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7" r:id="rId2"/>
    <p:sldId id="258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6" r:id="rId15"/>
    <p:sldId id="297" r:id="rId16"/>
    <p:sldId id="298" r:id="rId17"/>
    <p:sldId id="299" r:id="rId18"/>
    <p:sldId id="300" r:id="rId19"/>
    <p:sldId id="301" r:id="rId20"/>
    <p:sldId id="28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291" r:id="rId32"/>
    <p:sldId id="292" r:id="rId33"/>
    <p:sldId id="293" r:id="rId34"/>
    <p:sldId id="29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2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2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77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0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5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5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1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8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000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5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8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8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0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3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5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8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7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61B3-30F0-41FB-9BCE-FD31101AD8C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E3F43A-941C-4CDD-AEC4-7BE67BCD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4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1.png"/><Relationship Id="rId21" Type="http://schemas.openxmlformats.org/officeDocument/2006/relationships/image" Target="../media/image91.png"/><Relationship Id="rId42" Type="http://schemas.openxmlformats.org/officeDocument/2006/relationships/image" Target="../media/image261.png"/><Relationship Id="rId47" Type="http://schemas.openxmlformats.org/officeDocument/2006/relationships/image" Target="../media/image395.png"/><Relationship Id="rId63" Type="http://schemas.openxmlformats.org/officeDocument/2006/relationships/image" Target="../media/image403.png"/><Relationship Id="rId68" Type="http://schemas.openxmlformats.org/officeDocument/2006/relationships/image" Target="../media/image405.png"/><Relationship Id="rId84" Type="http://schemas.openxmlformats.org/officeDocument/2006/relationships/image" Target="../media/image411.png"/><Relationship Id="rId89" Type="http://schemas.openxmlformats.org/officeDocument/2006/relationships/image" Target="../media/image415.png"/><Relationship Id="rId16" Type="http://schemas.openxmlformats.org/officeDocument/2006/relationships/image" Target="../media/image329.png"/><Relationship Id="rId11" Type="http://schemas.openxmlformats.org/officeDocument/2006/relationships/image" Target="../media/image381.png"/><Relationship Id="rId32" Type="http://schemas.openxmlformats.org/officeDocument/2006/relationships/image" Target="../media/image388.png"/><Relationship Id="rId37" Type="http://schemas.openxmlformats.org/officeDocument/2006/relationships/image" Target="../media/image255.png"/><Relationship Id="rId53" Type="http://schemas.openxmlformats.org/officeDocument/2006/relationships/image" Target="../media/image246.png"/><Relationship Id="rId58" Type="http://schemas.openxmlformats.org/officeDocument/2006/relationships/image" Target="../media/image240.png"/><Relationship Id="rId74" Type="http://schemas.openxmlformats.org/officeDocument/2006/relationships/image" Target="../media/image248.png"/><Relationship Id="rId79" Type="http://schemas.openxmlformats.org/officeDocument/2006/relationships/image" Target="../media/image407.png"/><Relationship Id="rId5" Type="http://schemas.openxmlformats.org/officeDocument/2006/relationships/image" Target="../media/image375.png"/><Relationship Id="rId90" Type="http://schemas.openxmlformats.org/officeDocument/2006/relationships/image" Target="../media/image256.png"/><Relationship Id="rId95" Type="http://schemas.openxmlformats.org/officeDocument/2006/relationships/image" Target="../media/image105.png"/><Relationship Id="rId22" Type="http://schemas.openxmlformats.org/officeDocument/2006/relationships/image" Target="../media/image386.png"/><Relationship Id="rId27" Type="http://schemas.openxmlformats.org/officeDocument/2006/relationships/image" Target="../media/image253.png"/><Relationship Id="rId43" Type="http://schemas.openxmlformats.org/officeDocument/2006/relationships/image" Target="../media/image326.png"/><Relationship Id="rId48" Type="http://schemas.openxmlformats.org/officeDocument/2006/relationships/image" Target="../media/image93.png"/><Relationship Id="rId64" Type="http://schemas.openxmlformats.org/officeDocument/2006/relationships/image" Target="../media/image120.png"/><Relationship Id="rId69" Type="http://schemas.openxmlformats.org/officeDocument/2006/relationships/image" Target="../media/image110.png"/><Relationship Id="rId80" Type="http://schemas.openxmlformats.org/officeDocument/2006/relationships/image" Target="../media/image408.png"/><Relationship Id="rId85" Type="http://schemas.openxmlformats.org/officeDocument/2006/relationships/image" Target="../media/image412.png"/><Relationship Id="rId3" Type="http://schemas.openxmlformats.org/officeDocument/2006/relationships/image" Target="../media/image373.png"/><Relationship Id="rId12" Type="http://schemas.openxmlformats.org/officeDocument/2006/relationships/image" Target="../media/image382.png"/><Relationship Id="rId17" Type="http://schemas.openxmlformats.org/officeDocument/2006/relationships/image" Target="../media/image95.png"/><Relationship Id="rId25" Type="http://schemas.openxmlformats.org/officeDocument/2006/relationships/image" Target="../media/image286.png"/><Relationship Id="rId33" Type="http://schemas.openxmlformats.org/officeDocument/2006/relationships/image" Target="../media/image389.png"/><Relationship Id="rId38" Type="http://schemas.openxmlformats.org/officeDocument/2006/relationships/image" Target="../media/image269.png"/><Relationship Id="rId46" Type="http://schemas.openxmlformats.org/officeDocument/2006/relationships/image" Target="../media/image394.png"/><Relationship Id="rId59" Type="http://schemas.openxmlformats.org/officeDocument/2006/relationships/image" Target="../media/image119.png"/><Relationship Id="rId67" Type="http://schemas.openxmlformats.org/officeDocument/2006/relationships/image" Target="../media/image118.png"/><Relationship Id="rId20" Type="http://schemas.openxmlformats.org/officeDocument/2006/relationships/image" Target="../media/image328.png"/><Relationship Id="rId41" Type="http://schemas.openxmlformats.org/officeDocument/2006/relationships/image" Target="../media/image392.png"/><Relationship Id="rId54" Type="http://schemas.openxmlformats.org/officeDocument/2006/relationships/image" Target="../media/image396.png"/><Relationship Id="rId62" Type="http://schemas.openxmlformats.org/officeDocument/2006/relationships/image" Target="../media/image402.png"/><Relationship Id="rId70" Type="http://schemas.openxmlformats.org/officeDocument/2006/relationships/image" Target="../media/image227.png"/><Relationship Id="rId75" Type="http://schemas.openxmlformats.org/officeDocument/2006/relationships/image" Target="../media/image257.png"/><Relationship Id="rId83" Type="http://schemas.openxmlformats.org/officeDocument/2006/relationships/image" Target="../media/image262.png"/><Relationship Id="rId88" Type="http://schemas.openxmlformats.org/officeDocument/2006/relationships/image" Target="../media/image414.png"/><Relationship Id="rId91" Type="http://schemas.openxmlformats.org/officeDocument/2006/relationships/image" Target="../media/image252.png"/><Relationship Id="rId96" Type="http://schemas.openxmlformats.org/officeDocument/2006/relationships/image" Target="../media/image3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6.png"/><Relationship Id="rId15" Type="http://schemas.openxmlformats.org/officeDocument/2006/relationships/image" Target="../media/image268.png"/><Relationship Id="rId23" Type="http://schemas.openxmlformats.org/officeDocument/2006/relationships/image" Target="../media/image335.png"/><Relationship Id="rId28" Type="http://schemas.openxmlformats.org/officeDocument/2006/relationships/image" Target="../media/image80.png"/><Relationship Id="rId36" Type="http://schemas.openxmlformats.org/officeDocument/2006/relationships/image" Target="../media/image356.png"/><Relationship Id="rId49" Type="http://schemas.openxmlformats.org/officeDocument/2006/relationships/image" Target="../media/image238.png"/><Relationship Id="rId57" Type="http://schemas.openxmlformats.org/officeDocument/2006/relationships/image" Target="../media/image399.png"/><Relationship Id="rId10" Type="http://schemas.openxmlformats.org/officeDocument/2006/relationships/image" Target="../media/image380.png"/><Relationship Id="rId31" Type="http://schemas.openxmlformats.org/officeDocument/2006/relationships/image" Target="../media/image81.png"/><Relationship Id="rId44" Type="http://schemas.openxmlformats.org/officeDocument/2006/relationships/image" Target="../media/image89.png"/><Relationship Id="rId52" Type="http://schemas.openxmlformats.org/officeDocument/2006/relationships/image" Target="../media/image124.png"/><Relationship Id="rId60" Type="http://schemas.openxmlformats.org/officeDocument/2006/relationships/image" Target="../media/image400.png"/><Relationship Id="rId65" Type="http://schemas.openxmlformats.org/officeDocument/2006/relationships/image" Target="../media/image121.png"/><Relationship Id="rId73" Type="http://schemas.openxmlformats.org/officeDocument/2006/relationships/image" Target="../media/image125.png"/><Relationship Id="rId78" Type="http://schemas.openxmlformats.org/officeDocument/2006/relationships/image" Target="../media/image235.png"/><Relationship Id="rId81" Type="http://schemas.openxmlformats.org/officeDocument/2006/relationships/image" Target="../media/image409.png"/><Relationship Id="rId86" Type="http://schemas.openxmlformats.org/officeDocument/2006/relationships/image" Target="../media/image413.png"/><Relationship Id="rId94" Type="http://schemas.openxmlformats.org/officeDocument/2006/relationships/image" Target="../media/image416.png"/><Relationship Id="rId99" Type="http://schemas.openxmlformats.org/officeDocument/2006/relationships/image" Target="../media/image419.png"/><Relationship Id="rId4" Type="http://schemas.openxmlformats.org/officeDocument/2006/relationships/image" Target="../media/image374.png"/><Relationship Id="rId9" Type="http://schemas.openxmlformats.org/officeDocument/2006/relationships/image" Target="../media/image379.png"/><Relationship Id="rId13" Type="http://schemas.openxmlformats.org/officeDocument/2006/relationships/image" Target="../media/image383.png"/><Relationship Id="rId18" Type="http://schemas.openxmlformats.org/officeDocument/2006/relationships/image" Target="../media/image385.png"/><Relationship Id="rId39" Type="http://schemas.openxmlformats.org/officeDocument/2006/relationships/image" Target="../media/image360.png"/><Relationship Id="rId34" Type="http://schemas.openxmlformats.org/officeDocument/2006/relationships/image" Target="../media/image390.png"/><Relationship Id="rId50" Type="http://schemas.openxmlformats.org/officeDocument/2006/relationships/image" Target="../media/image78.png"/><Relationship Id="rId55" Type="http://schemas.openxmlformats.org/officeDocument/2006/relationships/image" Target="../media/image397.png"/><Relationship Id="rId76" Type="http://schemas.openxmlformats.org/officeDocument/2006/relationships/image" Target="../media/image108.png"/><Relationship Id="rId97" Type="http://schemas.openxmlformats.org/officeDocument/2006/relationships/image" Target="../media/image417.png"/><Relationship Id="rId7" Type="http://schemas.openxmlformats.org/officeDocument/2006/relationships/image" Target="../media/image377.png"/><Relationship Id="rId71" Type="http://schemas.openxmlformats.org/officeDocument/2006/relationships/image" Target="../media/image406.png"/><Relationship Id="rId92" Type="http://schemas.openxmlformats.org/officeDocument/2006/relationships/image" Target="../media/image273.png"/><Relationship Id="rId2" Type="http://schemas.openxmlformats.org/officeDocument/2006/relationships/image" Target="../media/image372.png"/><Relationship Id="rId29" Type="http://schemas.openxmlformats.org/officeDocument/2006/relationships/image" Target="../media/image272.png"/><Relationship Id="rId24" Type="http://schemas.openxmlformats.org/officeDocument/2006/relationships/image" Target="../media/image387.png"/><Relationship Id="rId40" Type="http://schemas.openxmlformats.org/officeDocument/2006/relationships/image" Target="../media/image339.png"/><Relationship Id="rId45" Type="http://schemas.openxmlformats.org/officeDocument/2006/relationships/image" Target="../media/image393.png"/><Relationship Id="rId66" Type="http://schemas.openxmlformats.org/officeDocument/2006/relationships/image" Target="../media/image404.png"/><Relationship Id="rId87" Type="http://schemas.openxmlformats.org/officeDocument/2006/relationships/image" Target="../media/image122.png"/><Relationship Id="rId61" Type="http://schemas.openxmlformats.org/officeDocument/2006/relationships/image" Target="../media/image401.png"/><Relationship Id="rId82" Type="http://schemas.openxmlformats.org/officeDocument/2006/relationships/image" Target="../media/image410.png"/><Relationship Id="rId19" Type="http://schemas.openxmlformats.org/officeDocument/2006/relationships/image" Target="../media/image90.png"/><Relationship Id="rId14" Type="http://schemas.openxmlformats.org/officeDocument/2006/relationships/image" Target="../media/image384.png"/><Relationship Id="rId30" Type="http://schemas.openxmlformats.org/officeDocument/2006/relationships/image" Target="../media/image86.png"/><Relationship Id="rId35" Type="http://schemas.openxmlformats.org/officeDocument/2006/relationships/image" Target="../media/image391.png"/><Relationship Id="rId56" Type="http://schemas.openxmlformats.org/officeDocument/2006/relationships/image" Target="../media/image398.png"/><Relationship Id="rId77" Type="http://schemas.openxmlformats.org/officeDocument/2006/relationships/image" Target="../media/image260.png"/><Relationship Id="rId8" Type="http://schemas.openxmlformats.org/officeDocument/2006/relationships/image" Target="../media/image378.png"/><Relationship Id="rId51" Type="http://schemas.openxmlformats.org/officeDocument/2006/relationships/image" Target="../media/image109.png"/><Relationship Id="rId72" Type="http://schemas.openxmlformats.org/officeDocument/2006/relationships/image" Target="../media/image234.png"/><Relationship Id="rId93" Type="http://schemas.openxmlformats.org/officeDocument/2006/relationships/image" Target="../media/image85.png"/><Relationship Id="rId98" Type="http://schemas.openxmlformats.org/officeDocument/2006/relationships/image" Target="../media/image418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6.png"/><Relationship Id="rId299" Type="http://schemas.openxmlformats.org/officeDocument/2006/relationships/image" Target="../media/image708.png"/><Relationship Id="rId21" Type="http://schemas.openxmlformats.org/officeDocument/2006/relationships/image" Target="../media/image439.png"/><Relationship Id="rId63" Type="http://schemas.openxmlformats.org/officeDocument/2006/relationships/image" Target="../media/image474.png"/><Relationship Id="rId159" Type="http://schemas.openxmlformats.org/officeDocument/2006/relationships/image" Target="../media/image568.png"/><Relationship Id="rId324" Type="http://schemas.openxmlformats.org/officeDocument/2006/relationships/image" Target="../media/image733.png"/><Relationship Id="rId170" Type="http://schemas.openxmlformats.org/officeDocument/2006/relationships/image" Target="../media/image579.png"/><Relationship Id="rId226" Type="http://schemas.openxmlformats.org/officeDocument/2006/relationships/image" Target="../media/image635.png"/><Relationship Id="rId268" Type="http://schemas.openxmlformats.org/officeDocument/2006/relationships/image" Target="../media/image677.png"/><Relationship Id="rId32" Type="http://schemas.openxmlformats.org/officeDocument/2006/relationships/image" Target="../media/image374.png"/><Relationship Id="rId74" Type="http://schemas.openxmlformats.org/officeDocument/2006/relationships/image" Target="../media/image485.png"/><Relationship Id="rId128" Type="http://schemas.openxmlformats.org/officeDocument/2006/relationships/image" Target="../media/image537.png"/><Relationship Id="rId335" Type="http://schemas.openxmlformats.org/officeDocument/2006/relationships/image" Target="../media/image744.png"/><Relationship Id="rId5" Type="http://schemas.openxmlformats.org/officeDocument/2006/relationships/image" Target="../media/image423.png"/><Relationship Id="rId181" Type="http://schemas.openxmlformats.org/officeDocument/2006/relationships/image" Target="../media/image590.png"/><Relationship Id="rId237" Type="http://schemas.openxmlformats.org/officeDocument/2006/relationships/image" Target="../media/image646.png"/><Relationship Id="rId279" Type="http://schemas.openxmlformats.org/officeDocument/2006/relationships/image" Target="../media/image688.png"/><Relationship Id="rId43" Type="http://schemas.openxmlformats.org/officeDocument/2006/relationships/image" Target="../media/image454.png"/><Relationship Id="rId139" Type="http://schemas.openxmlformats.org/officeDocument/2006/relationships/image" Target="../media/image548.png"/><Relationship Id="rId290" Type="http://schemas.openxmlformats.org/officeDocument/2006/relationships/image" Target="../media/image699.png"/><Relationship Id="rId304" Type="http://schemas.openxmlformats.org/officeDocument/2006/relationships/image" Target="../media/image713.png"/><Relationship Id="rId346" Type="http://schemas.openxmlformats.org/officeDocument/2006/relationships/image" Target="../media/image755.png"/><Relationship Id="rId85" Type="http://schemas.openxmlformats.org/officeDocument/2006/relationships/image" Target="../media/image494.png"/><Relationship Id="rId150" Type="http://schemas.openxmlformats.org/officeDocument/2006/relationships/image" Target="../media/image559.png"/><Relationship Id="rId192" Type="http://schemas.openxmlformats.org/officeDocument/2006/relationships/image" Target="../media/image601.png"/><Relationship Id="rId206" Type="http://schemas.openxmlformats.org/officeDocument/2006/relationships/image" Target="../media/image615.png"/><Relationship Id="rId248" Type="http://schemas.openxmlformats.org/officeDocument/2006/relationships/image" Target="../media/image657.png"/><Relationship Id="rId12" Type="http://schemas.openxmlformats.org/officeDocument/2006/relationships/image" Target="../media/image430.png"/><Relationship Id="rId108" Type="http://schemas.openxmlformats.org/officeDocument/2006/relationships/image" Target="../media/image517.png"/><Relationship Id="rId315" Type="http://schemas.openxmlformats.org/officeDocument/2006/relationships/image" Target="../media/image724.png"/><Relationship Id="rId54" Type="http://schemas.openxmlformats.org/officeDocument/2006/relationships/image" Target="../media/image465.png"/><Relationship Id="rId96" Type="http://schemas.openxmlformats.org/officeDocument/2006/relationships/image" Target="../media/image505.png"/><Relationship Id="rId161" Type="http://schemas.openxmlformats.org/officeDocument/2006/relationships/image" Target="../media/image570.png"/><Relationship Id="rId217" Type="http://schemas.openxmlformats.org/officeDocument/2006/relationships/image" Target="../media/image626.png"/><Relationship Id="rId259" Type="http://schemas.openxmlformats.org/officeDocument/2006/relationships/image" Target="../media/image668.png"/><Relationship Id="rId23" Type="http://schemas.openxmlformats.org/officeDocument/2006/relationships/image" Target="../media/image372.png"/><Relationship Id="rId119" Type="http://schemas.openxmlformats.org/officeDocument/2006/relationships/image" Target="../media/image528.png"/><Relationship Id="rId270" Type="http://schemas.openxmlformats.org/officeDocument/2006/relationships/image" Target="../media/image679.png"/><Relationship Id="rId326" Type="http://schemas.openxmlformats.org/officeDocument/2006/relationships/image" Target="../media/image735.png"/><Relationship Id="rId65" Type="http://schemas.openxmlformats.org/officeDocument/2006/relationships/image" Target="../media/image476.png"/><Relationship Id="rId130" Type="http://schemas.openxmlformats.org/officeDocument/2006/relationships/image" Target="../media/image539.png"/><Relationship Id="rId172" Type="http://schemas.openxmlformats.org/officeDocument/2006/relationships/image" Target="../media/image581.png"/><Relationship Id="rId228" Type="http://schemas.openxmlformats.org/officeDocument/2006/relationships/image" Target="../media/image637.png"/><Relationship Id="rId281" Type="http://schemas.openxmlformats.org/officeDocument/2006/relationships/image" Target="../media/image690.png"/><Relationship Id="rId337" Type="http://schemas.openxmlformats.org/officeDocument/2006/relationships/image" Target="../media/image746.png"/><Relationship Id="rId34" Type="http://schemas.openxmlformats.org/officeDocument/2006/relationships/image" Target="../media/image445.png"/><Relationship Id="rId76" Type="http://schemas.openxmlformats.org/officeDocument/2006/relationships/image" Target="../media/image486.png"/><Relationship Id="rId141" Type="http://schemas.openxmlformats.org/officeDocument/2006/relationships/image" Target="../media/image550.png"/><Relationship Id="rId7" Type="http://schemas.openxmlformats.org/officeDocument/2006/relationships/image" Target="../media/image425.png"/><Relationship Id="rId183" Type="http://schemas.openxmlformats.org/officeDocument/2006/relationships/image" Target="../media/image592.png"/><Relationship Id="rId239" Type="http://schemas.openxmlformats.org/officeDocument/2006/relationships/image" Target="../media/image648.png"/><Relationship Id="rId250" Type="http://schemas.openxmlformats.org/officeDocument/2006/relationships/image" Target="../media/image659.png"/><Relationship Id="rId292" Type="http://schemas.openxmlformats.org/officeDocument/2006/relationships/image" Target="../media/image701.png"/><Relationship Id="rId306" Type="http://schemas.openxmlformats.org/officeDocument/2006/relationships/image" Target="../media/image715.png"/><Relationship Id="rId45" Type="http://schemas.openxmlformats.org/officeDocument/2006/relationships/image" Target="../media/image456.png"/><Relationship Id="rId87" Type="http://schemas.openxmlformats.org/officeDocument/2006/relationships/image" Target="../media/image496.png"/><Relationship Id="rId110" Type="http://schemas.openxmlformats.org/officeDocument/2006/relationships/image" Target="../media/image519.png"/><Relationship Id="rId348" Type="http://schemas.openxmlformats.org/officeDocument/2006/relationships/image" Target="../media/image757.png"/><Relationship Id="rId152" Type="http://schemas.openxmlformats.org/officeDocument/2006/relationships/image" Target="../media/image561.png"/><Relationship Id="rId194" Type="http://schemas.openxmlformats.org/officeDocument/2006/relationships/image" Target="../media/image603.png"/><Relationship Id="rId208" Type="http://schemas.openxmlformats.org/officeDocument/2006/relationships/image" Target="../media/image617.png"/><Relationship Id="rId261" Type="http://schemas.openxmlformats.org/officeDocument/2006/relationships/image" Target="../media/image670.png"/><Relationship Id="rId14" Type="http://schemas.openxmlformats.org/officeDocument/2006/relationships/image" Target="../media/image432.png"/><Relationship Id="rId56" Type="http://schemas.openxmlformats.org/officeDocument/2006/relationships/image" Target="../media/image467.png"/><Relationship Id="rId317" Type="http://schemas.openxmlformats.org/officeDocument/2006/relationships/image" Target="../media/image726.png"/><Relationship Id="rId98" Type="http://schemas.openxmlformats.org/officeDocument/2006/relationships/image" Target="../media/image507.png"/><Relationship Id="rId121" Type="http://schemas.openxmlformats.org/officeDocument/2006/relationships/image" Target="../media/image530.png"/><Relationship Id="rId163" Type="http://schemas.openxmlformats.org/officeDocument/2006/relationships/image" Target="../media/image572.png"/><Relationship Id="rId219" Type="http://schemas.openxmlformats.org/officeDocument/2006/relationships/image" Target="../media/image628.png"/><Relationship Id="rId230" Type="http://schemas.openxmlformats.org/officeDocument/2006/relationships/image" Target="../media/image639.png"/><Relationship Id="rId251" Type="http://schemas.openxmlformats.org/officeDocument/2006/relationships/image" Target="../media/image660.png"/><Relationship Id="rId25" Type="http://schemas.openxmlformats.org/officeDocument/2006/relationships/image" Target="../media/image441.png"/><Relationship Id="rId46" Type="http://schemas.openxmlformats.org/officeDocument/2006/relationships/image" Target="../media/image457.png"/><Relationship Id="rId67" Type="http://schemas.openxmlformats.org/officeDocument/2006/relationships/image" Target="../media/image478.png"/><Relationship Id="rId272" Type="http://schemas.openxmlformats.org/officeDocument/2006/relationships/image" Target="../media/image681.png"/><Relationship Id="rId293" Type="http://schemas.openxmlformats.org/officeDocument/2006/relationships/image" Target="../media/image702.png"/><Relationship Id="rId307" Type="http://schemas.openxmlformats.org/officeDocument/2006/relationships/image" Target="../media/image716.png"/><Relationship Id="rId328" Type="http://schemas.openxmlformats.org/officeDocument/2006/relationships/image" Target="../media/image737.png"/><Relationship Id="rId349" Type="http://schemas.openxmlformats.org/officeDocument/2006/relationships/image" Target="../media/image758.png"/><Relationship Id="rId88" Type="http://schemas.openxmlformats.org/officeDocument/2006/relationships/image" Target="../media/image497.png"/><Relationship Id="rId111" Type="http://schemas.openxmlformats.org/officeDocument/2006/relationships/image" Target="../media/image520.png"/><Relationship Id="rId132" Type="http://schemas.openxmlformats.org/officeDocument/2006/relationships/image" Target="../media/image541.png"/><Relationship Id="rId153" Type="http://schemas.openxmlformats.org/officeDocument/2006/relationships/image" Target="../media/image562.png"/><Relationship Id="rId174" Type="http://schemas.openxmlformats.org/officeDocument/2006/relationships/image" Target="../media/image583.png"/><Relationship Id="rId195" Type="http://schemas.openxmlformats.org/officeDocument/2006/relationships/image" Target="../media/image604.png"/><Relationship Id="rId209" Type="http://schemas.openxmlformats.org/officeDocument/2006/relationships/image" Target="../media/image618.png"/><Relationship Id="rId220" Type="http://schemas.openxmlformats.org/officeDocument/2006/relationships/image" Target="../media/image629.png"/><Relationship Id="rId241" Type="http://schemas.openxmlformats.org/officeDocument/2006/relationships/image" Target="../media/image650.png"/><Relationship Id="rId15" Type="http://schemas.openxmlformats.org/officeDocument/2006/relationships/image" Target="../media/image433.png"/><Relationship Id="rId36" Type="http://schemas.openxmlformats.org/officeDocument/2006/relationships/image" Target="../media/image447.png"/><Relationship Id="rId57" Type="http://schemas.openxmlformats.org/officeDocument/2006/relationships/image" Target="../media/image468.png"/><Relationship Id="rId262" Type="http://schemas.openxmlformats.org/officeDocument/2006/relationships/image" Target="../media/image671.png"/><Relationship Id="rId283" Type="http://schemas.openxmlformats.org/officeDocument/2006/relationships/image" Target="../media/image692.png"/><Relationship Id="rId318" Type="http://schemas.openxmlformats.org/officeDocument/2006/relationships/image" Target="../media/image727.png"/><Relationship Id="rId339" Type="http://schemas.openxmlformats.org/officeDocument/2006/relationships/image" Target="../media/image748.png"/><Relationship Id="rId78" Type="http://schemas.openxmlformats.org/officeDocument/2006/relationships/image" Target="../media/image488.png"/><Relationship Id="rId99" Type="http://schemas.openxmlformats.org/officeDocument/2006/relationships/image" Target="../media/image508.png"/><Relationship Id="rId101" Type="http://schemas.openxmlformats.org/officeDocument/2006/relationships/image" Target="../media/image510.png"/><Relationship Id="rId122" Type="http://schemas.openxmlformats.org/officeDocument/2006/relationships/image" Target="../media/image531.png"/><Relationship Id="rId143" Type="http://schemas.openxmlformats.org/officeDocument/2006/relationships/image" Target="../media/image552.png"/><Relationship Id="rId164" Type="http://schemas.openxmlformats.org/officeDocument/2006/relationships/image" Target="../media/image573.png"/><Relationship Id="rId185" Type="http://schemas.openxmlformats.org/officeDocument/2006/relationships/image" Target="../media/image594.png"/><Relationship Id="rId350" Type="http://schemas.openxmlformats.org/officeDocument/2006/relationships/image" Target="../media/image759.png"/><Relationship Id="rId9" Type="http://schemas.openxmlformats.org/officeDocument/2006/relationships/image" Target="../media/image427.png"/><Relationship Id="rId210" Type="http://schemas.openxmlformats.org/officeDocument/2006/relationships/image" Target="../media/image619.png"/><Relationship Id="rId26" Type="http://schemas.openxmlformats.org/officeDocument/2006/relationships/image" Target="../media/image378.png"/><Relationship Id="rId231" Type="http://schemas.openxmlformats.org/officeDocument/2006/relationships/image" Target="../media/image640.png"/><Relationship Id="rId252" Type="http://schemas.openxmlformats.org/officeDocument/2006/relationships/image" Target="../media/image661.png"/><Relationship Id="rId273" Type="http://schemas.openxmlformats.org/officeDocument/2006/relationships/image" Target="../media/image682.png"/><Relationship Id="rId294" Type="http://schemas.openxmlformats.org/officeDocument/2006/relationships/image" Target="../media/image703.png"/><Relationship Id="rId308" Type="http://schemas.openxmlformats.org/officeDocument/2006/relationships/image" Target="../media/image717.png"/><Relationship Id="rId329" Type="http://schemas.openxmlformats.org/officeDocument/2006/relationships/image" Target="../media/image738.png"/><Relationship Id="rId47" Type="http://schemas.openxmlformats.org/officeDocument/2006/relationships/image" Target="../media/image458.png"/><Relationship Id="rId68" Type="http://schemas.openxmlformats.org/officeDocument/2006/relationships/image" Target="../media/image479.png"/><Relationship Id="rId89" Type="http://schemas.openxmlformats.org/officeDocument/2006/relationships/image" Target="../media/image498.png"/><Relationship Id="rId112" Type="http://schemas.openxmlformats.org/officeDocument/2006/relationships/image" Target="../media/image521.png"/><Relationship Id="rId133" Type="http://schemas.openxmlformats.org/officeDocument/2006/relationships/image" Target="../media/image542.png"/><Relationship Id="rId154" Type="http://schemas.openxmlformats.org/officeDocument/2006/relationships/image" Target="../media/image563.png"/><Relationship Id="rId175" Type="http://schemas.openxmlformats.org/officeDocument/2006/relationships/image" Target="../media/image584.png"/><Relationship Id="rId340" Type="http://schemas.openxmlformats.org/officeDocument/2006/relationships/image" Target="../media/image749.png"/><Relationship Id="rId196" Type="http://schemas.openxmlformats.org/officeDocument/2006/relationships/image" Target="../media/image605.png"/><Relationship Id="rId200" Type="http://schemas.openxmlformats.org/officeDocument/2006/relationships/image" Target="../media/image609.png"/><Relationship Id="rId16" Type="http://schemas.openxmlformats.org/officeDocument/2006/relationships/image" Target="../media/image434.png"/><Relationship Id="rId221" Type="http://schemas.openxmlformats.org/officeDocument/2006/relationships/image" Target="../media/image630.png"/><Relationship Id="rId242" Type="http://schemas.openxmlformats.org/officeDocument/2006/relationships/image" Target="../media/image651.png"/><Relationship Id="rId263" Type="http://schemas.openxmlformats.org/officeDocument/2006/relationships/image" Target="../media/image672.png"/><Relationship Id="rId284" Type="http://schemas.openxmlformats.org/officeDocument/2006/relationships/image" Target="../media/image693.png"/><Relationship Id="rId319" Type="http://schemas.openxmlformats.org/officeDocument/2006/relationships/image" Target="../media/image728.png"/><Relationship Id="rId37" Type="http://schemas.openxmlformats.org/officeDocument/2006/relationships/image" Target="../media/image448.png"/><Relationship Id="rId58" Type="http://schemas.openxmlformats.org/officeDocument/2006/relationships/image" Target="../media/image469.png"/><Relationship Id="rId79" Type="http://schemas.openxmlformats.org/officeDocument/2006/relationships/image" Target="../media/image489.png"/><Relationship Id="rId102" Type="http://schemas.openxmlformats.org/officeDocument/2006/relationships/image" Target="../media/image511.png"/><Relationship Id="rId123" Type="http://schemas.openxmlformats.org/officeDocument/2006/relationships/image" Target="../media/image532.png"/><Relationship Id="rId144" Type="http://schemas.openxmlformats.org/officeDocument/2006/relationships/image" Target="../media/image553.png"/><Relationship Id="rId330" Type="http://schemas.openxmlformats.org/officeDocument/2006/relationships/image" Target="../media/image739.png"/><Relationship Id="rId90" Type="http://schemas.openxmlformats.org/officeDocument/2006/relationships/image" Target="../media/image499.png"/><Relationship Id="rId165" Type="http://schemas.openxmlformats.org/officeDocument/2006/relationships/image" Target="../media/image574.png"/><Relationship Id="rId186" Type="http://schemas.openxmlformats.org/officeDocument/2006/relationships/image" Target="../media/image595.png"/><Relationship Id="rId351" Type="http://schemas.openxmlformats.org/officeDocument/2006/relationships/image" Target="../media/image760.png"/><Relationship Id="rId211" Type="http://schemas.openxmlformats.org/officeDocument/2006/relationships/image" Target="../media/image620.png"/><Relationship Id="rId232" Type="http://schemas.openxmlformats.org/officeDocument/2006/relationships/image" Target="../media/image641.png"/><Relationship Id="rId253" Type="http://schemas.openxmlformats.org/officeDocument/2006/relationships/image" Target="../media/image662.png"/><Relationship Id="rId274" Type="http://schemas.openxmlformats.org/officeDocument/2006/relationships/image" Target="../media/image683.png"/><Relationship Id="rId295" Type="http://schemas.openxmlformats.org/officeDocument/2006/relationships/image" Target="../media/image704.png"/><Relationship Id="rId309" Type="http://schemas.openxmlformats.org/officeDocument/2006/relationships/image" Target="../media/image718.png"/><Relationship Id="rId27" Type="http://schemas.openxmlformats.org/officeDocument/2006/relationships/image" Target="../media/image373.png"/><Relationship Id="rId48" Type="http://schemas.openxmlformats.org/officeDocument/2006/relationships/image" Target="../media/image459.png"/><Relationship Id="rId69" Type="http://schemas.openxmlformats.org/officeDocument/2006/relationships/image" Target="../media/image480.png"/><Relationship Id="rId113" Type="http://schemas.openxmlformats.org/officeDocument/2006/relationships/image" Target="../media/image522.png"/><Relationship Id="rId134" Type="http://schemas.openxmlformats.org/officeDocument/2006/relationships/image" Target="../media/image543.png"/><Relationship Id="rId320" Type="http://schemas.openxmlformats.org/officeDocument/2006/relationships/image" Target="../media/image729.png"/><Relationship Id="rId80" Type="http://schemas.openxmlformats.org/officeDocument/2006/relationships/image" Target="../media/image490.png"/><Relationship Id="rId155" Type="http://schemas.openxmlformats.org/officeDocument/2006/relationships/image" Target="../media/image564.png"/><Relationship Id="rId176" Type="http://schemas.openxmlformats.org/officeDocument/2006/relationships/image" Target="../media/image585.png"/><Relationship Id="rId197" Type="http://schemas.openxmlformats.org/officeDocument/2006/relationships/image" Target="../media/image606.png"/><Relationship Id="rId341" Type="http://schemas.openxmlformats.org/officeDocument/2006/relationships/image" Target="../media/image750.png"/><Relationship Id="rId201" Type="http://schemas.openxmlformats.org/officeDocument/2006/relationships/image" Target="../media/image610.png"/><Relationship Id="rId222" Type="http://schemas.openxmlformats.org/officeDocument/2006/relationships/image" Target="../media/image631.png"/><Relationship Id="rId243" Type="http://schemas.openxmlformats.org/officeDocument/2006/relationships/image" Target="../media/image652.png"/><Relationship Id="rId264" Type="http://schemas.openxmlformats.org/officeDocument/2006/relationships/image" Target="../media/image673.png"/><Relationship Id="rId285" Type="http://schemas.openxmlformats.org/officeDocument/2006/relationships/image" Target="../media/image694.png"/><Relationship Id="rId17" Type="http://schemas.openxmlformats.org/officeDocument/2006/relationships/image" Target="../media/image435.png"/><Relationship Id="rId38" Type="http://schemas.openxmlformats.org/officeDocument/2006/relationships/image" Target="../media/image449.png"/><Relationship Id="rId59" Type="http://schemas.openxmlformats.org/officeDocument/2006/relationships/image" Target="../media/image470.png"/><Relationship Id="rId103" Type="http://schemas.openxmlformats.org/officeDocument/2006/relationships/image" Target="../media/image512.png"/><Relationship Id="rId124" Type="http://schemas.openxmlformats.org/officeDocument/2006/relationships/image" Target="../media/image533.png"/><Relationship Id="rId310" Type="http://schemas.openxmlformats.org/officeDocument/2006/relationships/image" Target="../media/image719.png"/><Relationship Id="rId70" Type="http://schemas.openxmlformats.org/officeDocument/2006/relationships/image" Target="../media/image481.png"/><Relationship Id="rId91" Type="http://schemas.openxmlformats.org/officeDocument/2006/relationships/image" Target="../media/image500.png"/><Relationship Id="rId145" Type="http://schemas.openxmlformats.org/officeDocument/2006/relationships/image" Target="../media/image554.png"/><Relationship Id="rId166" Type="http://schemas.openxmlformats.org/officeDocument/2006/relationships/image" Target="../media/image575.png"/><Relationship Id="rId187" Type="http://schemas.openxmlformats.org/officeDocument/2006/relationships/image" Target="../media/image596.png"/><Relationship Id="rId331" Type="http://schemas.openxmlformats.org/officeDocument/2006/relationships/image" Target="../media/image740.png"/><Relationship Id="rId352" Type="http://schemas.openxmlformats.org/officeDocument/2006/relationships/image" Target="../media/image761.png"/><Relationship Id="rId1" Type="http://schemas.openxmlformats.org/officeDocument/2006/relationships/slideLayout" Target="../slideLayouts/slideLayout17.xml"/><Relationship Id="rId212" Type="http://schemas.openxmlformats.org/officeDocument/2006/relationships/image" Target="../media/image621.png"/><Relationship Id="rId233" Type="http://schemas.openxmlformats.org/officeDocument/2006/relationships/image" Target="../media/image642.png"/><Relationship Id="rId254" Type="http://schemas.openxmlformats.org/officeDocument/2006/relationships/image" Target="../media/image663.png"/><Relationship Id="rId28" Type="http://schemas.openxmlformats.org/officeDocument/2006/relationships/image" Target="../media/image442.png"/><Relationship Id="rId49" Type="http://schemas.openxmlformats.org/officeDocument/2006/relationships/image" Target="../media/image460.png"/><Relationship Id="rId114" Type="http://schemas.openxmlformats.org/officeDocument/2006/relationships/image" Target="../media/image523.png"/><Relationship Id="rId275" Type="http://schemas.openxmlformats.org/officeDocument/2006/relationships/image" Target="../media/image684.png"/><Relationship Id="rId296" Type="http://schemas.openxmlformats.org/officeDocument/2006/relationships/image" Target="../media/image705.png"/><Relationship Id="rId300" Type="http://schemas.openxmlformats.org/officeDocument/2006/relationships/image" Target="../media/image709.png"/><Relationship Id="rId60" Type="http://schemas.openxmlformats.org/officeDocument/2006/relationships/image" Target="../media/image471.png"/><Relationship Id="rId81" Type="http://schemas.openxmlformats.org/officeDocument/2006/relationships/image" Target="../media/image134.png"/><Relationship Id="rId135" Type="http://schemas.openxmlformats.org/officeDocument/2006/relationships/image" Target="../media/image544.png"/><Relationship Id="rId156" Type="http://schemas.openxmlformats.org/officeDocument/2006/relationships/image" Target="../media/image565.png"/><Relationship Id="rId177" Type="http://schemas.openxmlformats.org/officeDocument/2006/relationships/image" Target="../media/image586.png"/><Relationship Id="rId198" Type="http://schemas.openxmlformats.org/officeDocument/2006/relationships/image" Target="../media/image607.png"/><Relationship Id="rId321" Type="http://schemas.openxmlformats.org/officeDocument/2006/relationships/image" Target="../media/image730.png"/><Relationship Id="rId342" Type="http://schemas.openxmlformats.org/officeDocument/2006/relationships/image" Target="../media/image751.png"/><Relationship Id="rId202" Type="http://schemas.openxmlformats.org/officeDocument/2006/relationships/image" Target="../media/image611.png"/><Relationship Id="rId223" Type="http://schemas.openxmlformats.org/officeDocument/2006/relationships/image" Target="../media/image632.png"/><Relationship Id="rId244" Type="http://schemas.openxmlformats.org/officeDocument/2006/relationships/image" Target="../media/image653.png"/><Relationship Id="rId18" Type="http://schemas.openxmlformats.org/officeDocument/2006/relationships/image" Target="../media/image436.png"/><Relationship Id="rId39" Type="http://schemas.openxmlformats.org/officeDocument/2006/relationships/image" Target="../media/image450.png"/><Relationship Id="rId265" Type="http://schemas.openxmlformats.org/officeDocument/2006/relationships/image" Target="../media/image674.png"/><Relationship Id="rId286" Type="http://schemas.openxmlformats.org/officeDocument/2006/relationships/image" Target="../media/image695.png"/><Relationship Id="rId50" Type="http://schemas.openxmlformats.org/officeDocument/2006/relationships/image" Target="../media/image461.png"/><Relationship Id="rId104" Type="http://schemas.openxmlformats.org/officeDocument/2006/relationships/image" Target="../media/image513.png"/><Relationship Id="rId125" Type="http://schemas.openxmlformats.org/officeDocument/2006/relationships/image" Target="../media/image534.png"/><Relationship Id="rId146" Type="http://schemas.openxmlformats.org/officeDocument/2006/relationships/image" Target="../media/image555.png"/><Relationship Id="rId167" Type="http://schemas.openxmlformats.org/officeDocument/2006/relationships/image" Target="../media/image576.png"/><Relationship Id="rId188" Type="http://schemas.openxmlformats.org/officeDocument/2006/relationships/image" Target="../media/image597.png"/><Relationship Id="rId311" Type="http://schemas.openxmlformats.org/officeDocument/2006/relationships/image" Target="../media/image720.png"/><Relationship Id="rId332" Type="http://schemas.openxmlformats.org/officeDocument/2006/relationships/image" Target="../media/image741.png"/><Relationship Id="rId353" Type="http://schemas.openxmlformats.org/officeDocument/2006/relationships/image" Target="../media/image762.png"/><Relationship Id="rId71" Type="http://schemas.openxmlformats.org/officeDocument/2006/relationships/image" Target="../media/image482.png"/><Relationship Id="rId92" Type="http://schemas.openxmlformats.org/officeDocument/2006/relationships/image" Target="../media/image501.png"/><Relationship Id="rId213" Type="http://schemas.openxmlformats.org/officeDocument/2006/relationships/image" Target="../media/image622.png"/><Relationship Id="rId234" Type="http://schemas.openxmlformats.org/officeDocument/2006/relationships/image" Target="../media/image643.png"/><Relationship Id="rId2" Type="http://schemas.openxmlformats.org/officeDocument/2006/relationships/image" Target="../media/image420.png"/><Relationship Id="rId29" Type="http://schemas.openxmlformats.org/officeDocument/2006/relationships/image" Target="../media/image376.png"/><Relationship Id="rId255" Type="http://schemas.openxmlformats.org/officeDocument/2006/relationships/image" Target="../media/image664.png"/><Relationship Id="rId276" Type="http://schemas.openxmlformats.org/officeDocument/2006/relationships/image" Target="../media/image685.png"/><Relationship Id="rId297" Type="http://schemas.openxmlformats.org/officeDocument/2006/relationships/image" Target="../media/image706.png"/><Relationship Id="rId40" Type="http://schemas.openxmlformats.org/officeDocument/2006/relationships/image" Target="../media/image451.png"/><Relationship Id="rId115" Type="http://schemas.openxmlformats.org/officeDocument/2006/relationships/image" Target="../media/image524.png"/><Relationship Id="rId136" Type="http://schemas.openxmlformats.org/officeDocument/2006/relationships/image" Target="../media/image545.png"/><Relationship Id="rId157" Type="http://schemas.openxmlformats.org/officeDocument/2006/relationships/image" Target="../media/image566.png"/><Relationship Id="rId178" Type="http://schemas.openxmlformats.org/officeDocument/2006/relationships/image" Target="../media/image587.png"/><Relationship Id="rId301" Type="http://schemas.openxmlformats.org/officeDocument/2006/relationships/image" Target="../media/image710.png"/><Relationship Id="rId322" Type="http://schemas.openxmlformats.org/officeDocument/2006/relationships/image" Target="../media/image731.png"/><Relationship Id="rId343" Type="http://schemas.openxmlformats.org/officeDocument/2006/relationships/image" Target="../media/image752.png"/><Relationship Id="rId61" Type="http://schemas.openxmlformats.org/officeDocument/2006/relationships/image" Target="../media/image472.png"/><Relationship Id="rId82" Type="http://schemas.openxmlformats.org/officeDocument/2006/relationships/image" Target="../media/image491.png"/><Relationship Id="rId199" Type="http://schemas.openxmlformats.org/officeDocument/2006/relationships/image" Target="../media/image608.png"/><Relationship Id="rId203" Type="http://schemas.openxmlformats.org/officeDocument/2006/relationships/image" Target="../media/image612.png"/><Relationship Id="rId19" Type="http://schemas.openxmlformats.org/officeDocument/2006/relationships/image" Target="../media/image437.png"/><Relationship Id="rId224" Type="http://schemas.openxmlformats.org/officeDocument/2006/relationships/image" Target="../media/image633.png"/><Relationship Id="rId245" Type="http://schemas.openxmlformats.org/officeDocument/2006/relationships/image" Target="../media/image654.png"/><Relationship Id="rId266" Type="http://schemas.openxmlformats.org/officeDocument/2006/relationships/image" Target="../media/image675.png"/><Relationship Id="rId287" Type="http://schemas.openxmlformats.org/officeDocument/2006/relationships/image" Target="../media/image696.png"/><Relationship Id="rId30" Type="http://schemas.openxmlformats.org/officeDocument/2006/relationships/image" Target="../media/image379.png"/><Relationship Id="rId105" Type="http://schemas.openxmlformats.org/officeDocument/2006/relationships/image" Target="../media/image514.png"/><Relationship Id="rId126" Type="http://schemas.openxmlformats.org/officeDocument/2006/relationships/image" Target="../media/image535.png"/><Relationship Id="rId147" Type="http://schemas.openxmlformats.org/officeDocument/2006/relationships/image" Target="../media/image556.png"/><Relationship Id="rId168" Type="http://schemas.openxmlformats.org/officeDocument/2006/relationships/image" Target="../media/image577.png"/><Relationship Id="rId312" Type="http://schemas.openxmlformats.org/officeDocument/2006/relationships/image" Target="../media/image721.png"/><Relationship Id="rId333" Type="http://schemas.openxmlformats.org/officeDocument/2006/relationships/image" Target="../media/image742.png"/><Relationship Id="rId354" Type="http://schemas.openxmlformats.org/officeDocument/2006/relationships/image" Target="../media/image763.png"/><Relationship Id="rId51" Type="http://schemas.openxmlformats.org/officeDocument/2006/relationships/image" Target="../media/image462.png"/><Relationship Id="rId72" Type="http://schemas.openxmlformats.org/officeDocument/2006/relationships/image" Target="../media/image483.png"/><Relationship Id="rId93" Type="http://schemas.openxmlformats.org/officeDocument/2006/relationships/image" Target="../media/image502.png"/><Relationship Id="rId189" Type="http://schemas.openxmlformats.org/officeDocument/2006/relationships/image" Target="../media/image598.png"/><Relationship Id="rId3" Type="http://schemas.openxmlformats.org/officeDocument/2006/relationships/image" Target="../media/image421.png"/><Relationship Id="rId214" Type="http://schemas.openxmlformats.org/officeDocument/2006/relationships/image" Target="../media/image623.png"/><Relationship Id="rId235" Type="http://schemas.openxmlformats.org/officeDocument/2006/relationships/image" Target="../media/image644.png"/><Relationship Id="rId256" Type="http://schemas.openxmlformats.org/officeDocument/2006/relationships/image" Target="../media/image665.png"/><Relationship Id="rId277" Type="http://schemas.openxmlformats.org/officeDocument/2006/relationships/image" Target="../media/image686.png"/><Relationship Id="rId298" Type="http://schemas.openxmlformats.org/officeDocument/2006/relationships/image" Target="../media/image707.png"/><Relationship Id="rId116" Type="http://schemas.openxmlformats.org/officeDocument/2006/relationships/image" Target="../media/image525.png"/><Relationship Id="rId137" Type="http://schemas.openxmlformats.org/officeDocument/2006/relationships/image" Target="../media/image546.png"/><Relationship Id="rId158" Type="http://schemas.openxmlformats.org/officeDocument/2006/relationships/image" Target="../media/image567.png"/><Relationship Id="rId302" Type="http://schemas.openxmlformats.org/officeDocument/2006/relationships/image" Target="../media/image711.png"/><Relationship Id="rId323" Type="http://schemas.openxmlformats.org/officeDocument/2006/relationships/image" Target="../media/image732.png"/><Relationship Id="rId344" Type="http://schemas.openxmlformats.org/officeDocument/2006/relationships/image" Target="../media/image753.png"/><Relationship Id="rId20" Type="http://schemas.openxmlformats.org/officeDocument/2006/relationships/image" Target="../media/image438.png"/><Relationship Id="rId41" Type="http://schemas.openxmlformats.org/officeDocument/2006/relationships/image" Target="../media/image452.png"/><Relationship Id="rId62" Type="http://schemas.openxmlformats.org/officeDocument/2006/relationships/image" Target="../media/image473.png"/><Relationship Id="rId83" Type="http://schemas.openxmlformats.org/officeDocument/2006/relationships/image" Target="../media/image492.png"/><Relationship Id="rId179" Type="http://schemas.openxmlformats.org/officeDocument/2006/relationships/image" Target="../media/image588.png"/><Relationship Id="rId190" Type="http://schemas.openxmlformats.org/officeDocument/2006/relationships/image" Target="../media/image599.png"/><Relationship Id="rId204" Type="http://schemas.openxmlformats.org/officeDocument/2006/relationships/image" Target="../media/image613.png"/><Relationship Id="rId225" Type="http://schemas.openxmlformats.org/officeDocument/2006/relationships/image" Target="../media/image634.png"/><Relationship Id="rId246" Type="http://schemas.openxmlformats.org/officeDocument/2006/relationships/image" Target="../media/image655.png"/><Relationship Id="rId267" Type="http://schemas.openxmlformats.org/officeDocument/2006/relationships/image" Target="../media/image676.png"/><Relationship Id="rId288" Type="http://schemas.openxmlformats.org/officeDocument/2006/relationships/image" Target="../media/image697.png"/><Relationship Id="rId106" Type="http://schemas.openxmlformats.org/officeDocument/2006/relationships/image" Target="../media/image515.png"/><Relationship Id="rId127" Type="http://schemas.openxmlformats.org/officeDocument/2006/relationships/image" Target="../media/image536.png"/><Relationship Id="rId313" Type="http://schemas.openxmlformats.org/officeDocument/2006/relationships/image" Target="../media/image722.png"/><Relationship Id="rId10" Type="http://schemas.openxmlformats.org/officeDocument/2006/relationships/image" Target="../media/image428.png"/><Relationship Id="rId31" Type="http://schemas.openxmlformats.org/officeDocument/2006/relationships/image" Target="../media/image443.png"/><Relationship Id="rId52" Type="http://schemas.openxmlformats.org/officeDocument/2006/relationships/image" Target="../media/image463.png"/><Relationship Id="rId73" Type="http://schemas.openxmlformats.org/officeDocument/2006/relationships/image" Target="../media/image484.png"/><Relationship Id="rId94" Type="http://schemas.openxmlformats.org/officeDocument/2006/relationships/image" Target="../media/image503.png"/><Relationship Id="rId148" Type="http://schemas.openxmlformats.org/officeDocument/2006/relationships/image" Target="../media/image557.png"/><Relationship Id="rId169" Type="http://schemas.openxmlformats.org/officeDocument/2006/relationships/image" Target="../media/image578.png"/><Relationship Id="rId334" Type="http://schemas.openxmlformats.org/officeDocument/2006/relationships/image" Target="../media/image743.png"/><Relationship Id="rId355" Type="http://schemas.openxmlformats.org/officeDocument/2006/relationships/image" Target="../media/image764.png"/><Relationship Id="rId4" Type="http://schemas.openxmlformats.org/officeDocument/2006/relationships/image" Target="../media/image422.png"/><Relationship Id="rId180" Type="http://schemas.openxmlformats.org/officeDocument/2006/relationships/image" Target="../media/image589.png"/><Relationship Id="rId215" Type="http://schemas.openxmlformats.org/officeDocument/2006/relationships/image" Target="../media/image624.png"/><Relationship Id="rId236" Type="http://schemas.openxmlformats.org/officeDocument/2006/relationships/image" Target="../media/image645.png"/><Relationship Id="rId257" Type="http://schemas.openxmlformats.org/officeDocument/2006/relationships/image" Target="../media/image666.png"/><Relationship Id="rId278" Type="http://schemas.openxmlformats.org/officeDocument/2006/relationships/image" Target="../media/image687.png"/><Relationship Id="rId303" Type="http://schemas.openxmlformats.org/officeDocument/2006/relationships/image" Target="../media/image712.png"/><Relationship Id="rId42" Type="http://schemas.openxmlformats.org/officeDocument/2006/relationships/image" Target="../media/image453.png"/><Relationship Id="rId84" Type="http://schemas.openxmlformats.org/officeDocument/2006/relationships/image" Target="../media/image493.png"/><Relationship Id="rId138" Type="http://schemas.openxmlformats.org/officeDocument/2006/relationships/image" Target="../media/image547.png"/><Relationship Id="rId345" Type="http://schemas.openxmlformats.org/officeDocument/2006/relationships/image" Target="../media/image754.png"/><Relationship Id="rId191" Type="http://schemas.openxmlformats.org/officeDocument/2006/relationships/image" Target="../media/image600.png"/><Relationship Id="rId205" Type="http://schemas.openxmlformats.org/officeDocument/2006/relationships/image" Target="../media/image614.png"/><Relationship Id="rId247" Type="http://schemas.openxmlformats.org/officeDocument/2006/relationships/image" Target="../media/image656.png"/><Relationship Id="rId107" Type="http://schemas.openxmlformats.org/officeDocument/2006/relationships/image" Target="../media/image516.png"/><Relationship Id="rId289" Type="http://schemas.openxmlformats.org/officeDocument/2006/relationships/image" Target="../media/image698.png"/><Relationship Id="rId11" Type="http://schemas.openxmlformats.org/officeDocument/2006/relationships/image" Target="../media/image429.png"/><Relationship Id="rId53" Type="http://schemas.openxmlformats.org/officeDocument/2006/relationships/image" Target="../media/image464.png"/><Relationship Id="rId149" Type="http://schemas.openxmlformats.org/officeDocument/2006/relationships/image" Target="../media/image558.png"/><Relationship Id="rId314" Type="http://schemas.openxmlformats.org/officeDocument/2006/relationships/image" Target="../media/image723.png"/><Relationship Id="rId356" Type="http://schemas.openxmlformats.org/officeDocument/2006/relationships/image" Target="../media/image765.png"/><Relationship Id="rId95" Type="http://schemas.openxmlformats.org/officeDocument/2006/relationships/image" Target="../media/image504.png"/><Relationship Id="rId160" Type="http://schemas.openxmlformats.org/officeDocument/2006/relationships/image" Target="../media/image569.png"/><Relationship Id="rId216" Type="http://schemas.openxmlformats.org/officeDocument/2006/relationships/image" Target="../media/image625.png"/><Relationship Id="rId258" Type="http://schemas.openxmlformats.org/officeDocument/2006/relationships/image" Target="../media/image667.png"/><Relationship Id="rId22" Type="http://schemas.openxmlformats.org/officeDocument/2006/relationships/image" Target="../media/image377.png"/><Relationship Id="rId64" Type="http://schemas.openxmlformats.org/officeDocument/2006/relationships/image" Target="../media/image475.png"/><Relationship Id="rId118" Type="http://schemas.openxmlformats.org/officeDocument/2006/relationships/image" Target="../media/image527.png"/><Relationship Id="rId325" Type="http://schemas.openxmlformats.org/officeDocument/2006/relationships/image" Target="../media/image734.png"/><Relationship Id="rId171" Type="http://schemas.openxmlformats.org/officeDocument/2006/relationships/image" Target="../media/image580.png"/><Relationship Id="rId227" Type="http://schemas.openxmlformats.org/officeDocument/2006/relationships/image" Target="../media/image636.png"/><Relationship Id="rId269" Type="http://schemas.openxmlformats.org/officeDocument/2006/relationships/image" Target="../media/image678.png"/><Relationship Id="rId33" Type="http://schemas.openxmlformats.org/officeDocument/2006/relationships/image" Target="../media/image444.png"/><Relationship Id="rId129" Type="http://schemas.openxmlformats.org/officeDocument/2006/relationships/image" Target="../media/image538.png"/><Relationship Id="rId280" Type="http://schemas.openxmlformats.org/officeDocument/2006/relationships/image" Target="../media/image689.png"/><Relationship Id="rId336" Type="http://schemas.openxmlformats.org/officeDocument/2006/relationships/image" Target="../media/image745.png"/><Relationship Id="rId75" Type="http://schemas.openxmlformats.org/officeDocument/2006/relationships/image" Target="../media/image135.png"/><Relationship Id="rId140" Type="http://schemas.openxmlformats.org/officeDocument/2006/relationships/image" Target="../media/image549.png"/><Relationship Id="rId182" Type="http://schemas.openxmlformats.org/officeDocument/2006/relationships/image" Target="../media/image591.png"/><Relationship Id="rId6" Type="http://schemas.openxmlformats.org/officeDocument/2006/relationships/image" Target="../media/image424.png"/><Relationship Id="rId238" Type="http://schemas.openxmlformats.org/officeDocument/2006/relationships/image" Target="../media/image647.png"/><Relationship Id="rId291" Type="http://schemas.openxmlformats.org/officeDocument/2006/relationships/image" Target="../media/image700.png"/><Relationship Id="rId305" Type="http://schemas.openxmlformats.org/officeDocument/2006/relationships/image" Target="../media/image714.png"/><Relationship Id="rId347" Type="http://schemas.openxmlformats.org/officeDocument/2006/relationships/image" Target="../media/image756.png"/><Relationship Id="rId44" Type="http://schemas.openxmlformats.org/officeDocument/2006/relationships/image" Target="../media/image455.png"/><Relationship Id="rId86" Type="http://schemas.openxmlformats.org/officeDocument/2006/relationships/image" Target="../media/image495.png"/><Relationship Id="rId151" Type="http://schemas.openxmlformats.org/officeDocument/2006/relationships/image" Target="../media/image560.png"/><Relationship Id="rId193" Type="http://schemas.openxmlformats.org/officeDocument/2006/relationships/image" Target="../media/image602.png"/><Relationship Id="rId207" Type="http://schemas.openxmlformats.org/officeDocument/2006/relationships/image" Target="../media/image616.png"/><Relationship Id="rId249" Type="http://schemas.openxmlformats.org/officeDocument/2006/relationships/image" Target="../media/image658.png"/><Relationship Id="rId13" Type="http://schemas.openxmlformats.org/officeDocument/2006/relationships/image" Target="../media/image431.png"/><Relationship Id="rId109" Type="http://schemas.openxmlformats.org/officeDocument/2006/relationships/image" Target="../media/image518.png"/><Relationship Id="rId260" Type="http://schemas.openxmlformats.org/officeDocument/2006/relationships/image" Target="../media/image669.png"/><Relationship Id="rId316" Type="http://schemas.openxmlformats.org/officeDocument/2006/relationships/image" Target="../media/image725.png"/><Relationship Id="rId55" Type="http://schemas.openxmlformats.org/officeDocument/2006/relationships/image" Target="../media/image466.png"/><Relationship Id="rId97" Type="http://schemas.openxmlformats.org/officeDocument/2006/relationships/image" Target="../media/image506.png"/><Relationship Id="rId120" Type="http://schemas.openxmlformats.org/officeDocument/2006/relationships/image" Target="../media/image529.png"/><Relationship Id="rId162" Type="http://schemas.openxmlformats.org/officeDocument/2006/relationships/image" Target="../media/image571.png"/><Relationship Id="rId218" Type="http://schemas.openxmlformats.org/officeDocument/2006/relationships/image" Target="../media/image627.png"/><Relationship Id="rId271" Type="http://schemas.openxmlformats.org/officeDocument/2006/relationships/image" Target="../media/image680.png"/><Relationship Id="rId24" Type="http://schemas.openxmlformats.org/officeDocument/2006/relationships/image" Target="../media/image440.png"/><Relationship Id="rId66" Type="http://schemas.openxmlformats.org/officeDocument/2006/relationships/image" Target="../media/image477.png"/><Relationship Id="rId131" Type="http://schemas.openxmlformats.org/officeDocument/2006/relationships/image" Target="../media/image540.png"/><Relationship Id="rId327" Type="http://schemas.openxmlformats.org/officeDocument/2006/relationships/image" Target="../media/image736.png"/><Relationship Id="rId173" Type="http://schemas.openxmlformats.org/officeDocument/2006/relationships/image" Target="../media/image582.png"/><Relationship Id="rId229" Type="http://schemas.openxmlformats.org/officeDocument/2006/relationships/image" Target="../media/image638.png"/><Relationship Id="rId240" Type="http://schemas.openxmlformats.org/officeDocument/2006/relationships/image" Target="../media/image649.png"/><Relationship Id="rId35" Type="http://schemas.openxmlformats.org/officeDocument/2006/relationships/image" Target="../media/image446.png"/><Relationship Id="rId77" Type="http://schemas.openxmlformats.org/officeDocument/2006/relationships/image" Target="../media/image487.png"/><Relationship Id="rId100" Type="http://schemas.openxmlformats.org/officeDocument/2006/relationships/image" Target="../media/image509.png"/><Relationship Id="rId282" Type="http://schemas.openxmlformats.org/officeDocument/2006/relationships/image" Target="../media/image691.png"/><Relationship Id="rId338" Type="http://schemas.openxmlformats.org/officeDocument/2006/relationships/image" Target="../media/image747.png"/><Relationship Id="rId8" Type="http://schemas.openxmlformats.org/officeDocument/2006/relationships/image" Target="../media/image426.png"/><Relationship Id="rId142" Type="http://schemas.openxmlformats.org/officeDocument/2006/relationships/image" Target="../media/image551.png"/><Relationship Id="rId184" Type="http://schemas.openxmlformats.org/officeDocument/2006/relationships/image" Target="../media/image59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2.png"/><Relationship Id="rId13" Type="http://schemas.openxmlformats.org/officeDocument/2006/relationships/image" Target="../media/image777.png"/><Relationship Id="rId18" Type="http://schemas.openxmlformats.org/officeDocument/2006/relationships/image" Target="../media/image782.png"/><Relationship Id="rId3" Type="http://schemas.openxmlformats.org/officeDocument/2006/relationships/image" Target="../media/image767.png"/><Relationship Id="rId21" Type="http://schemas.openxmlformats.org/officeDocument/2006/relationships/image" Target="../media/image785.png"/><Relationship Id="rId7" Type="http://schemas.openxmlformats.org/officeDocument/2006/relationships/image" Target="../media/image771.png"/><Relationship Id="rId12" Type="http://schemas.openxmlformats.org/officeDocument/2006/relationships/image" Target="../media/image776.png"/><Relationship Id="rId17" Type="http://schemas.openxmlformats.org/officeDocument/2006/relationships/image" Target="../media/image781.png"/><Relationship Id="rId2" Type="http://schemas.openxmlformats.org/officeDocument/2006/relationships/image" Target="../media/image766.png"/><Relationship Id="rId16" Type="http://schemas.openxmlformats.org/officeDocument/2006/relationships/image" Target="../media/image780.png"/><Relationship Id="rId20" Type="http://schemas.openxmlformats.org/officeDocument/2006/relationships/image" Target="../media/image78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0.png"/><Relationship Id="rId11" Type="http://schemas.openxmlformats.org/officeDocument/2006/relationships/image" Target="../media/image775.png"/><Relationship Id="rId5" Type="http://schemas.openxmlformats.org/officeDocument/2006/relationships/image" Target="../media/image769.png"/><Relationship Id="rId15" Type="http://schemas.openxmlformats.org/officeDocument/2006/relationships/image" Target="../media/image779.png"/><Relationship Id="rId10" Type="http://schemas.openxmlformats.org/officeDocument/2006/relationships/image" Target="../media/image774.png"/><Relationship Id="rId19" Type="http://schemas.openxmlformats.org/officeDocument/2006/relationships/image" Target="../media/image783.png"/><Relationship Id="rId4" Type="http://schemas.openxmlformats.org/officeDocument/2006/relationships/image" Target="../media/image768.png"/><Relationship Id="rId9" Type="http://schemas.openxmlformats.org/officeDocument/2006/relationships/image" Target="../media/image773.png"/><Relationship Id="rId14" Type="http://schemas.openxmlformats.org/officeDocument/2006/relationships/image" Target="../media/image77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6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8.png"/><Relationship Id="rId18" Type="http://schemas.openxmlformats.org/officeDocument/2006/relationships/image" Target="../media/image672.png"/><Relationship Id="rId26" Type="http://schemas.openxmlformats.org/officeDocument/2006/relationships/image" Target="../media/image805.png"/><Relationship Id="rId39" Type="http://schemas.openxmlformats.org/officeDocument/2006/relationships/image" Target="../media/image589.png"/><Relationship Id="rId21" Type="http://schemas.openxmlformats.org/officeDocument/2006/relationships/image" Target="../media/image590.png"/><Relationship Id="rId34" Type="http://schemas.openxmlformats.org/officeDocument/2006/relationships/image" Target="../media/image811.png"/><Relationship Id="rId42" Type="http://schemas.openxmlformats.org/officeDocument/2006/relationships/image" Target="../media/image676.png"/><Relationship Id="rId47" Type="http://schemas.openxmlformats.org/officeDocument/2006/relationships/image" Target="../media/image818.png"/><Relationship Id="rId50" Type="http://schemas.openxmlformats.org/officeDocument/2006/relationships/image" Target="../media/image820.png"/><Relationship Id="rId55" Type="http://schemas.openxmlformats.org/officeDocument/2006/relationships/image" Target="../media/image824.png"/><Relationship Id="rId63" Type="http://schemas.openxmlformats.org/officeDocument/2006/relationships/image" Target="../media/image830.png"/><Relationship Id="rId7" Type="http://schemas.openxmlformats.org/officeDocument/2006/relationships/image" Target="../media/image792.png"/><Relationship Id="rId2" Type="http://schemas.openxmlformats.org/officeDocument/2006/relationships/image" Target="../media/image787.png"/><Relationship Id="rId16" Type="http://schemas.openxmlformats.org/officeDocument/2006/relationships/image" Target="../media/image748.png"/><Relationship Id="rId29" Type="http://schemas.openxmlformats.org/officeDocument/2006/relationships/image" Target="../media/image806.png"/><Relationship Id="rId11" Type="http://schemas.openxmlformats.org/officeDocument/2006/relationships/image" Target="../media/image796.png"/><Relationship Id="rId24" Type="http://schemas.openxmlformats.org/officeDocument/2006/relationships/image" Target="../media/image804.png"/><Relationship Id="rId32" Type="http://schemas.openxmlformats.org/officeDocument/2006/relationships/image" Target="../media/image809.png"/><Relationship Id="rId37" Type="http://schemas.openxmlformats.org/officeDocument/2006/relationships/image" Target="../media/image814.png"/><Relationship Id="rId40" Type="http://schemas.openxmlformats.org/officeDocument/2006/relationships/image" Target="../media/image737.png"/><Relationship Id="rId45" Type="http://schemas.openxmlformats.org/officeDocument/2006/relationships/image" Target="../media/image817.png"/><Relationship Id="rId53" Type="http://schemas.openxmlformats.org/officeDocument/2006/relationships/image" Target="../media/image823.png"/><Relationship Id="rId58" Type="http://schemas.openxmlformats.org/officeDocument/2006/relationships/image" Target="../media/image826.png"/><Relationship Id="rId5" Type="http://schemas.openxmlformats.org/officeDocument/2006/relationships/image" Target="../media/image790.png"/><Relationship Id="rId61" Type="http://schemas.openxmlformats.org/officeDocument/2006/relationships/image" Target="../media/image592.png"/><Relationship Id="rId19" Type="http://schemas.openxmlformats.org/officeDocument/2006/relationships/image" Target="../media/image801.png"/><Relationship Id="rId14" Type="http://schemas.openxmlformats.org/officeDocument/2006/relationships/image" Target="../media/image799.png"/><Relationship Id="rId22" Type="http://schemas.openxmlformats.org/officeDocument/2006/relationships/image" Target="../media/image586.png"/><Relationship Id="rId27" Type="http://schemas.openxmlformats.org/officeDocument/2006/relationships/image" Target="../media/image642.png"/><Relationship Id="rId30" Type="http://schemas.openxmlformats.org/officeDocument/2006/relationships/image" Target="../media/image807.png"/><Relationship Id="rId35" Type="http://schemas.openxmlformats.org/officeDocument/2006/relationships/image" Target="../media/image812.png"/><Relationship Id="rId43" Type="http://schemas.openxmlformats.org/officeDocument/2006/relationships/image" Target="../media/image739.png"/><Relationship Id="rId48" Type="http://schemas.openxmlformats.org/officeDocument/2006/relationships/image" Target="../media/image588.png"/><Relationship Id="rId56" Type="http://schemas.openxmlformats.org/officeDocument/2006/relationships/image" Target="../media/image679.png"/><Relationship Id="rId64" Type="http://schemas.openxmlformats.org/officeDocument/2006/relationships/image" Target="../media/image831.png"/><Relationship Id="rId8" Type="http://schemas.openxmlformats.org/officeDocument/2006/relationships/image" Target="../media/image793.png"/><Relationship Id="rId51" Type="http://schemas.openxmlformats.org/officeDocument/2006/relationships/image" Target="../media/image821.png"/><Relationship Id="rId3" Type="http://schemas.openxmlformats.org/officeDocument/2006/relationships/image" Target="../media/image788.png"/><Relationship Id="rId12" Type="http://schemas.openxmlformats.org/officeDocument/2006/relationships/image" Target="../media/image797.png"/><Relationship Id="rId17" Type="http://schemas.openxmlformats.org/officeDocument/2006/relationships/image" Target="../media/image800.png"/><Relationship Id="rId25" Type="http://schemas.openxmlformats.org/officeDocument/2006/relationships/image" Target="../media/image673.png"/><Relationship Id="rId33" Type="http://schemas.openxmlformats.org/officeDocument/2006/relationships/image" Target="../media/image810.png"/><Relationship Id="rId38" Type="http://schemas.openxmlformats.org/officeDocument/2006/relationships/image" Target="../media/image815.png"/><Relationship Id="rId46" Type="http://schemas.openxmlformats.org/officeDocument/2006/relationships/image" Target="../media/image675.png"/><Relationship Id="rId59" Type="http://schemas.openxmlformats.org/officeDocument/2006/relationships/image" Target="../media/image827.png"/><Relationship Id="rId20" Type="http://schemas.openxmlformats.org/officeDocument/2006/relationships/image" Target="../media/image802.png"/><Relationship Id="rId41" Type="http://schemas.openxmlformats.org/officeDocument/2006/relationships/image" Target="../media/image736.png"/><Relationship Id="rId54" Type="http://schemas.openxmlformats.org/officeDocument/2006/relationships/image" Target="../media/image591.png"/><Relationship Id="rId62" Type="http://schemas.openxmlformats.org/officeDocument/2006/relationships/image" Target="../media/image8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91.png"/><Relationship Id="rId15" Type="http://schemas.openxmlformats.org/officeDocument/2006/relationships/image" Target="../media/image677.png"/><Relationship Id="rId23" Type="http://schemas.openxmlformats.org/officeDocument/2006/relationships/image" Target="../media/image803.png"/><Relationship Id="rId28" Type="http://schemas.openxmlformats.org/officeDocument/2006/relationships/image" Target="../media/image587.png"/><Relationship Id="rId36" Type="http://schemas.openxmlformats.org/officeDocument/2006/relationships/image" Target="../media/image813.png"/><Relationship Id="rId49" Type="http://schemas.openxmlformats.org/officeDocument/2006/relationships/image" Target="../media/image819.png"/><Relationship Id="rId57" Type="http://schemas.openxmlformats.org/officeDocument/2006/relationships/image" Target="../media/image825.png"/><Relationship Id="rId10" Type="http://schemas.openxmlformats.org/officeDocument/2006/relationships/image" Target="../media/image795.png"/><Relationship Id="rId31" Type="http://schemas.openxmlformats.org/officeDocument/2006/relationships/image" Target="../media/image808.png"/><Relationship Id="rId44" Type="http://schemas.openxmlformats.org/officeDocument/2006/relationships/image" Target="../media/image816.png"/><Relationship Id="rId52" Type="http://schemas.openxmlformats.org/officeDocument/2006/relationships/image" Target="../media/image822.png"/><Relationship Id="rId60" Type="http://schemas.openxmlformats.org/officeDocument/2006/relationships/image" Target="../media/image828.png"/><Relationship Id="rId4" Type="http://schemas.openxmlformats.org/officeDocument/2006/relationships/image" Target="../media/image789.png"/><Relationship Id="rId9" Type="http://schemas.openxmlformats.org/officeDocument/2006/relationships/image" Target="../media/image794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9.png"/><Relationship Id="rId117" Type="http://schemas.openxmlformats.org/officeDocument/2006/relationships/image" Target="../media/image923.png"/><Relationship Id="rId21" Type="http://schemas.openxmlformats.org/officeDocument/2006/relationships/image" Target="../media/image844.png"/><Relationship Id="rId42" Type="http://schemas.openxmlformats.org/officeDocument/2006/relationships/image" Target="../media/image861.png"/><Relationship Id="rId47" Type="http://schemas.openxmlformats.org/officeDocument/2006/relationships/image" Target="../media/image866.png"/><Relationship Id="rId63" Type="http://schemas.openxmlformats.org/officeDocument/2006/relationships/image" Target="../media/image875.png"/><Relationship Id="rId68" Type="http://schemas.openxmlformats.org/officeDocument/2006/relationships/image" Target="../media/image880.png"/><Relationship Id="rId84" Type="http://schemas.openxmlformats.org/officeDocument/2006/relationships/image" Target="../media/image894.png"/><Relationship Id="rId89" Type="http://schemas.openxmlformats.org/officeDocument/2006/relationships/image" Target="../media/image136.png"/><Relationship Id="rId112" Type="http://schemas.openxmlformats.org/officeDocument/2006/relationships/image" Target="../media/image918.png"/><Relationship Id="rId16" Type="http://schemas.openxmlformats.org/officeDocument/2006/relationships/image" Target="../media/image372.png"/><Relationship Id="rId107" Type="http://schemas.openxmlformats.org/officeDocument/2006/relationships/image" Target="../media/image914.png"/><Relationship Id="rId11" Type="http://schemas.openxmlformats.org/officeDocument/2006/relationships/image" Target="../media/image840.png"/><Relationship Id="rId32" Type="http://schemas.openxmlformats.org/officeDocument/2006/relationships/image" Target="../media/image854.png"/><Relationship Id="rId37" Type="http://schemas.openxmlformats.org/officeDocument/2006/relationships/image" Target="../media/image857.png"/><Relationship Id="rId53" Type="http://schemas.openxmlformats.org/officeDocument/2006/relationships/image" Target="../media/image870.png"/><Relationship Id="rId58" Type="http://schemas.openxmlformats.org/officeDocument/2006/relationships/image" Target="../media/image134.png"/><Relationship Id="rId74" Type="http://schemas.openxmlformats.org/officeDocument/2006/relationships/image" Target="../media/image884.png"/><Relationship Id="rId79" Type="http://schemas.openxmlformats.org/officeDocument/2006/relationships/image" Target="../media/image889.png"/><Relationship Id="rId102" Type="http://schemas.openxmlformats.org/officeDocument/2006/relationships/image" Target="../media/image909.png"/><Relationship Id="rId123" Type="http://schemas.openxmlformats.org/officeDocument/2006/relationships/image" Target="../media/image929.png"/><Relationship Id="rId5" Type="http://schemas.openxmlformats.org/officeDocument/2006/relationships/image" Target="../media/image834.png"/><Relationship Id="rId90" Type="http://schemas.openxmlformats.org/officeDocument/2006/relationships/image" Target="../media/image899.png"/><Relationship Id="rId95" Type="http://schemas.openxmlformats.org/officeDocument/2006/relationships/image" Target="../media/image903.png"/><Relationship Id="rId22" Type="http://schemas.openxmlformats.org/officeDocument/2006/relationships/image" Target="../media/image845.png"/><Relationship Id="rId27" Type="http://schemas.openxmlformats.org/officeDocument/2006/relationships/image" Target="../media/image850.png"/><Relationship Id="rId43" Type="http://schemas.openxmlformats.org/officeDocument/2006/relationships/image" Target="../media/image862.png"/><Relationship Id="rId48" Type="http://schemas.openxmlformats.org/officeDocument/2006/relationships/image" Target="../media/image867.png"/><Relationship Id="rId64" Type="http://schemas.openxmlformats.org/officeDocument/2006/relationships/image" Target="../media/image876.png"/><Relationship Id="rId69" Type="http://schemas.openxmlformats.org/officeDocument/2006/relationships/image" Target="../media/image881.png"/><Relationship Id="rId113" Type="http://schemas.openxmlformats.org/officeDocument/2006/relationships/image" Target="../media/image919.png"/><Relationship Id="rId118" Type="http://schemas.openxmlformats.org/officeDocument/2006/relationships/image" Target="../media/image924.png"/><Relationship Id="rId80" Type="http://schemas.openxmlformats.org/officeDocument/2006/relationships/image" Target="../media/image890.png"/><Relationship Id="rId85" Type="http://schemas.openxmlformats.org/officeDocument/2006/relationships/image" Target="../media/image895.png"/><Relationship Id="rId12" Type="http://schemas.openxmlformats.org/officeDocument/2006/relationships/image" Target="../media/image378.png"/><Relationship Id="rId17" Type="http://schemas.openxmlformats.org/officeDocument/2006/relationships/image" Target="../media/image841.png"/><Relationship Id="rId33" Type="http://schemas.openxmlformats.org/officeDocument/2006/relationships/image" Target="../media/image796.png"/><Relationship Id="rId38" Type="http://schemas.openxmlformats.org/officeDocument/2006/relationships/image" Target="../media/image813.png"/><Relationship Id="rId59" Type="http://schemas.openxmlformats.org/officeDocument/2006/relationships/image" Target="../media/image874.png"/><Relationship Id="rId103" Type="http://schemas.openxmlformats.org/officeDocument/2006/relationships/image" Target="../media/image910.png"/><Relationship Id="rId108" Type="http://schemas.openxmlformats.org/officeDocument/2006/relationships/image" Target="../media/image915.png"/><Relationship Id="rId124" Type="http://schemas.openxmlformats.org/officeDocument/2006/relationships/image" Target="../media/image930.png"/><Relationship Id="rId54" Type="http://schemas.openxmlformats.org/officeDocument/2006/relationships/image" Target="../media/image871.png"/><Relationship Id="rId70" Type="http://schemas.openxmlformats.org/officeDocument/2006/relationships/image" Target="../media/image135.png"/><Relationship Id="rId75" Type="http://schemas.openxmlformats.org/officeDocument/2006/relationships/image" Target="../media/image885.png"/><Relationship Id="rId91" Type="http://schemas.openxmlformats.org/officeDocument/2006/relationships/image" Target="../media/image900.png"/><Relationship Id="rId96" Type="http://schemas.openxmlformats.org/officeDocument/2006/relationships/image" Target="../media/image90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5.png"/><Relationship Id="rId23" Type="http://schemas.openxmlformats.org/officeDocument/2006/relationships/image" Target="../media/image846.png"/><Relationship Id="rId28" Type="http://schemas.openxmlformats.org/officeDocument/2006/relationships/image" Target="../media/image851.png"/><Relationship Id="rId49" Type="http://schemas.openxmlformats.org/officeDocument/2006/relationships/image" Target="../media/image808.png"/><Relationship Id="rId114" Type="http://schemas.openxmlformats.org/officeDocument/2006/relationships/image" Target="../media/image920.png"/><Relationship Id="rId119" Type="http://schemas.openxmlformats.org/officeDocument/2006/relationships/image" Target="../media/image925.png"/><Relationship Id="rId44" Type="http://schemas.openxmlformats.org/officeDocument/2006/relationships/image" Target="../media/image863.png"/><Relationship Id="rId60" Type="http://schemas.openxmlformats.org/officeDocument/2006/relationships/image" Target="../media/image485.png"/><Relationship Id="rId65" Type="http://schemas.openxmlformats.org/officeDocument/2006/relationships/image" Target="../media/image877.png"/><Relationship Id="rId81" Type="http://schemas.openxmlformats.org/officeDocument/2006/relationships/image" Target="../media/image891.png"/><Relationship Id="rId86" Type="http://schemas.openxmlformats.org/officeDocument/2006/relationships/image" Target="../media/image896.png"/><Relationship Id="rId13" Type="http://schemas.openxmlformats.org/officeDocument/2006/relationships/image" Target="../media/image377.png"/><Relationship Id="rId18" Type="http://schemas.openxmlformats.org/officeDocument/2006/relationships/image" Target="../media/image842.png"/><Relationship Id="rId39" Type="http://schemas.openxmlformats.org/officeDocument/2006/relationships/image" Target="../media/image858.png"/><Relationship Id="rId109" Type="http://schemas.openxmlformats.org/officeDocument/2006/relationships/image" Target="../media/image487.png"/><Relationship Id="rId34" Type="http://schemas.openxmlformats.org/officeDocument/2006/relationships/image" Target="../media/image855.png"/><Relationship Id="rId50" Type="http://schemas.openxmlformats.org/officeDocument/2006/relationships/image" Target="../media/image795.png"/><Relationship Id="rId55" Type="http://schemas.openxmlformats.org/officeDocument/2006/relationships/image" Target="../media/image872.png"/><Relationship Id="rId76" Type="http://schemas.openxmlformats.org/officeDocument/2006/relationships/image" Target="../media/image886.png"/><Relationship Id="rId97" Type="http://schemas.openxmlformats.org/officeDocument/2006/relationships/image" Target="../media/image905.png"/><Relationship Id="rId104" Type="http://schemas.openxmlformats.org/officeDocument/2006/relationships/image" Target="../media/image911.png"/><Relationship Id="rId120" Type="http://schemas.openxmlformats.org/officeDocument/2006/relationships/image" Target="../media/image926.png"/><Relationship Id="rId125" Type="http://schemas.openxmlformats.org/officeDocument/2006/relationships/image" Target="../media/image931.png"/><Relationship Id="rId7" Type="http://schemas.openxmlformats.org/officeDocument/2006/relationships/image" Target="../media/image836.png"/><Relationship Id="rId71" Type="http://schemas.openxmlformats.org/officeDocument/2006/relationships/image" Target="../media/image882.png"/><Relationship Id="rId92" Type="http://schemas.openxmlformats.org/officeDocument/2006/relationships/image" Target="../media/image901.png"/><Relationship Id="rId2" Type="http://schemas.openxmlformats.org/officeDocument/2006/relationships/image" Target="../media/image766.png"/><Relationship Id="rId29" Type="http://schemas.openxmlformats.org/officeDocument/2006/relationships/image" Target="../media/image852.png"/><Relationship Id="rId24" Type="http://schemas.openxmlformats.org/officeDocument/2006/relationships/image" Target="../media/image847.png"/><Relationship Id="rId40" Type="http://schemas.openxmlformats.org/officeDocument/2006/relationships/image" Target="../media/image859.png"/><Relationship Id="rId45" Type="http://schemas.openxmlformats.org/officeDocument/2006/relationships/image" Target="../media/image864.png"/><Relationship Id="rId66" Type="http://schemas.openxmlformats.org/officeDocument/2006/relationships/image" Target="../media/image878.png"/><Relationship Id="rId87" Type="http://schemas.openxmlformats.org/officeDocument/2006/relationships/image" Target="../media/image897.png"/><Relationship Id="rId110" Type="http://schemas.openxmlformats.org/officeDocument/2006/relationships/image" Target="../media/image916.png"/><Relationship Id="rId115" Type="http://schemas.openxmlformats.org/officeDocument/2006/relationships/image" Target="../media/image921.png"/><Relationship Id="rId61" Type="http://schemas.openxmlformats.org/officeDocument/2006/relationships/image" Target="../media/image489.png"/><Relationship Id="rId82" Type="http://schemas.openxmlformats.org/officeDocument/2006/relationships/image" Target="../media/image892.png"/><Relationship Id="rId19" Type="http://schemas.openxmlformats.org/officeDocument/2006/relationships/image" Target="../media/image792.png"/><Relationship Id="rId14" Type="http://schemas.openxmlformats.org/officeDocument/2006/relationships/image" Target="../media/image376.png"/><Relationship Id="rId30" Type="http://schemas.openxmlformats.org/officeDocument/2006/relationships/image" Target="../media/image853.png"/><Relationship Id="rId35" Type="http://schemas.openxmlformats.org/officeDocument/2006/relationships/image" Target="../media/image793.png"/><Relationship Id="rId56" Type="http://schemas.openxmlformats.org/officeDocument/2006/relationships/image" Target="../media/image873.png"/><Relationship Id="rId77" Type="http://schemas.openxmlformats.org/officeDocument/2006/relationships/image" Target="../media/image887.png"/><Relationship Id="rId100" Type="http://schemas.openxmlformats.org/officeDocument/2006/relationships/image" Target="../media/image525.png"/><Relationship Id="rId105" Type="http://schemas.openxmlformats.org/officeDocument/2006/relationships/image" Target="../media/image912.png"/><Relationship Id="rId8" Type="http://schemas.openxmlformats.org/officeDocument/2006/relationships/image" Target="../media/image837.png"/><Relationship Id="rId51" Type="http://schemas.openxmlformats.org/officeDocument/2006/relationships/image" Target="../media/image868.png"/><Relationship Id="rId72" Type="http://schemas.openxmlformats.org/officeDocument/2006/relationships/image" Target="../media/image494.png"/><Relationship Id="rId93" Type="http://schemas.openxmlformats.org/officeDocument/2006/relationships/image" Target="../media/image902.png"/><Relationship Id="rId98" Type="http://schemas.openxmlformats.org/officeDocument/2006/relationships/image" Target="../media/image906.png"/><Relationship Id="rId121" Type="http://schemas.openxmlformats.org/officeDocument/2006/relationships/image" Target="../media/image927.png"/><Relationship Id="rId3" Type="http://schemas.openxmlformats.org/officeDocument/2006/relationships/image" Target="../media/image832.png"/><Relationship Id="rId25" Type="http://schemas.openxmlformats.org/officeDocument/2006/relationships/image" Target="../media/image848.png"/><Relationship Id="rId46" Type="http://schemas.openxmlformats.org/officeDocument/2006/relationships/image" Target="../media/image865.png"/><Relationship Id="rId67" Type="http://schemas.openxmlformats.org/officeDocument/2006/relationships/image" Target="../media/image879.png"/><Relationship Id="rId116" Type="http://schemas.openxmlformats.org/officeDocument/2006/relationships/image" Target="../media/image922.png"/><Relationship Id="rId20" Type="http://schemas.openxmlformats.org/officeDocument/2006/relationships/image" Target="../media/image843.png"/><Relationship Id="rId41" Type="http://schemas.openxmlformats.org/officeDocument/2006/relationships/image" Target="../media/image860.png"/><Relationship Id="rId62" Type="http://schemas.openxmlformats.org/officeDocument/2006/relationships/image" Target="../media/image488.png"/><Relationship Id="rId83" Type="http://schemas.openxmlformats.org/officeDocument/2006/relationships/image" Target="../media/image893.png"/><Relationship Id="rId88" Type="http://schemas.openxmlformats.org/officeDocument/2006/relationships/image" Target="../media/image898.png"/><Relationship Id="rId111" Type="http://schemas.openxmlformats.org/officeDocument/2006/relationships/image" Target="../media/image917.png"/><Relationship Id="rId15" Type="http://schemas.openxmlformats.org/officeDocument/2006/relationships/image" Target="../media/image440.png"/><Relationship Id="rId36" Type="http://schemas.openxmlformats.org/officeDocument/2006/relationships/image" Target="../media/image856.png"/><Relationship Id="rId57" Type="http://schemas.openxmlformats.org/officeDocument/2006/relationships/image" Target="../media/image486.png"/><Relationship Id="rId106" Type="http://schemas.openxmlformats.org/officeDocument/2006/relationships/image" Target="../media/image913.png"/><Relationship Id="rId10" Type="http://schemas.openxmlformats.org/officeDocument/2006/relationships/image" Target="../media/image839.png"/><Relationship Id="rId31" Type="http://schemas.openxmlformats.org/officeDocument/2006/relationships/image" Target="../media/image797.png"/><Relationship Id="rId52" Type="http://schemas.openxmlformats.org/officeDocument/2006/relationships/image" Target="../media/image869.png"/><Relationship Id="rId73" Type="http://schemas.openxmlformats.org/officeDocument/2006/relationships/image" Target="../media/image883.png"/><Relationship Id="rId78" Type="http://schemas.openxmlformats.org/officeDocument/2006/relationships/image" Target="../media/image888.png"/><Relationship Id="rId94" Type="http://schemas.openxmlformats.org/officeDocument/2006/relationships/image" Target="../media/image493.png"/><Relationship Id="rId99" Type="http://schemas.openxmlformats.org/officeDocument/2006/relationships/image" Target="../media/image907.png"/><Relationship Id="rId101" Type="http://schemas.openxmlformats.org/officeDocument/2006/relationships/image" Target="../media/image908.png"/><Relationship Id="rId122" Type="http://schemas.openxmlformats.org/officeDocument/2006/relationships/image" Target="../media/image928.png"/><Relationship Id="rId4" Type="http://schemas.openxmlformats.org/officeDocument/2006/relationships/image" Target="../media/image833.png"/><Relationship Id="rId9" Type="http://schemas.openxmlformats.org/officeDocument/2006/relationships/image" Target="../media/image838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56.png"/><Relationship Id="rId21" Type="http://schemas.openxmlformats.org/officeDocument/2006/relationships/image" Target="../media/image951.png"/><Relationship Id="rId42" Type="http://schemas.openxmlformats.org/officeDocument/2006/relationships/image" Target="../media/image972.png"/><Relationship Id="rId47" Type="http://schemas.openxmlformats.org/officeDocument/2006/relationships/image" Target="../media/image977.png"/><Relationship Id="rId63" Type="http://schemas.openxmlformats.org/officeDocument/2006/relationships/image" Target="../media/image993.png"/><Relationship Id="rId68" Type="http://schemas.openxmlformats.org/officeDocument/2006/relationships/image" Target="../media/image998.png"/><Relationship Id="rId84" Type="http://schemas.openxmlformats.org/officeDocument/2006/relationships/image" Target="../media/image1014.png"/><Relationship Id="rId89" Type="http://schemas.openxmlformats.org/officeDocument/2006/relationships/image" Target="../media/image1019.png"/><Relationship Id="rId16" Type="http://schemas.openxmlformats.org/officeDocument/2006/relationships/image" Target="../media/image946.png"/><Relationship Id="rId107" Type="http://schemas.openxmlformats.org/officeDocument/2006/relationships/image" Target="../media/image1037.png"/><Relationship Id="rId11" Type="http://schemas.openxmlformats.org/officeDocument/2006/relationships/image" Target="../media/image941.png"/><Relationship Id="rId32" Type="http://schemas.openxmlformats.org/officeDocument/2006/relationships/image" Target="../media/image962.png"/><Relationship Id="rId37" Type="http://schemas.openxmlformats.org/officeDocument/2006/relationships/image" Target="../media/image967.png"/><Relationship Id="rId53" Type="http://schemas.openxmlformats.org/officeDocument/2006/relationships/image" Target="../media/image983.png"/><Relationship Id="rId58" Type="http://schemas.openxmlformats.org/officeDocument/2006/relationships/image" Target="../media/image988.png"/><Relationship Id="rId74" Type="http://schemas.openxmlformats.org/officeDocument/2006/relationships/image" Target="../media/image1004.png"/><Relationship Id="rId79" Type="http://schemas.openxmlformats.org/officeDocument/2006/relationships/image" Target="../media/image1009.png"/><Relationship Id="rId102" Type="http://schemas.openxmlformats.org/officeDocument/2006/relationships/image" Target="../media/image1032.png"/><Relationship Id="rId5" Type="http://schemas.openxmlformats.org/officeDocument/2006/relationships/image" Target="../media/image935.png"/><Relationship Id="rId90" Type="http://schemas.openxmlformats.org/officeDocument/2006/relationships/image" Target="../media/image1020.png"/><Relationship Id="rId95" Type="http://schemas.openxmlformats.org/officeDocument/2006/relationships/image" Target="../media/image1025.png"/><Relationship Id="rId22" Type="http://schemas.openxmlformats.org/officeDocument/2006/relationships/image" Target="../media/image952.png"/><Relationship Id="rId27" Type="http://schemas.openxmlformats.org/officeDocument/2006/relationships/image" Target="../media/image957.png"/><Relationship Id="rId43" Type="http://schemas.openxmlformats.org/officeDocument/2006/relationships/image" Target="../media/image973.png"/><Relationship Id="rId48" Type="http://schemas.openxmlformats.org/officeDocument/2006/relationships/image" Target="../media/image978.png"/><Relationship Id="rId64" Type="http://schemas.openxmlformats.org/officeDocument/2006/relationships/image" Target="../media/image994.png"/><Relationship Id="rId69" Type="http://schemas.openxmlformats.org/officeDocument/2006/relationships/image" Target="../media/image999.png"/><Relationship Id="rId80" Type="http://schemas.openxmlformats.org/officeDocument/2006/relationships/image" Target="../media/image1010.png"/><Relationship Id="rId85" Type="http://schemas.openxmlformats.org/officeDocument/2006/relationships/image" Target="../media/image1015.png"/><Relationship Id="rId12" Type="http://schemas.openxmlformats.org/officeDocument/2006/relationships/image" Target="../media/image942.png"/><Relationship Id="rId17" Type="http://schemas.openxmlformats.org/officeDocument/2006/relationships/image" Target="../media/image947.png"/><Relationship Id="rId33" Type="http://schemas.openxmlformats.org/officeDocument/2006/relationships/image" Target="../media/image963.png"/><Relationship Id="rId38" Type="http://schemas.openxmlformats.org/officeDocument/2006/relationships/image" Target="../media/image968.png"/><Relationship Id="rId59" Type="http://schemas.openxmlformats.org/officeDocument/2006/relationships/image" Target="../media/image989.png"/><Relationship Id="rId103" Type="http://schemas.openxmlformats.org/officeDocument/2006/relationships/image" Target="../media/image1033.png"/><Relationship Id="rId108" Type="http://schemas.openxmlformats.org/officeDocument/2006/relationships/image" Target="../media/image1038.png"/><Relationship Id="rId54" Type="http://schemas.openxmlformats.org/officeDocument/2006/relationships/image" Target="../media/image984.png"/><Relationship Id="rId70" Type="http://schemas.openxmlformats.org/officeDocument/2006/relationships/image" Target="../media/image1000.png"/><Relationship Id="rId75" Type="http://schemas.openxmlformats.org/officeDocument/2006/relationships/image" Target="../media/image1005.png"/><Relationship Id="rId91" Type="http://schemas.openxmlformats.org/officeDocument/2006/relationships/image" Target="../media/image1021.png"/><Relationship Id="rId96" Type="http://schemas.openxmlformats.org/officeDocument/2006/relationships/image" Target="../media/image10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36.png"/><Relationship Id="rId15" Type="http://schemas.openxmlformats.org/officeDocument/2006/relationships/image" Target="../media/image945.png"/><Relationship Id="rId23" Type="http://schemas.openxmlformats.org/officeDocument/2006/relationships/image" Target="../media/image953.png"/><Relationship Id="rId28" Type="http://schemas.openxmlformats.org/officeDocument/2006/relationships/image" Target="../media/image958.png"/><Relationship Id="rId36" Type="http://schemas.openxmlformats.org/officeDocument/2006/relationships/image" Target="../media/image966.png"/><Relationship Id="rId49" Type="http://schemas.openxmlformats.org/officeDocument/2006/relationships/image" Target="../media/image979.png"/><Relationship Id="rId57" Type="http://schemas.openxmlformats.org/officeDocument/2006/relationships/image" Target="../media/image987.png"/><Relationship Id="rId106" Type="http://schemas.openxmlformats.org/officeDocument/2006/relationships/image" Target="../media/image1036.png"/><Relationship Id="rId10" Type="http://schemas.openxmlformats.org/officeDocument/2006/relationships/image" Target="../media/image940.png"/><Relationship Id="rId31" Type="http://schemas.openxmlformats.org/officeDocument/2006/relationships/image" Target="../media/image961.png"/><Relationship Id="rId44" Type="http://schemas.openxmlformats.org/officeDocument/2006/relationships/image" Target="../media/image974.png"/><Relationship Id="rId52" Type="http://schemas.openxmlformats.org/officeDocument/2006/relationships/image" Target="../media/image982.png"/><Relationship Id="rId60" Type="http://schemas.openxmlformats.org/officeDocument/2006/relationships/image" Target="../media/image990.png"/><Relationship Id="rId65" Type="http://schemas.openxmlformats.org/officeDocument/2006/relationships/image" Target="../media/image995.png"/><Relationship Id="rId73" Type="http://schemas.openxmlformats.org/officeDocument/2006/relationships/image" Target="../media/image1003.png"/><Relationship Id="rId78" Type="http://schemas.openxmlformats.org/officeDocument/2006/relationships/image" Target="../media/image1008.png"/><Relationship Id="rId81" Type="http://schemas.openxmlformats.org/officeDocument/2006/relationships/image" Target="../media/image1011.png"/><Relationship Id="rId86" Type="http://schemas.openxmlformats.org/officeDocument/2006/relationships/image" Target="../media/image1016.png"/><Relationship Id="rId94" Type="http://schemas.openxmlformats.org/officeDocument/2006/relationships/image" Target="../media/image1024.png"/><Relationship Id="rId99" Type="http://schemas.openxmlformats.org/officeDocument/2006/relationships/image" Target="../media/image1029.png"/><Relationship Id="rId101" Type="http://schemas.openxmlformats.org/officeDocument/2006/relationships/image" Target="../media/image1031.png"/><Relationship Id="rId4" Type="http://schemas.openxmlformats.org/officeDocument/2006/relationships/image" Target="../media/image934.png"/><Relationship Id="rId9" Type="http://schemas.openxmlformats.org/officeDocument/2006/relationships/image" Target="../media/image939.png"/><Relationship Id="rId13" Type="http://schemas.openxmlformats.org/officeDocument/2006/relationships/image" Target="../media/image943.png"/><Relationship Id="rId18" Type="http://schemas.openxmlformats.org/officeDocument/2006/relationships/image" Target="../media/image948.png"/><Relationship Id="rId39" Type="http://schemas.openxmlformats.org/officeDocument/2006/relationships/image" Target="../media/image969.png"/><Relationship Id="rId109" Type="http://schemas.openxmlformats.org/officeDocument/2006/relationships/image" Target="../media/image1039.png"/><Relationship Id="rId34" Type="http://schemas.openxmlformats.org/officeDocument/2006/relationships/image" Target="../media/image964.png"/><Relationship Id="rId50" Type="http://schemas.openxmlformats.org/officeDocument/2006/relationships/image" Target="../media/image980.png"/><Relationship Id="rId55" Type="http://schemas.openxmlformats.org/officeDocument/2006/relationships/image" Target="../media/image985.png"/><Relationship Id="rId76" Type="http://schemas.openxmlformats.org/officeDocument/2006/relationships/image" Target="../media/image1006.png"/><Relationship Id="rId97" Type="http://schemas.openxmlformats.org/officeDocument/2006/relationships/image" Target="../media/image1027.png"/><Relationship Id="rId104" Type="http://schemas.openxmlformats.org/officeDocument/2006/relationships/image" Target="../media/image1034.png"/><Relationship Id="rId7" Type="http://schemas.openxmlformats.org/officeDocument/2006/relationships/image" Target="../media/image937.png"/><Relationship Id="rId71" Type="http://schemas.openxmlformats.org/officeDocument/2006/relationships/image" Target="../media/image1001.png"/><Relationship Id="rId92" Type="http://schemas.openxmlformats.org/officeDocument/2006/relationships/image" Target="../media/image1022.png"/><Relationship Id="rId2" Type="http://schemas.openxmlformats.org/officeDocument/2006/relationships/image" Target="../media/image932.png"/><Relationship Id="rId29" Type="http://schemas.openxmlformats.org/officeDocument/2006/relationships/image" Target="../media/image959.png"/><Relationship Id="rId24" Type="http://schemas.openxmlformats.org/officeDocument/2006/relationships/image" Target="../media/image954.png"/><Relationship Id="rId40" Type="http://schemas.openxmlformats.org/officeDocument/2006/relationships/image" Target="../media/image970.png"/><Relationship Id="rId45" Type="http://schemas.openxmlformats.org/officeDocument/2006/relationships/image" Target="../media/image975.png"/><Relationship Id="rId66" Type="http://schemas.openxmlformats.org/officeDocument/2006/relationships/image" Target="../media/image996.png"/><Relationship Id="rId87" Type="http://schemas.openxmlformats.org/officeDocument/2006/relationships/image" Target="../media/image1017.png"/><Relationship Id="rId110" Type="http://schemas.openxmlformats.org/officeDocument/2006/relationships/image" Target="../media/image1040.png"/><Relationship Id="rId61" Type="http://schemas.openxmlformats.org/officeDocument/2006/relationships/image" Target="../media/image991.png"/><Relationship Id="rId82" Type="http://schemas.openxmlformats.org/officeDocument/2006/relationships/image" Target="../media/image1012.png"/><Relationship Id="rId19" Type="http://schemas.openxmlformats.org/officeDocument/2006/relationships/image" Target="../media/image949.png"/><Relationship Id="rId14" Type="http://schemas.openxmlformats.org/officeDocument/2006/relationships/image" Target="../media/image944.png"/><Relationship Id="rId30" Type="http://schemas.openxmlformats.org/officeDocument/2006/relationships/image" Target="../media/image960.png"/><Relationship Id="rId35" Type="http://schemas.openxmlformats.org/officeDocument/2006/relationships/image" Target="../media/image965.png"/><Relationship Id="rId56" Type="http://schemas.openxmlformats.org/officeDocument/2006/relationships/image" Target="../media/image986.png"/><Relationship Id="rId77" Type="http://schemas.openxmlformats.org/officeDocument/2006/relationships/image" Target="../media/image1007.png"/><Relationship Id="rId100" Type="http://schemas.openxmlformats.org/officeDocument/2006/relationships/image" Target="../media/image1030.png"/><Relationship Id="rId105" Type="http://schemas.openxmlformats.org/officeDocument/2006/relationships/image" Target="../media/image1035.png"/><Relationship Id="rId8" Type="http://schemas.openxmlformats.org/officeDocument/2006/relationships/image" Target="../media/image938.png"/><Relationship Id="rId51" Type="http://schemas.openxmlformats.org/officeDocument/2006/relationships/image" Target="../media/image981.png"/><Relationship Id="rId72" Type="http://schemas.openxmlformats.org/officeDocument/2006/relationships/image" Target="../media/image1002.png"/><Relationship Id="rId93" Type="http://schemas.openxmlformats.org/officeDocument/2006/relationships/image" Target="../media/image1023.png"/><Relationship Id="rId98" Type="http://schemas.openxmlformats.org/officeDocument/2006/relationships/image" Target="../media/image1028.png"/><Relationship Id="rId3" Type="http://schemas.openxmlformats.org/officeDocument/2006/relationships/image" Target="../media/image933.png"/><Relationship Id="rId25" Type="http://schemas.openxmlformats.org/officeDocument/2006/relationships/image" Target="../media/image955.png"/><Relationship Id="rId46" Type="http://schemas.openxmlformats.org/officeDocument/2006/relationships/image" Target="../media/image976.png"/><Relationship Id="rId67" Type="http://schemas.openxmlformats.org/officeDocument/2006/relationships/image" Target="../media/image997.png"/><Relationship Id="rId20" Type="http://schemas.openxmlformats.org/officeDocument/2006/relationships/image" Target="../media/image950.png"/><Relationship Id="rId41" Type="http://schemas.openxmlformats.org/officeDocument/2006/relationships/image" Target="../media/image971.png"/><Relationship Id="rId62" Type="http://schemas.openxmlformats.org/officeDocument/2006/relationships/image" Target="../media/image992.png"/><Relationship Id="rId83" Type="http://schemas.openxmlformats.org/officeDocument/2006/relationships/image" Target="../media/image1013.png"/><Relationship Id="rId88" Type="http://schemas.openxmlformats.org/officeDocument/2006/relationships/image" Target="../media/image1018.png"/><Relationship Id="rId111" Type="http://schemas.openxmlformats.org/officeDocument/2006/relationships/image" Target="../media/image10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.png"/><Relationship Id="rId21" Type="http://schemas.openxmlformats.org/officeDocument/2006/relationships/image" Target="../media/image55.png"/><Relationship Id="rId42" Type="http://schemas.openxmlformats.org/officeDocument/2006/relationships/image" Target="../media/image76.png"/><Relationship Id="rId63" Type="http://schemas.openxmlformats.org/officeDocument/2006/relationships/image" Target="../media/image97.png"/><Relationship Id="rId84" Type="http://schemas.openxmlformats.org/officeDocument/2006/relationships/image" Target="../media/image118.png"/><Relationship Id="rId138" Type="http://schemas.openxmlformats.org/officeDocument/2006/relationships/image" Target="../media/image172.png"/><Relationship Id="rId159" Type="http://schemas.openxmlformats.org/officeDocument/2006/relationships/image" Target="../media/image193.png"/><Relationship Id="rId170" Type="http://schemas.openxmlformats.org/officeDocument/2006/relationships/image" Target="../media/image204.png"/><Relationship Id="rId107" Type="http://schemas.openxmlformats.org/officeDocument/2006/relationships/image" Target="../media/image141.png"/><Relationship Id="rId11" Type="http://schemas.openxmlformats.org/officeDocument/2006/relationships/image" Target="../media/image45.png"/><Relationship Id="rId32" Type="http://schemas.openxmlformats.org/officeDocument/2006/relationships/image" Target="../media/image66.png"/><Relationship Id="rId53" Type="http://schemas.openxmlformats.org/officeDocument/2006/relationships/image" Target="../media/image87.png"/><Relationship Id="rId74" Type="http://schemas.openxmlformats.org/officeDocument/2006/relationships/image" Target="../media/image108.png"/><Relationship Id="rId128" Type="http://schemas.openxmlformats.org/officeDocument/2006/relationships/image" Target="../media/image162.png"/><Relationship Id="rId149" Type="http://schemas.openxmlformats.org/officeDocument/2006/relationships/image" Target="../media/image183.png"/><Relationship Id="rId5" Type="http://schemas.openxmlformats.org/officeDocument/2006/relationships/image" Target="../media/image39.png"/><Relationship Id="rId95" Type="http://schemas.openxmlformats.org/officeDocument/2006/relationships/image" Target="../media/image129.png"/><Relationship Id="rId160" Type="http://schemas.openxmlformats.org/officeDocument/2006/relationships/image" Target="../media/image194.png"/><Relationship Id="rId181" Type="http://schemas.openxmlformats.org/officeDocument/2006/relationships/image" Target="../media/image215.png"/><Relationship Id="rId22" Type="http://schemas.openxmlformats.org/officeDocument/2006/relationships/image" Target="../media/image56.png"/><Relationship Id="rId43" Type="http://schemas.openxmlformats.org/officeDocument/2006/relationships/image" Target="../media/image77.png"/><Relationship Id="rId64" Type="http://schemas.openxmlformats.org/officeDocument/2006/relationships/image" Target="../media/image98.png"/><Relationship Id="rId118" Type="http://schemas.openxmlformats.org/officeDocument/2006/relationships/image" Target="../media/image152.png"/><Relationship Id="rId139" Type="http://schemas.openxmlformats.org/officeDocument/2006/relationships/image" Target="../media/image173.png"/><Relationship Id="rId85" Type="http://schemas.openxmlformats.org/officeDocument/2006/relationships/image" Target="../media/image119.png"/><Relationship Id="rId150" Type="http://schemas.openxmlformats.org/officeDocument/2006/relationships/image" Target="../media/image184.png"/><Relationship Id="rId171" Type="http://schemas.openxmlformats.org/officeDocument/2006/relationships/image" Target="../media/image205.png"/><Relationship Id="rId12" Type="http://schemas.openxmlformats.org/officeDocument/2006/relationships/image" Target="../media/image46.png"/><Relationship Id="rId33" Type="http://schemas.openxmlformats.org/officeDocument/2006/relationships/image" Target="../media/image67.png"/><Relationship Id="rId108" Type="http://schemas.openxmlformats.org/officeDocument/2006/relationships/image" Target="../media/image142.png"/><Relationship Id="rId129" Type="http://schemas.openxmlformats.org/officeDocument/2006/relationships/image" Target="../media/image163.png"/><Relationship Id="rId54" Type="http://schemas.openxmlformats.org/officeDocument/2006/relationships/image" Target="../media/image88.png"/><Relationship Id="rId75" Type="http://schemas.openxmlformats.org/officeDocument/2006/relationships/image" Target="../media/image109.png"/><Relationship Id="rId96" Type="http://schemas.openxmlformats.org/officeDocument/2006/relationships/image" Target="../media/image130.png"/><Relationship Id="rId140" Type="http://schemas.openxmlformats.org/officeDocument/2006/relationships/image" Target="../media/image174.png"/><Relationship Id="rId161" Type="http://schemas.openxmlformats.org/officeDocument/2006/relationships/image" Target="../media/image195.png"/><Relationship Id="rId182" Type="http://schemas.openxmlformats.org/officeDocument/2006/relationships/image" Target="../media/image216.png"/><Relationship Id="rId6" Type="http://schemas.openxmlformats.org/officeDocument/2006/relationships/image" Target="../media/image40.png"/><Relationship Id="rId23" Type="http://schemas.openxmlformats.org/officeDocument/2006/relationships/image" Target="../media/image57.png"/><Relationship Id="rId119" Type="http://schemas.openxmlformats.org/officeDocument/2006/relationships/image" Target="../media/image153.png"/><Relationship Id="rId44" Type="http://schemas.openxmlformats.org/officeDocument/2006/relationships/image" Target="../media/image78.png"/><Relationship Id="rId65" Type="http://schemas.openxmlformats.org/officeDocument/2006/relationships/image" Target="../media/image99.png"/><Relationship Id="rId86" Type="http://schemas.openxmlformats.org/officeDocument/2006/relationships/image" Target="../media/image120.png"/><Relationship Id="rId130" Type="http://schemas.openxmlformats.org/officeDocument/2006/relationships/image" Target="../media/image164.png"/><Relationship Id="rId151" Type="http://schemas.openxmlformats.org/officeDocument/2006/relationships/image" Target="../media/image185.png"/><Relationship Id="rId172" Type="http://schemas.openxmlformats.org/officeDocument/2006/relationships/image" Target="../media/image206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9" Type="http://schemas.openxmlformats.org/officeDocument/2006/relationships/image" Target="../media/image73.png"/><Relationship Id="rId109" Type="http://schemas.openxmlformats.org/officeDocument/2006/relationships/image" Target="../media/image143.png"/><Relationship Id="rId34" Type="http://schemas.openxmlformats.org/officeDocument/2006/relationships/image" Target="../media/image68.png"/><Relationship Id="rId50" Type="http://schemas.openxmlformats.org/officeDocument/2006/relationships/image" Target="../media/image84.png"/><Relationship Id="rId55" Type="http://schemas.openxmlformats.org/officeDocument/2006/relationships/image" Target="../media/image89.png"/><Relationship Id="rId76" Type="http://schemas.openxmlformats.org/officeDocument/2006/relationships/image" Target="../media/image110.png"/><Relationship Id="rId97" Type="http://schemas.openxmlformats.org/officeDocument/2006/relationships/image" Target="../media/image131.png"/><Relationship Id="rId104" Type="http://schemas.openxmlformats.org/officeDocument/2006/relationships/image" Target="../media/image138.png"/><Relationship Id="rId120" Type="http://schemas.openxmlformats.org/officeDocument/2006/relationships/image" Target="../media/image154.png"/><Relationship Id="rId125" Type="http://schemas.openxmlformats.org/officeDocument/2006/relationships/image" Target="../media/image159.png"/><Relationship Id="rId141" Type="http://schemas.openxmlformats.org/officeDocument/2006/relationships/image" Target="../media/image175.png"/><Relationship Id="rId146" Type="http://schemas.openxmlformats.org/officeDocument/2006/relationships/image" Target="../media/image180.png"/><Relationship Id="rId167" Type="http://schemas.openxmlformats.org/officeDocument/2006/relationships/image" Target="../media/image201.png"/><Relationship Id="rId188" Type="http://schemas.openxmlformats.org/officeDocument/2006/relationships/image" Target="../media/image222.png"/><Relationship Id="rId7" Type="http://schemas.openxmlformats.org/officeDocument/2006/relationships/image" Target="../media/image41.png"/><Relationship Id="rId71" Type="http://schemas.openxmlformats.org/officeDocument/2006/relationships/image" Target="../media/image105.png"/><Relationship Id="rId92" Type="http://schemas.openxmlformats.org/officeDocument/2006/relationships/image" Target="../media/image126.png"/><Relationship Id="rId162" Type="http://schemas.openxmlformats.org/officeDocument/2006/relationships/image" Target="../media/image196.png"/><Relationship Id="rId183" Type="http://schemas.openxmlformats.org/officeDocument/2006/relationships/image" Target="../media/image217.png"/><Relationship Id="rId2" Type="http://schemas.openxmlformats.org/officeDocument/2006/relationships/image" Target="../media/image36.png"/><Relationship Id="rId29" Type="http://schemas.openxmlformats.org/officeDocument/2006/relationships/image" Target="../media/image63.png"/><Relationship Id="rId24" Type="http://schemas.openxmlformats.org/officeDocument/2006/relationships/image" Target="../media/image58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66" Type="http://schemas.openxmlformats.org/officeDocument/2006/relationships/image" Target="../media/image100.png"/><Relationship Id="rId87" Type="http://schemas.openxmlformats.org/officeDocument/2006/relationships/image" Target="../media/image121.png"/><Relationship Id="rId110" Type="http://schemas.openxmlformats.org/officeDocument/2006/relationships/image" Target="../media/image144.png"/><Relationship Id="rId115" Type="http://schemas.openxmlformats.org/officeDocument/2006/relationships/image" Target="../media/image149.png"/><Relationship Id="rId131" Type="http://schemas.openxmlformats.org/officeDocument/2006/relationships/image" Target="../media/image165.png"/><Relationship Id="rId136" Type="http://schemas.openxmlformats.org/officeDocument/2006/relationships/image" Target="../media/image170.png"/><Relationship Id="rId157" Type="http://schemas.openxmlformats.org/officeDocument/2006/relationships/image" Target="../media/image191.png"/><Relationship Id="rId178" Type="http://schemas.openxmlformats.org/officeDocument/2006/relationships/image" Target="../media/image212.png"/><Relationship Id="rId61" Type="http://schemas.openxmlformats.org/officeDocument/2006/relationships/image" Target="../media/image95.png"/><Relationship Id="rId82" Type="http://schemas.openxmlformats.org/officeDocument/2006/relationships/image" Target="../media/image116.png"/><Relationship Id="rId152" Type="http://schemas.openxmlformats.org/officeDocument/2006/relationships/image" Target="../media/image186.png"/><Relationship Id="rId173" Type="http://schemas.openxmlformats.org/officeDocument/2006/relationships/image" Target="../media/image207.png"/><Relationship Id="rId19" Type="http://schemas.openxmlformats.org/officeDocument/2006/relationships/image" Target="../media/image53.png"/><Relationship Id="rId14" Type="http://schemas.openxmlformats.org/officeDocument/2006/relationships/image" Target="../media/image48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56" Type="http://schemas.openxmlformats.org/officeDocument/2006/relationships/image" Target="../media/image90.png"/><Relationship Id="rId77" Type="http://schemas.openxmlformats.org/officeDocument/2006/relationships/image" Target="../media/image111.png"/><Relationship Id="rId100" Type="http://schemas.openxmlformats.org/officeDocument/2006/relationships/image" Target="../media/image134.png"/><Relationship Id="rId105" Type="http://schemas.openxmlformats.org/officeDocument/2006/relationships/image" Target="../media/image139.png"/><Relationship Id="rId126" Type="http://schemas.openxmlformats.org/officeDocument/2006/relationships/image" Target="../media/image160.png"/><Relationship Id="rId147" Type="http://schemas.openxmlformats.org/officeDocument/2006/relationships/image" Target="../media/image181.png"/><Relationship Id="rId168" Type="http://schemas.openxmlformats.org/officeDocument/2006/relationships/image" Target="../media/image202.png"/><Relationship Id="rId8" Type="http://schemas.openxmlformats.org/officeDocument/2006/relationships/image" Target="../media/image42.png"/><Relationship Id="rId51" Type="http://schemas.openxmlformats.org/officeDocument/2006/relationships/image" Target="../media/image85.png"/><Relationship Id="rId72" Type="http://schemas.openxmlformats.org/officeDocument/2006/relationships/image" Target="../media/image106.png"/><Relationship Id="rId93" Type="http://schemas.openxmlformats.org/officeDocument/2006/relationships/image" Target="../media/image127.png"/><Relationship Id="rId98" Type="http://schemas.openxmlformats.org/officeDocument/2006/relationships/image" Target="../media/image132.png"/><Relationship Id="rId121" Type="http://schemas.openxmlformats.org/officeDocument/2006/relationships/image" Target="../media/image155.png"/><Relationship Id="rId142" Type="http://schemas.openxmlformats.org/officeDocument/2006/relationships/image" Target="../media/image176.png"/><Relationship Id="rId163" Type="http://schemas.openxmlformats.org/officeDocument/2006/relationships/image" Target="../media/image197.png"/><Relationship Id="rId184" Type="http://schemas.openxmlformats.org/officeDocument/2006/relationships/image" Target="../media/image218.png"/><Relationship Id="rId189" Type="http://schemas.openxmlformats.org/officeDocument/2006/relationships/image" Target="../media/image223.png"/><Relationship Id="rId3" Type="http://schemas.openxmlformats.org/officeDocument/2006/relationships/image" Target="../media/image37.png"/><Relationship Id="rId25" Type="http://schemas.openxmlformats.org/officeDocument/2006/relationships/image" Target="../media/image59.png"/><Relationship Id="rId46" Type="http://schemas.openxmlformats.org/officeDocument/2006/relationships/image" Target="../media/image80.png"/><Relationship Id="rId67" Type="http://schemas.openxmlformats.org/officeDocument/2006/relationships/image" Target="../media/image101.png"/><Relationship Id="rId116" Type="http://schemas.openxmlformats.org/officeDocument/2006/relationships/image" Target="../media/image150.png"/><Relationship Id="rId137" Type="http://schemas.openxmlformats.org/officeDocument/2006/relationships/image" Target="../media/image171.png"/><Relationship Id="rId158" Type="http://schemas.openxmlformats.org/officeDocument/2006/relationships/image" Target="../media/image192.png"/><Relationship Id="rId20" Type="http://schemas.openxmlformats.org/officeDocument/2006/relationships/image" Target="../media/image54.png"/><Relationship Id="rId41" Type="http://schemas.openxmlformats.org/officeDocument/2006/relationships/image" Target="../media/image75.png"/><Relationship Id="rId62" Type="http://schemas.openxmlformats.org/officeDocument/2006/relationships/image" Target="../media/image96.png"/><Relationship Id="rId83" Type="http://schemas.openxmlformats.org/officeDocument/2006/relationships/image" Target="../media/image117.png"/><Relationship Id="rId88" Type="http://schemas.openxmlformats.org/officeDocument/2006/relationships/image" Target="../media/image122.png"/><Relationship Id="rId111" Type="http://schemas.openxmlformats.org/officeDocument/2006/relationships/image" Target="../media/image145.png"/><Relationship Id="rId132" Type="http://schemas.openxmlformats.org/officeDocument/2006/relationships/image" Target="../media/image166.png"/><Relationship Id="rId153" Type="http://schemas.openxmlformats.org/officeDocument/2006/relationships/image" Target="../media/image187.png"/><Relationship Id="rId174" Type="http://schemas.openxmlformats.org/officeDocument/2006/relationships/image" Target="../media/image208.png"/><Relationship Id="rId179" Type="http://schemas.openxmlformats.org/officeDocument/2006/relationships/image" Target="../media/image213.png"/><Relationship Id="rId190" Type="http://schemas.openxmlformats.org/officeDocument/2006/relationships/image" Target="../media/image224.png"/><Relationship Id="rId15" Type="http://schemas.openxmlformats.org/officeDocument/2006/relationships/image" Target="../media/image49.png"/><Relationship Id="rId36" Type="http://schemas.openxmlformats.org/officeDocument/2006/relationships/image" Target="../media/image70.png"/><Relationship Id="rId57" Type="http://schemas.openxmlformats.org/officeDocument/2006/relationships/image" Target="../media/image91.png"/><Relationship Id="rId106" Type="http://schemas.openxmlformats.org/officeDocument/2006/relationships/image" Target="../media/image140.png"/><Relationship Id="rId127" Type="http://schemas.openxmlformats.org/officeDocument/2006/relationships/image" Target="../media/image161.png"/><Relationship Id="rId10" Type="http://schemas.openxmlformats.org/officeDocument/2006/relationships/image" Target="../media/image44.png"/><Relationship Id="rId31" Type="http://schemas.openxmlformats.org/officeDocument/2006/relationships/image" Target="../media/image65.png"/><Relationship Id="rId52" Type="http://schemas.openxmlformats.org/officeDocument/2006/relationships/image" Target="../media/image86.png"/><Relationship Id="rId73" Type="http://schemas.openxmlformats.org/officeDocument/2006/relationships/image" Target="../media/image107.png"/><Relationship Id="rId78" Type="http://schemas.openxmlformats.org/officeDocument/2006/relationships/image" Target="../media/image112.png"/><Relationship Id="rId94" Type="http://schemas.openxmlformats.org/officeDocument/2006/relationships/image" Target="../media/image128.png"/><Relationship Id="rId99" Type="http://schemas.openxmlformats.org/officeDocument/2006/relationships/image" Target="../media/image133.png"/><Relationship Id="rId101" Type="http://schemas.openxmlformats.org/officeDocument/2006/relationships/image" Target="../media/image135.png"/><Relationship Id="rId122" Type="http://schemas.openxmlformats.org/officeDocument/2006/relationships/image" Target="../media/image156.png"/><Relationship Id="rId143" Type="http://schemas.openxmlformats.org/officeDocument/2006/relationships/image" Target="../media/image177.png"/><Relationship Id="rId148" Type="http://schemas.openxmlformats.org/officeDocument/2006/relationships/image" Target="../media/image182.png"/><Relationship Id="rId164" Type="http://schemas.openxmlformats.org/officeDocument/2006/relationships/image" Target="../media/image198.png"/><Relationship Id="rId169" Type="http://schemas.openxmlformats.org/officeDocument/2006/relationships/image" Target="../media/image203.png"/><Relationship Id="rId185" Type="http://schemas.openxmlformats.org/officeDocument/2006/relationships/image" Target="../media/image21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80" Type="http://schemas.openxmlformats.org/officeDocument/2006/relationships/image" Target="../media/image214.png"/><Relationship Id="rId26" Type="http://schemas.openxmlformats.org/officeDocument/2006/relationships/image" Target="../media/image60.png"/><Relationship Id="rId47" Type="http://schemas.openxmlformats.org/officeDocument/2006/relationships/image" Target="../media/image81.png"/><Relationship Id="rId68" Type="http://schemas.openxmlformats.org/officeDocument/2006/relationships/image" Target="../media/image102.png"/><Relationship Id="rId89" Type="http://schemas.openxmlformats.org/officeDocument/2006/relationships/image" Target="../media/image123.png"/><Relationship Id="rId112" Type="http://schemas.openxmlformats.org/officeDocument/2006/relationships/image" Target="../media/image146.png"/><Relationship Id="rId133" Type="http://schemas.openxmlformats.org/officeDocument/2006/relationships/image" Target="../media/image167.png"/><Relationship Id="rId154" Type="http://schemas.openxmlformats.org/officeDocument/2006/relationships/image" Target="../media/image188.png"/><Relationship Id="rId175" Type="http://schemas.openxmlformats.org/officeDocument/2006/relationships/image" Target="../media/image209.png"/><Relationship Id="rId16" Type="http://schemas.openxmlformats.org/officeDocument/2006/relationships/image" Target="../media/image50.png"/><Relationship Id="rId37" Type="http://schemas.openxmlformats.org/officeDocument/2006/relationships/image" Target="../media/image71.png"/><Relationship Id="rId58" Type="http://schemas.openxmlformats.org/officeDocument/2006/relationships/image" Target="../media/image92.png"/><Relationship Id="rId79" Type="http://schemas.openxmlformats.org/officeDocument/2006/relationships/image" Target="../media/image113.png"/><Relationship Id="rId102" Type="http://schemas.openxmlformats.org/officeDocument/2006/relationships/image" Target="../media/image136.png"/><Relationship Id="rId123" Type="http://schemas.openxmlformats.org/officeDocument/2006/relationships/image" Target="../media/image157.png"/><Relationship Id="rId144" Type="http://schemas.openxmlformats.org/officeDocument/2006/relationships/image" Target="../media/image178.png"/><Relationship Id="rId90" Type="http://schemas.openxmlformats.org/officeDocument/2006/relationships/image" Target="../media/image124.png"/><Relationship Id="rId165" Type="http://schemas.openxmlformats.org/officeDocument/2006/relationships/image" Target="../media/image199.png"/><Relationship Id="rId186" Type="http://schemas.openxmlformats.org/officeDocument/2006/relationships/image" Target="../media/image220.png"/><Relationship Id="rId27" Type="http://schemas.openxmlformats.org/officeDocument/2006/relationships/image" Target="../media/image61.png"/><Relationship Id="rId48" Type="http://schemas.openxmlformats.org/officeDocument/2006/relationships/image" Target="../media/image82.png"/><Relationship Id="rId69" Type="http://schemas.openxmlformats.org/officeDocument/2006/relationships/image" Target="../media/image103.png"/><Relationship Id="rId113" Type="http://schemas.openxmlformats.org/officeDocument/2006/relationships/image" Target="../media/image147.png"/><Relationship Id="rId134" Type="http://schemas.openxmlformats.org/officeDocument/2006/relationships/image" Target="../media/image168.png"/><Relationship Id="rId80" Type="http://schemas.openxmlformats.org/officeDocument/2006/relationships/image" Target="../media/image114.png"/><Relationship Id="rId155" Type="http://schemas.openxmlformats.org/officeDocument/2006/relationships/image" Target="../media/image189.png"/><Relationship Id="rId176" Type="http://schemas.openxmlformats.org/officeDocument/2006/relationships/image" Target="../media/image210.png"/><Relationship Id="rId17" Type="http://schemas.openxmlformats.org/officeDocument/2006/relationships/image" Target="../media/image51.png"/><Relationship Id="rId38" Type="http://schemas.openxmlformats.org/officeDocument/2006/relationships/image" Target="../media/image72.png"/><Relationship Id="rId59" Type="http://schemas.openxmlformats.org/officeDocument/2006/relationships/image" Target="../media/image93.png"/><Relationship Id="rId103" Type="http://schemas.openxmlformats.org/officeDocument/2006/relationships/image" Target="../media/image137.png"/><Relationship Id="rId124" Type="http://schemas.openxmlformats.org/officeDocument/2006/relationships/image" Target="../media/image158.png"/><Relationship Id="rId70" Type="http://schemas.openxmlformats.org/officeDocument/2006/relationships/image" Target="../media/image104.png"/><Relationship Id="rId91" Type="http://schemas.openxmlformats.org/officeDocument/2006/relationships/image" Target="../media/image125.png"/><Relationship Id="rId145" Type="http://schemas.openxmlformats.org/officeDocument/2006/relationships/image" Target="../media/image179.png"/><Relationship Id="rId166" Type="http://schemas.openxmlformats.org/officeDocument/2006/relationships/image" Target="../media/image200.png"/><Relationship Id="rId187" Type="http://schemas.openxmlformats.org/officeDocument/2006/relationships/image" Target="../media/image221.png"/><Relationship Id="rId1" Type="http://schemas.openxmlformats.org/officeDocument/2006/relationships/slideLayout" Target="../slideLayouts/slideLayout17.xml"/><Relationship Id="rId28" Type="http://schemas.openxmlformats.org/officeDocument/2006/relationships/image" Target="../media/image62.png"/><Relationship Id="rId49" Type="http://schemas.openxmlformats.org/officeDocument/2006/relationships/image" Target="../media/image83.png"/><Relationship Id="rId114" Type="http://schemas.openxmlformats.org/officeDocument/2006/relationships/image" Target="../media/image148.png"/><Relationship Id="rId60" Type="http://schemas.openxmlformats.org/officeDocument/2006/relationships/image" Target="../media/image94.png"/><Relationship Id="rId81" Type="http://schemas.openxmlformats.org/officeDocument/2006/relationships/image" Target="../media/image115.png"/><Relationship Id="rId135" Type="http://schemas.openxmlformats.org/officeDocument/2006/relationships/image" Target="../media/image169.png"/><Relationship Id="rId156" Type="http://schemas.openxmlformats.org/officeDocument/2006/relationships/image" Target="../media/image190.png"/><Relationship Id="rId177" Type="http://schemas.openxmlformats.org/officeDocument/2006/relationships/image" Target="../media/image21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3.png"/><Relationship Id="rId21" Type="http://schemas.openxmlformats.org/officeDocument/2006/relationships/image" Target="../media/image240.png"/><Relationship Id="rId42" Type="http://schemas.openxmlformats.org/officeDocument/2006/relationships/image" Target="../media/image254.png"/><Relationship Id="rId47" Type="http://schemas.openxmlformats.org/officeDocument/2006/relationships/image" Target="../media/image86.png"/><Relationship Id="rId63" Type="http://schemas.openxmlformats.org/officeDocument/2006/relationships/image" Target="../media/image90.png"/><Relationship Id="rId68" Type="http://schemas.openxmlformats.org/officeDocument/2006/relationships/image" Target="../media/image273.png"/><Relationship Id="rId2" Type="http://schemas.openxmlformats.org/officeDocument/2006/relationships/image" Target="../media/image225.png"/><Relationship Id="rId16" Type="http://schemas.openxmlformats.org/officeDocument/2006/relationships/image" Target="../media/image236.png"/><Relationship Id="rId29" Type="http://schemas.openxmlformats.org/officeDocument/2006/relationships/image" Target="../media/image85.png"/><Relationship Id="rId11" Type="http://schemas.openxmlformats.org/officeDocument/2006/relationships/image" Target="../media/image232.png"/><Relationship Id="rId24" Type="http://schemas.openxmlformats.org/officeDocument/2006/relationships/image" Target="../media/image242.png"/><Relationship Id="rId32" Type="http://schemas.openxmlformats.org/officeDocument/2006/relationships/image" Target="../media/image247.png"/><Relationship Id="rId37" Type="http://schemas.openxmlformats.org/officeDocument/2006/relationships/image" Target="../media/image251.png"/><Relationship Id="rId40" Type="http://schemas.openxmlformats.org/officeDocument/2006/relationships/image" Target="../media/image253.png"/><Relationship Id="rId45" Type="http://schemas.openxmlformats.org/officeDocument/2006/relationships/image" Target="../media/image81.png"/><Relationship Id="rId53" Type="http://schemas.openxmlformats.org/officeDocument/2006/relationships/image" Target="../media/image262.png"/><Relationship Id="rId58" Type="http://schemas.openxmlformats.org/officeDocument/2006/relationships/image" Target="../media/image75.png"/><Relationship Id="rId66" Type="http://schemas.openxmlformats.org/officeDocument/2006/relationships/image" Target="../media/image271.png"/><Relationship Id="rId74" Type="http://schemas.openxmlformats.org/officeDocument/2006/relationships/image" Target="../media/image126.png"/><Relationship Id="rId5" Type="http://schemas.openxmlformats.org/officeDocument/2006/relationships/image" Target="../media/image227.png"/><Relationship Id="rId61" Type="http://schemas.openxmlformats.org/officeDocument/2006/relationships/image" Target="../media/image269.png"/><Relationship Id="rId19" Type="http://schemas.openxmlformats.org/officeDocument/2006/relationships/image" Target="../media/image238.png"/><Relationship Id="rId14" Type="http://schemas.openxmlformats.org/officeDocument/2006/relationships/image" Target="../media/image125.png"/><Relationship Id="rId22" Type="http://schemas.openxmlformats.org/officeDocument/2006/relationships/image" Target="../media/image89.png"/><Relationship Id="rId27" Type="http://schemas.openxmlformats.org/officeDocument/2006/relationships/image" Target="../media/image244.png"/><Relationship Id="rId30" Type="http://schemas.openxmlformats.org/officeDocument/2006/relationships/image" Target="../media/image106.png"/><Relationship Id="rId35" Type="http://schemas.openxmlformats.org/officeDocument/2006/relationships/image" Target="../media/image249.png"/><Relationship Id="rId43" Type="http://schemas.openxmlformats.org/officeDocument/2006/relationships/image" Target="../media/image255.png"/><Relationship Id="rId48" Type="http://schemas.openxmlformats.org/officeDocument/2006/relationships/image" Target="../media/image258.png"/><Relationship Id="rId56" Type="http://schemas.openxmlformats.org/officeDocument/2006/relationships/image" Target="../media/image265.png"/><Relationship Id="rId64" Type="http://schemas.openxmlformats.org/officeDocument/2006/relationships/image" Target="../media/image270.png"/><Relationship Id="rId69" Type="http://schemas.openxmlformats.org/officeDocument/2006/relationships/image" Target="../media/image274.png"/><Relationship Id="rId8" Type="http://schemas.openxmlformats.org/officeDocument/2006/relationships/image" Target="../media/image229.png"/><Relationship Id="rId51" Type="http://schemas.openxmlformats.org/officeDocument/2006/relationships/image" Target="../media/image260.png"/><Relationship Id="rId72" Type="http://schemas.openxmlformats.org/officeDocument/2006/relationships/image" Target="../media/image277.png"/><Relationship Id="rId3" Type="http://schemas.openxmlformats.org/officeDocument/2006/relationships/image" Target="../media/image226.png"/><Relationship Id="rId12" Type="http://schemas.openxmlformats.org/officeDocument/2006/relationships/image" Target="../media/image233.png"/><Relationship Id="rId17" Type="http://schemas.openxmlformats.org/officeDocument/2006/relationships/image" Target="../media/image237.png"/><Relationship Id="rId25" Type="http://schemas.openxmlformats.org/officeDocument/2006/relationships/image" Target="../media/image243.png"/><Relationship Id="rId33" Type="http://schemas.openxmlformats.org/officeDocument/2006/relationships/image" Target="../media/image119.png"/><Relationship Id="rId38" Type="http://schemas.openxmlformats.org/officeDocument/2006/relationships/image" Target="../media/image252.png"/><Relationship Id="rId46" Type="http://schemas.openxmlformats.org/officeDocument/2006/relationships/image" Target="../media/image257.png"/><Relationship Id="rId59" Type="http://schemas.openxmlformats.org/officeDocument/2006/relationships/image" Target="../media/image267.png"/><Relationship Id="rId67" Type="http://schemas.openxmlformats.org/officeDocument/2006/relationships/image" Target="../media/image272.png"/><Relationship Id="rId20" Type="http://schemas.openxmlformats.org/officeDocument/2006/relationships/image" Target="../media/image239.png"/><Relationship Id="rId41" Type="http://schemas.openxmlformats.org/officeDocument/2006/relationships/image" Target="../media/image80.png"/><Relationship Id="rId54" Type="http://schemas.openxmlformats.org/officeDocument/2006/relationships/image" Target="../media/image263.png"/><Relationship Id="rId62" Type="http://schemas.openxmlformats.org/officeDocument/2006/relationships/image" Target="../media/image117.png"/><Relationship Id="rId70" Type="http://schemas.openxmlformats.org/officeDocument/2006/relationships/image" Target="../media/image275.png"/><Relationship Id="rId75" Type="http://schemas.openxmlformats.org/officeDocument/2006/relationships/image" Target="../media/image1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8.png"/><Relationship Id="rId15" Type="http://schemas.openxmlformats.org/officeDocument/2006/relationships/image" Target="../media/image235.png"/><Relationship Id="rId23" Type="http://schemas.openxmlformats.org/officeDocument/2006/relationships/image" Target="../media/image241.png"/><Relationship Id="rId28" Type="http://schemas.openxmlformats.org/officeDocument/2006/relationships/image" Target="../media/image245.png"/><Relationship Id="rId36" Type="http://schemas.openxmlformats.org/officeDocument/2006/relationships/image" Target="../media/image250.png"/><Relationship Id="rId49" Type="http://schemas.openxmlformats.org/officeDocument/2006/relationships/image" Target="../media/image259.png"/><Relationship Id="rId57" Type="http://schemas.openxmlformats.org/officeDocument/2006/relationships/image" Target="../media/image266.png"/><Relationship Id="rId10" Type="http://schemas.openxmlformats.org/officeDocument/2006/relationships/image" Target="../media/image231.png"/><Relationship Id="rId31" Type="http://schemas.openxmlformats.org/officeDocument/2006/relationships/image" Target="../media/image246.png"/><Relationship Id="rId44" Type="http://schemas.openxmlformats.org/officeDocument/2006/relationships/image" Target="../media/image256.png"/><Relationship Id="rId52" Type="http://schemas.openxmlformats.org/officeDocument/2006/relationships/image" Target="../media/image261.png"/><Relationship Id="rId60" Type="http://schemas.openxmlformats.org/officeDocument/2006/relationships/image" Target="../media/image268.png"/><Relationship Id="rId65" Type="http://schemas.openxmlformats.org/officeDocument/2006/relationships/image" Target="../media/image87.png"/><Relationship Id="rId73" Type="http://schemas.openxmlformats.org/officeDocument/2006/relationships/image" Target="../media/image278.png"/><Relationship Id="rId4" Type="http://schemas.openxmlformats.org/officeDocument/2006/relationships/image" Target="../media/image110.png"/><Relationship Id="rId9" Type="http://schemas.openxmlformats.org/officeDocument/2006/relationships/image" Target="../media/image230.png"/><Relationship Id="rId13" Type="http://schemas.openxmlformats.org/officeDocument/2006/relationships/image" Target="../media/image234.png"/><Relationship Id="rId18" Type="http://schemas.openxmlformats.org/officeDocument/2006/relationships/image" Target="../media/image104.png"/><Relationship Id="rId39" Type="http://schemas.openxmlformats.org/officeDocument/2006/relationships/image" Target="../media/image78.png"/><Relationship Id="rId34" Type="http://schemas.openxmlformats.org/officeDocument/2006/relationships/image" Target="../media/image248.png"/><Relationship Id="rId50" Type="http://schemas.openxmlformats.org/officeDocument/2006/relationships/image" Target="../media/image84.png"/><Relationship Id="rId55" Type="http://schemas.openxmlformats.org/officeDocument/2006/relationships/image" Target="../media/image264.png"/><Relationship Id="rId76" Type="http://schemas.openxmlformats.org/officeDocument/2006/relationships/image" Target="../media/image279.png"/><Relationship Id="rId7" Type="http://schemas.openxmlformats.org/officeDocument/2006/relationships/image" Target="../media/image124.png"/><Relationship Id="rId71" Type="http://schemas.openxmlformats.org/officeDocument/2006/relationships/image" Target="../media/image27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6.png"/><Relationship Id="rId117" Type="http://schemas.openxmlformats.org/officeDocument/2006/relationships/image" Target="../media/image368.png"/><Relationship Id="rId21" Type="http://schemas.openxmlformats.org/officeDocument/2006/relationships/image" Target="../media/image255.png"/><Relationship Id="rId42" Type="http://schemas.openxmlformats.org/officeDocument/2006/relationships/image" Target="../media/image311.png"/><Relationship Id="rId47" Type="http://schemas.openxmlformats.org/officeDocument/2006/relationships/image" Target="../media/image316.png"/><Relationship Id="rId63" Type="http://schemas.openxmlformats.org/officeDocument/2006/relationships/image" Target="../media/image327.png"/><Relationship Id="rId68" Type="http://schemas.openxmlformats.org/officeDocument/2006/relationships/image" Target="../media/image81.png"/><Relationship Id="rId84" Type="http://schemas.openxmlformats.org/officeDocument/2006/relationships/image" Target="../media/image342.png"/><Relationship Id="rId89" Type="http://schemas.openxmlformats.org/officeDocument/2006/relationships/image" Target="../media/image347.png"/><Relationship Id="rId112" Type="http://schemas.openxmlformats.org/officeDocument/2006/relationships/image" Target="../media/image363.png"/><Relationship Id="rId16" Type="http://schemas.openxmlformats.org/officeDocument/2006/relationships/image" Target="../media/image289.png"/><Relationship Id="rId107" Type="http://schemas.openxmlformats.org/officeDocument/2006/relationships/image" Target="../media/image358.png"/><Relationship Id="rId11" Type="http://schemas.openxmlformats.org/officeDocument/2006/relationships/image" Target="../media/image286.png"/><Relationship Id="rId32" Type="http://schemas.openxmlformats.org/officeDocument/2006/relationships/image" Target="../media/image301.png"/><Relationship Id="rId37" Type="http://schemas.openxmlformats.org/officeDocument/2006/relationships/image" Target="../media/image306.png"/><Relationship Id="rId53" Type="http://schemas.openxmlformats.org/officeDocument/2006/relationships/image" Target="../media/image322.png"/><Relationship Id="rId58" Type="http://schemas.openxmlformats.org/officeDocument/2006/relationships/image" Target="../media/image93.png"/><Relationship Id="rId74" Type="http://schemas.openxmlformats.org/officeDocument/2006/relationships/image" Target="../media/image335.png"/><Relationship Id="rId79" Type="http://schemas.openxmlformats.org/officeDocument/2006/relationships/image" Target="../media/image95.png"/><Relationship Id="rId102" Type="http://schemas.openxmlformats.org/officeDocument/2006/relationships/image" Target="../media/image354.png"/><Relationship Id="rId5" Type="http://schemas.openxmlformats.org/officeDocument/2006/relationships/image" Target="../media/image283.png"/><Relationship Id="rId90" Type="http://schemas.openxmlformats.org/officeDocument/2006/relationships/image" Target="../media/image348.png"/><Relationship Id="rId95" Type="http://schemas.openxmlformats.org/officeDocument/2006/relationships/image" Target="../media/image351.png"/><Relationship Id="rId22" Type="http://schemas.openxmlformats.org/officeDocument/2006/relationships/image" Target="../media/image293.png"/><Relationship Id="rId27" Type="http://schemas.openxmlformats.org/officeDocument/2006/relationships/image" Target="../media/image257.png"/><Relationship Id="rId43" Type="http://schemas.openxmlformats.org/officeDocument/2006/relationships/image" Target="../media/image312.png"/><Relationship Id="rId48" Type="http://schemas.openxmlformats.org/officeDocument/2006/relationships/image" Target="../media/image317.png"/><Relationship Id="rId64" Type="http://schemas.openxmlformats.org/officeDocument/2006/relationships/image" Target="../media/image328.png"/><Relationship Id="rId69" Type="http://schemas.openxmlformats.org/officeDocument/2006/relationships/image" Target="../media/image260.png"/><Relationship Id="rId113" Type="http://schemas.openxmlformats.org/officeDocument/2006/relationships/image" Target="../media/image364.png"/><Relationship Id="rId118" Type="http://schemas.openxmlformats.org/officeDocument/2006/relationships/image" Target="../media/image369.png"/><Relationship Id="rId80" Type="http://schemas.openxmlformats.org/officeDocument/2006/relationships/image" Target="../media/image339.png"/><Relationship Id="rId85" Type="http://schemas.openxmlformats.org/officeDocument/2006/relationships/image" Target="../media/image343.png"/><Relationship Id="rId12" Type="http://schemas.openxmlformats.org/officeDocument/2006/relationships/image" Target="../media/image248.png"/><Relationship Id="rId17" Type="http://schemas.openxmlformats.org/officeDocument/2006/relationships/image" Target="../media/image290.png"/><Relationship Id="rId33" Type="http://schemas.openxmlformats.org/officeDocument/2006/relationships/image" Target="../media/image302.png"/><Relationship Id="rId38" Type="http://schemas.openxmlformats.org/officeDocument/2006/relationships/image" Target="../media/image307.png"/><Relationship Id="rId59" Type="http://schemas.openxmlformats.org/officeDocument/2006/relationships/image" Target="../media/image324.png"/><Relationship Id="rId103" Type="http://schemas.openxmlformats.org/officeDocument/2006/relationships/image" Target="../media/image355.png"/><Relationship Id="rId108" Type="http://schemas.openxmlformats.org/officeDocument/2006/relationships/image" Target="../media/image359.png"/><Relationship Id="rId54" Type="http://schemas.openxmlformats.org/officeDocument/2006/relationships/image" Target="../media/image84.png"/><Relationship Id="rId70" Type="http://schemas.openxmlformats.org/officeDocument/2006/relationships/image" Target="../media/image331.png"/><Relationship Id="rId75" Type="http://schemas.openxmlformats.org/officeDocument/2006/relationships/image" Target="../media/image336.png"/><Relationship Id="rId91" Type="http://schemas.openxmlformats.org/officeDocument/2006/relationships/image" Target="../media/image349.png"/><Relationship Id="rId96" Type="http://schemas.openxmlformats.org/officeDocument/2006/relationships/image" Target="../media/image26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4.png"/><Relationship Id="rId23" Type="http://schemas.openxmlformats.org/officeDocument/2006/relationships/image" Target="../media/image80.png"/><Relationship Id="rId28" Type="http://schemas.openxmlformats.org/officeDocument/2006/relationships/image" Target="../media/image297.png"/><Relationship Id="rId49" Type="http://schemas.openxmlformats.org/officeDocument/2006/relationships/image" Target="../media/image318.png"/><Relationship Id="rId114" Type="http://schemas.openxmlformats.org/officeDocument/2006/relationships/image" Target="../media/image365.png"/><Relationship Id="rId119" Type="http://schemas.openxmlformats.org/officeDocument/2006/relationships/image" Target="../media/image370.png"/><Relationship Id="rId10" Type="http://schemas.openxmlformats.org/officeDocument/2006/relationships/image" Target="../media/image85.png"/><Relationship Id="rId31" Type="http://schemas.openxmlformats.org/officeDocument/2006/relationships/image" Target="../media/image300.png"/><Relationship Id="rId44" Type="http://schemas.openxmlformats.org/officeDocument/2006/relationships/image" Target="../media/image313.png"/><Relationship Id="rId52" Type="http://schemas.openxmlformats.org/officeDocument/2006/relationships/image" Target="../media/image321.png"/><Relationship Id="rId60" Type="http://schemas.openxmlformats.org/officeDocument/2006/relationships/image" Target="../media/image325.png"/><Relationship Id="rId65" Type="http://schemas.openxmlformats.org/officeDocument/2006/relationships/image" Target="../media/image261.png"/><Relationship Id="rId73" Type="http://schemas.openxmlformats.org/officeDocument/2006/relationships/image" Target="../media/image334.png"/><Relationship Id="rId78" Type="http://schemas.openxmlformats.org/officeDocument/2006/relationships/image" Target="../media/image338.png"/><Relationship Id="rId81" Type="http://schemas.openxmlformats.org/officeDocument/2006/relationships/image" Target="../media/image89.png"/><Relationship Id="rId86" Type="http://schemas.openxmlformats.org/officeDocument/2006/relationships/image" Target="../media/image344.png"/><Relationship Id="rId94" Type="http://schemas.openxmlformats.org/officeDocument/2006/relationships/image" Target="../media/image79.png"/><Relationship Id="rId99" Type="http://schemas.openxmlformats.org/officeDocument/2006/relationships/image" Target="../media/image94.png"/><Relationship Id="rId101" Type="http://schemas.openxmlformats.org/officeDocument/2006/relationships/image" Target="../media/image353.png"/><Relationship Id="rId4" Type="http://schemas.openxmlformats.org/officeDocument/2006/relationships/image" Target="../media/image282.png"/><Relationship Id="rId9" Type="http://schemas.openxmlformats.org/officeDocument/2006/relationships/image" Target="../media/image86.png"/><Relationship Id="rId13" Type="http://schemas.openxmlformats.org/officeDocument/2006/relationships/image" Target="../media/image287.png"/><Relationship Id="rId18" Type="http://schemas.openxmlformats.org/officeDocument/2006/relationships/image" Target="../media/image291.png"/><Relationship Id="rId39" Type="http://schemas.openxmlformats.org/officeDocument/2006/relationships/image" Target="../media/image308.png"/><Relationship Id="rId109" Type="http://schemas.openxmlformats.org/officeDocument/2006/relationships/image" Target="../media/image360.png"/><Relationship Id="rId34" Type="http://schemas.openxmlformats.org/officeDocument/2006/relationships/image" Target="../media/image303.png"/><Relationship Id="rId50" Type="http://schemas.openxmlformats.org/officeDocument/2006/relationships/image" Target="../media/image319.png"/><Relationship Id="rId55" Type="http://schemas.openxmlformats.org/officeDocument/2006/relationships/image" Target="../media/image117.png"/><Relationship Id="rId76" Type="http://schemas.openxmlformats.org/officeDocument/2006/relationships/image" Target="../media/image251.png"/><Relationship Id="rId97" Type="http://schemas.openxmlformats.org/officeDocument/2006/relationships/image" Target="../media/image252.png"/><Relationship Id="rId104" Type="http://schemas.openxmlformats.org/officeDocument/2006/relationships/image" Target="../media/image105.png"/><Relationship Id="rId120" Type="http://schemas.openxmlformats.org/officeDocument/2006/relationships/image" Target="../media/image371.png"/><Relationship Id="rId7" Type="http://schemas.openxmlformats.org/officeDocument/2006/relationships/image" Target="../media/image285.png"/><Relationship Id="rId71" Type="http://schemas.openxmlformats.org/officeDocument/2006/relationships/image" Target="../media/image332.png"/><Relationship Id="rId92" Type="http://schemas.openxmlformats.org/officeDocument/2006/relationships/image" Target="../media/image350.png"/><Relationship Id="rId2" Type="http://schemas.openxmlformats.org/officeDocument/2006/relationships/image" Target="../media/image280.png"/><Relationship Id="rId29" Type="http://schemas.openxmlformats.org/officeDocument/2006/relationships/image" Target="../media/image298.png"/><Relationship Id="rId24" Type="http://schemas.openxmlformats.org/officeDocument/2006/relationships/image" Target="../media/image294.png"/><Relationship Id="rId40" Type="http://schemas.openxmlformats.org/officeDocument/2006/relationships/image" Target="../media/image309.png"/><Relationship Id="rId45" Type="http://schemas.openxmlformats.org/officeDocument/2006/relationships/image" Target="../media/image314.png"/><Relationship Id="rId66" Type="http://schemas.openxmlformats.org/officeDocument/2006/relationships/image" Target="../media/image329.png"/><Relationship Id="rId87" Type="http://schemas.openxmlformats.org/officeDocument/2006/relationships/image" Target="../media/image345.png"/><Relationship Id="rId110" Type="http://schemas.openxmlformats.org/officeDocument/2006/relationships/image" Target="../media/image361.png"/><Relationship Id="rId115" Type="http://schemas.openxmlformats.org/officeDocument/2006/relationships/image" Target="../media/image366.png"/><Relationship Id="rId61" Type="http://schemas.openxmlformats.org/officeDocument/2006/relationships/image" Target="../media/image90.png"/><Relationship Id="rId82" Type="http://schemas.openxmlformats.org/officeDocument/2006/relationships/image" Target="../media/image340.png"/><Relationship Id="rId19" Type="http://schemas.openxmlformats.org/officeDocument/2006/relationships/image" Target="../media/image292.png"/><Relationship Id="rId14" Type="http://schemas.openxmlformats.org/officeDocument/2006/relationships/image" Target="../media/image288.png"/><Relationship Id="rId30" Type="http://schemas.openxmlformats.org/officeDocument/2006/relationships/image" Target="../media/image299.png"/><Relationship Id="rId35" Type="http://schemas.openxmlformats.org/officeDocument/2006/relationships/image" Target="../media/image304.png"/><Relationship Id="rId56" Type="http://schemas.openxmlformats.org/officeDocument/2006/relationships/image" Target="../media/image323.png"/><Relationship Id="rId77" Type="http://schemas.openxmlformats.org/officeDocument/2006/relationships/image" Target="../media/image337.png"/><Relationship Id="rId100" Type="http://schemas.openxmlformats.org/officeDocument/2006/relationships/image" Target="../media/image262.png"/><Relationship Id="rId105" Type="http://schemas.openxmlformats.org/officeDocument/2006/relationships/image" Target="../media/image356.png"/><Relationship Id="rId8" Type="http://schemas.openxmlformats.org/officeDocument/2006/relationships/image" Target="../media/image256.png"/><Relationship Id="rId51" Type="http://schemas.openxmlformats.org/officeDocument/2006/relationships/image" Target="../media/image320.png"/><Relationship Id="rId72" Type="http://schemas.openxmlformats.org/officeDocument/2006/relationships/image" Target="../media/image333.png"/><Relationship Id="rId93" Type="http://schemas.openxmlformats.org/officeDocument/2006/relationships/image" Target="../media/image273.png"/><Relationship Id="rId98" Type="http://schemas.openxmlformats.org/officeDocument/2006/relationships/image" Target="../media/image352.png"/><Relationship Id="rId3" Type="http://schemas.openxmlformats.org/officeDocument/2006/relationships/image" Target="../media/image281.png"/><Relationship Id="rId25" Type="http://schemas.openxmlformats.org/officeDocument/2006/relationships/image" Target="../media/image295.png"/><Relationship Id="rId46" Type="http://schemas.openxmlformats.org/officeDocument/2006/relationships/image" Target="../media/image315.png"/><Relationship Id="rId67" Type="http://schemas.openxmlformats.org/officeDocument/2006/relationships/image" Target="../media/image330.png"/><Relationship Id="rId116" Type="http://schemas.openxmlformats.org/officeDocument/2006/relationships/image" Target="../media/image367.png"/><Relationship Id="rId20" Type="http://schemas.openxmlformats.org/officeDocument/2006/relationships/image" Target="../media/image271.png"/><Relationship Id="rId41" Type="http://schemas.openxmlformats.org/officeDocument/2006/relationships/image" Target="../media/image310.png"/><Relationship Id="rId62" Type="http://schemas.openxmlformats.org/officeDocument/2006/relationships/image" Target="../media/image326.png"/><Relationship Id="rId83" Type="http://schemas.openxmlformats.org/officeDocument/2006/relationships/image" Target="../media/image341.png"/><Relationship Id="rId88" Type="http://schemas.openxmlformats.org/officeDocument/2006/relationships/image" Target="../media/image346.png"/><Relationship Id="rId111" Type="http://schemas.openxmlformats.org/officeDocument/2006/relationships/image" Target="../media/image362.png"/><Relationship Id="rId15" Type="http://schemas.openxmlformats.org/officeDocument/2006/relationships/image" Target="../media/image78.png"/><Relationship Id="rId36" Type="http://schemas.openxmlformats.org/officeDocument/2006/relationships/image" Target="../media/image305.png"/><Relationship Id="rId57" Type="http://schemas.openxmlformats.org/officeDocument/2006/relationships/image" Target="../media/image268.png"/><Relationship Id="rId106" Type="http://schemas.openxmlformats.org/officeDocument/2006/relationships/image" Target="../media/image35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1999" cy="456303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96805" y="4937193"/>
            <a:ext cx="240453" cy="357293"/>
          </a:xfrm>
          <a:custGeom>
            <a:avLst/>
            <a:gdLst/>
            <a:ahLst/>
            <a:cxnLst/>
            <a:rect l="l" t="t" r="r" b="b"/>
            <a:pathLst>
              <a:path w="360680" h="535940">
                <a:moveTo>
                  <a:pt x="325945" y="0"/>
                </a:moveTo>
                <a:lnTo>
                  <a:pt x="0" y="0"/>
                </a:lnTo>
                <a:lnTo>
                  <a:pt x="1759" y="12145"/>
                </a:lnTo>
                <a:lnTo>
                  <a:pt x="3087" y="26720"/>
                </a:lnTo>
                <a:lnTo>
                  <a:pt x="4771" y="65557"/>
                </a:lnTo>
                <a:lnTo>
                  <a:pt x="5257" y="107648"/>
                </a:lnTo>
                <a:lnTo>
                  <a:pt x="5399" y="389493"/>
                </a:lnTo>
                <a:lnTo>
                  <a:pt x="5167" y="420082"/>
                </a:lnTo>
                <a:lnTo>
                  <a:pt x="4781" y="460316"/>
                </a:lnTo>
                <a:lnTo>
                  <a:pt x="3044" y="504070"/>
                </a:lnTo>
                <a:lnTo>
                  <a:pt x="0" y="531710"/>
                </a:lnTo>
                <a:lnTo>
                  <a:pt x="4699" y="531710"/>
                </a:lnTo>
                <a:lnTo>
                  <a:pt x="14198" y="532269"/>
                </a:lnTo>
                <a:lnTo>
                  <a:pt x="51701" y="533539"/>
                </a:lnTo>
                <a:lnTo>
                  <a:pt x="103060" y="534809"/>
                </a:lnTo>
                <a:lnTo>
                  <a:pt x="158800" y="535355"/>
                </a:lnTo>
                <a:lnTo>
                  <a:pt x="192169" y="533940"/>
                </a:lnTo>
                <a:lnTo>
                  <a:pt x="249413" y="522641"/>
                </a:lnTo>
                <a:lnTo>
                  <a:pt x="294167" y="500510"/>
                </a:lnTo>
                <a:lnTo>
                  <a:pt x="320885" y="477062"/>
                </a:lnTo>
                <a:lnTo>
                  <a:pt x="160235" y="477062"/>
                </a:lnTo>
                <a:lnTo>
                  <a:pt x="107251" y="476351"/>
                </a:lnTo>
                <a:lnTo>
                  <a:pt x="80405" y="475372"/>
                </a:lnTo>
                <a:lnTo>
                  <a:pt x="74663" y="475272"/>
                </a:lnTo>
                <a:lnTo>
                  <a:pt x="74663" y="276783"/>
                </a:lnTo>
                <a:lnTo>
                  <a:pt x="326420" y="276783"/>
                </a:lnTo>
                <a:lnTo>
                  <a:pt x="312470" y="261861"/>
                </a:lnTo>
                <a:lnTo>
                  <a:pt x="284687" y="243636"/>
                </a:lnTo>
                <a:lnTo>
                  <a:pt x="249435" y="230574"/>
                </a:lnTo>
                <a:lnTo>
                  <a:pt x="206737" y="222770"/>
                </a:lnTo>
                <a:lnTo>
                  <a:pt x="156616" y="220319"/>
                </a:lnTo>
                <a:lnTo>
                  <a:pt x="74663" y="220319"/>
                </a:lnTo>
                <a:lnTo>
                  <a:pt x="74663" y="60083"/>
                </a:lnTo>
                <a:lnTo>
                  <a:pt x="325945" y="60083"/>
                </a:lnTo>
                <a:lnTo>
                  <a:pt x="325945" y="0"/>
                </a:lnTo>
                <a:close/>
              </a:path>
              <a:path w="360680" h="535940">
                <a:moveTo>
                  <a:pt x="326420" y="276783"/>
                </a:moveTo>
                <a:lnTo>
                  <a:pt x="156616" y="276783"/>
                </a:lnTo>
                <a:lnTo>
                  <a:pt x="186627" y="278125"/>
                </a:lnTo>
                <a:lnTo>
                  <a:pt x="212967" y="282214"/>
                </a:lnTo>
                <a:lnTo>
                  <a:pt x="254927" y="299008"/>
                </a:lnTo>
                <a:lnTo>
                  <a:pt x="280733" y="328102"/>
                </a:lnTo>
                <a:lnTo>
                  <a:pt x="289509" y="371475"/>
                </a:lnTo>
                <a:lnTo>
                  <a:pt x="288346" y="389493"/>
                </a:lnTo>
                <a:lnTo>
                  <a:pt x="271678" y="432650"/>
                </a:lnTo>
                <a:lnTo>
                  <a:pt x="238334" y="460316"/>
                </a:lnTo>
                <a:lnTo>
                  <a:pt x="193773" y="474271"/>
                </a:lnTo>
                <a:lnTo>
                  <a:pt x="160235" y="477062"/>
                </a:lnTo>
                <a:lnTo>
                  <a:pt x="320885" y="477062"/>
                </a:lnTo>
                <a:lnTo>
                  <a:pt x="348521" y="433731"/>
                </a:lnTo>
                <a:lnTo>
                  <a:pt x="359082" y="392935"/>
                </a:lnTo>
                <a:lnTo>
                  <a:pt x="360553" y="371475"/>
                </a:lnTo>
                <a:lnTo>
                  <a:pt x="357492" y="339054"/>
                </a:lnTo>
                <a:lnTo>
                  <a:pt x="348384" y="309938"/>
                </a:lnTo>
                <a:lnTo>
                  <a:pt x="333340" y="284187"/>
                </a:lnTo>
                <a:lnTo>
                  <a:pt x="326420" y="276783"/>
                </a:lnTo>
                <a:close/>
              </a:path>
              <a:path w="360680" h="535940">
                <a:moveTo>
                  <a:pt x="325945" y="60083"/>
                </a:moveTo>
                <a:lnTo>
                  <a:pt x="167182" y="60083"/>
                </a:lnTo>
                <a:lnTo>
                  <a:pt x="240931" y="60458"/>
                </a:lnTo>
                <a:lnTo>
                  <a:pt x="282063" y="61337"/>
                </a:lnTo>
                <a:lnTo>
                  <a:pt x="299083" y="62222"/>
                </a:lnTo>
                <a:lnTo>
                  <a:pt x="313691" y="63590"/>
                </a:lnTo>
                <a:lnTo>
                  <a:pt x="325945" y="65557"/>
                </a:lnTo>
                <a:lnTo>
                  <a:pt x="325945" y="60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1811765" y="4931130"/>
            <a:ext cx="395817" cy="366607"/>
          </a:xfrm>
          <a:custGeom>
            <a:avLst/>
            <a:gdLst/>
            <a:ahLst/>
            <a:cxnLst/>
            <a:rect l="l" t="t" r="r" b="b"/>
            <a:pathLst>
              <a:path w="593725" h="549909">
                <a:moveTo>
                  <a:pt x="382384" y="0"/>
                </a:moveTo>
                <a:lnTo>
                  <a:pt x="340580" y="4724"/>
                </a:lnTo>
                <a:lnTo>
                  <a:pt x="300824" y="18935"/>
                </a:lnTo>
                <a:lnTo>
                  <a:pt x="263971" y="42086"/>
                </a:lnTo>
                <a:lnTo>
                  <a:pt x="231432" y="73914"/>
                </a:lnTo>
                <a:lnTo>
                  <a:pt x="204174" y="113779"/>
                </a:lnTo>
                <a:lnTo>
                  <a:pt x="183375" y="161493"/>
                </a:lnTo>
                <a:lnTo>
                  <a:pt x="170065" y="216447"/>
                </a:lnTo>
                <a:lnTo>
                  <a:pt x="165709" y="278574"/>
                </a:lnTo>
                <a:lnTo>
                  <a:pt x="167443" y="320410"/>
                </a:lnTo>
                <a:lnTo>
                  <a:pt x="172715" y="358908"/>
                </a:lnTo>
                <a:lnTo>
                  <a:pt x="194284" y="426288"/>
                </a:lnTo>
                <a:lnTo>
                  <a:pt x="227506" y="479569"/>
                </a:lnTo>
                <a:lnTo>
                  <a:pt x="270586" y="518401"/>
                </a:lnTo>
                <a:lnTo>
                  <a:pt x="320528" y="541993"/>
                </a:lnTo>
                <a:lnTo>
                  <a:pt x="375119" y="549897"/>
                </a:lnTo>
                <a:lnTo>
                  <a:pt x="396017" y="548697"/>
                </a:lnTo>
                <a:lnTo>
                  <a:pt x="436668" y="539197"/>
                </a:lnTo>
                <a:lnTo>
                  <a:pt x="475538" y="520431"/>
                </a:lnTo>
                <a:lnTo>
                  <a:pt x="510536" y="493026"/>
                </a:lnTo>
                <a:lnTo>
                  <a:pt x="517098" y="486156"/>
                </a:lnTo>
                <a:lnTo>
                  <a:pt x="378777" y="486156"/>
                </a:lnTo>
                <a:lnTo>
                  <a:pt x="346499" y="482446"/>
                </a:lnTo>
                <a:lnTo>
                  <a:pt x="292931" y="453119"/>
                </a:lnTo>
                <a:lnTo>
                  <a:pt x="254875" y="395907"/>
                </a:lnTo>
                <a:lnTo>
                  <a:pt x="242712" y="358895"/>
                </a:lnTo>
                <a:lnTo>
                  <a:pt x="235432" y="316739"/>
                </a:lnTo>
                <a:lnTo>
                  <a:pt x="234349" y="294957"/>
                </a:lnTo>
                <a:lnTo>
                  <a:pt x="191185" y="294957"/>
                </a:lnTo>
                <a:lnTo>
                  <a:pt x="191185" y="236715"/>
                </a:lnTo>
                <a:lnTo>
                  <a:pt x="234441" y="236715"/>
                </a:lnTo>
                <a:lnTo>
                  <a:pt x="237491" y="210613"/>
                </a:lnTo>
                <a:lnTo>
                  <a:pt x="251091" y="160223"/>
                </a:lnTo>
                <a:lnTo>
                  <a:pt x="272710" y="119232"/>
                </a:lnTo>
                <a:lnTo>
                  <a:pt x="301891" y="88861"/>
                </a:lnTo>
                <a:lnTo>
                  <a:pt x="337486" y="69962"/>
                </a:lnTo>
                <a:lnTo>
                  <a:pt x="378777" y="63741"/>
                </a:lnTo>
                <a:lnTo>
                  <a:pt x="523844" y="63741"/>
                </a:lnTo>
                <a:lnTo>
                  <a:pt x="509439" y="48881"/>
                </a:lnTo>
                <a:lnTo>
                  <a:pt x="486562" y="31496"/>
                </a:lnTo>
                <a:lnTo>
                  <a:pt x="461962" y="17709"/>
                </a:lnTo>
                <a:lnTo>
                  <a:pt x="436321" y="7851"/>
                </a:lnTo>
                <a:lnTo>
                  <a:pt x="409756" y="1942"/>
                </a:lnTo>
                <a:lnTo>
                  <a:pt x="382384" y="0"/>
                </a:lnTo>
                <a:close/>
              </a:path>
              <a:path w="593725" h="549909">
                <a:moveTo>
                  <a:pt x="74663" y="9093"/>
                </a:moveTo>
                <a:lnTo>
                  <a:pt x="0" y="9093"/>
                </a:lnTo>
                <a:lnTo>
                  <a:pt x="1759" y="21239"/>
                </a:lnTo>
                <a:lnTo>
                  <a:pt x="3087" y="35814"/>
                </a:lnTo>
                <a:lnTo>
                  <a:pt x="5032" y="92884"/>
                </a:lnTo>
                <a:lnTo>
                  <a:pt x="5351" y="413424"/>
                </a:lnTo>
                <a:lnTo>
                  <a:pt x="5158" y="436316"/>
                </a:lnTo>
                <a:lnTo>
                  <a:pt x="4674" y="479569"/>
                </a:lnTo>
                <a:lnTo>
                  <a:pt x="1640" y="528654"/>
                </a:lnTo>
                <a:lnTo>
                  <a:pt x="0" y="540804"/>
                </a:lnTo>
                <a:lnTo>
                  <a:pt x="74663" y="540804"/>
                </a:lnTo>
                <a:lnTo>
                  <a:pt x="74663" y="294957"/>
                </a:lnTo>
                <a:lnTo>
                  <a:pt x="166388" y="294957"/>
                </a:lnTo>
                <a:lnTo>
                  <a:pt x="165709" y="278574"/>
                </a:lnTo>
                <a:lnTo>
                  <a:pt x="166748" y="246584"/>
                </a:lnTo>
                <a:lnTo>
                  <a:pt x="167834" y="236715"/>
                </a:lnTo>
                <a:lnTo>
                  <a:pt x="74663" y="236715"/>
                </a:lnTo>
                <a:lnTo>
                  <a:pt x="74663" y="9093"/>
                </a:lnTo>
                <a:close/>
              </a:path>
              <a:path w="593725" h="549909">
                <a:moveTo>
                  <a:pt x="523844" y="63741"/>
                </a:moveTo>
                <a:lnTo>
                  <a:pt x="378777" y="63741"/>
                </a:lnTo>
                <a:lnTo>
                  <a:pt x="410269" y="67303"/>
                </a:lnTo>
                <a:lnTo>
                  <a:pt x="438226" y="78065"/>
                </a:lnTo>
                <a:lnTo>
                  <a:pt x="483997" y="121640"/>
                </a:lnTo>
                <a:lnTo>
                  <a:pt x="512899" y="190123"/>
                </a:lnTo>
                <a:lnTo>
                  <a:pt x="520133" y="232477"/>
                </a:lnTo>
                <a:lnTo>
                  <a:pt x="522617" y="280390"/>
                </a:lnTo>
                <a:lnTo>
                  <a:pt x="520065" y="326174"/>
                </a:lnTo>
                <a:lnTo>
                  <a:pt x="512487" y="366649"/>
                </a:lnTo>
                <a:lnTo>
                  <a:pt x="482727" y="431723"/>
                </a:lnTo>
                <a:lnTo>
                  <a:pt x="436781" y="472393"/>
                </a:lnTo>
                <a:lnTo>
                  <a:pt x="378777" y="486156"/>
                </a:lnTo>
                <a:lnTo>
                  <a:pt x="517098" y="486156"/>
                </a:lnTo>
                <a:lnTo>
                  <a:pt x="554328" y="436316"/>
                </a:lnTo>
                <a:lnTo>
                  <a:pt x="575576" y="388581"/>
                </a:lnTo>
                <a:lnTo>
                  <a:pt x="589049" y="333284"/>
                </a:lnTo>
                <a:lnTo>
                  <a:pt x="593598" y="271310"/>
                </a:lnTo>
                <a:lnTo>
                  <a:pt x="591751" y="229264"/>
                </a:lnTo>
                <a:lnTo>
                  <a:pt x="586216" y="190576"/>
                </a:lnTo>
                <a:lnTo>
                  <a:pt x="564108" y="123444"/>
                </a:lnTo>
                <a:lnTo>
                  <a:pt x="529988" y="70078"/>
                </a:lnTo>
                <a:lnTo>
                  <a:pt x="523844" y="63741"/>
                </a:lnTo>
                <a:close/>
              </a:path>
              <a:path w="593725" h="549909">
                <a:moveTo>
                  <a:pt x="234441" y="236715"/>
                </a:moveTo>
                <a:lnTo>
                  <a:pt x="191185" y="236715"/>
                </a:lnTo>
                <a:lnTo>
                  <a:pt x="191185" y="294957"/>
                </a:lnTo>
                <a:lnTo>
                  <a:pt x="234349" y="294957"/>
                </a:lnTo>
                <a:lnTo>
                  <a:pt x="233083" y="269481"/>
                </a:lnTo>
                <a:lnTo>
                  <a:pt x="234173" y="239008"/>
                </a:lnTo>
                <a:lnTo>
                  <a:pt x="234441" y="236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2256688" y="4937193"/>
            <a:ext cx="342477" cy="466513"/>
          </a:xfrm>
          <a:custGeom>
            <a:avLst/>
            <a:gdLst/>
            <a:ahLst/>
            <a:cxnLst/>
            <a:rect l="l" t="t" r="r" b="b"/>
            <a:pathLst>
              <a:path w="513714" h="699770">
                <a:moveTo>
                  <a:pt x="513486" y="471627"/>
                </a:moveTo>
                <a:lnTo>
                  <a:pt x="0" y="471627"/>
                </a:lnTo>
                <a:lnTo>
                  <a:pt x="0" y="699249"/>
                </a:lnTo>
                <a:lnTo>
                  <a:pt x="60083" y="699249"/>
                </a:lnTo>
                <a:lnTo>
                  <a:pt x="60116" y="687131"/>
                </a:lnTo>
                <a:lnTo>
                  <a:pt x="60245" y="674270"/>
                </a:lnTo>
                <a:lnTo>
                  <a:pt x="61554" y="630515"/>
                </a:lnTo>
                <a:lnTo>
                  <a:pt x="64630" y="585076"/>
                </a:lnTo>
                <a:lnTo>
                  <a:pt x="70136" y="543646"/>
                </a:lnTo>
                <a:lnTo>
                  <a:pt x="72834" y="531710"/>
                </a:lnTo>
                <a:lnTo>
                  <a:pt x="513486" y="531710"/>
                </a:lnTo>
                <a:lnTo>
                  <a:pt x="513486" y="471627"/>
                </a:lnTo>
                <a:close/>
              </a:path>
              <a:path w="513714" h="699770">
                <a:moveTo>
                  <a:pt x="513486" y="531710"/>
                </a:moveTo>
                <a:lnTo>
                  <a:pt x="440664" y="531710"/>
                </a:lnTo>
                <a:lnTo>
                  <a:pt x="443164" y="543647"/>
                </a:lnTo>
                <a:lnTo>
                  <a:pt x="445297" y="556521"/>
                </a:lnTo>
                <a:lnTo>
                  <a:pt x="450057" y="600278"/>
                </a:lnTo>
                <a:lnTo>
                  <a:pt x="452488" y="645871"/>
                </a:lnTo>
                <a:lnTo>
                  <a:pt x="453275" y="687131"/>
                </a:lnTo>
                <a:lnTo>
                  <a:pt x="453402" y="699249"/>
                </a:lnTo>
                <a:lnTo>
                  <a:pt x="513486" y="699249"/>
                </a:lnTo>
                <a:lnTo>
                  <a:pt x="513486" y="531710"/>
                </a:lnTo>
                <a:close/>
              </a:path>
              <a:path w="513714" h="699770">
                <a:moveTo>
                  <a:pt x="451573" y="0"/>
                </a:moveTo>
                <a:lnTo>
                  <a:pt x="194843" y="0"/>
                </a:lnTo>
                <a:lnTo>
                  <a:pt x="190563" y="48561"/>
                </a:lnTo>
                <a:lnTo>
                  <a:pt x="184155" y="96991"/>
                </a:lnTo>
                <a:lnTo>
                  <a:pt x="175642" y="145340"/>
                </a:lnTo>
                <a:lnTo>
                  <a:pt x="165049" y="193662"/>
                </a:lnTo>
                <a:lnTo>
                  <a:pt x="152400" y="242011"/>
                </a:lnTo>
                <a:lnTo>
                  <a:pt x="137602" y="289688"/>
                </a:lnTo>
                <a:lnTo>
                  <a:pt x="120775" y="336447"/>
                </a:lnTo>
                <a:lnTo>
                  <a:pt x="101931" y="382329"/>
                </a:lnTo>
                <a:lnTo>
                  <a:pt x="81086" y="427375"/>
                </a:lnTo>
                <a:lnTo>
                  <a:pt x="58254" y="471627"/>
                </a:lnTo>
                <a:lnTo>
                  <a:pt x="132930" y="471627"/>
                </a:lnTo>
                <a:lnTo>
                  <a:pt x="157618" y="420977"/>
                </a:lnTo>
                <a:lnTo>
                  <a:pt x="179651" y="369941"/>
                </a:lnTo>
                <a:lnTo>
                  <a:pt x="199078" y="318586"/>
                </a:lnTo>
                <a:lnTo>
                  <a:pt x="215950" y="266979"/>
                </a:lnTo>
                <a:lnTo>
                  <a:pt x="230164" y="215083"/>
                </a:lnTo>
                <a:lnTo>
                  <a:pt x="241927" y="163250"/>
                </a:lnTo>
                <a:lnTo>
                  <a:pt x="251353" y="111558"/>
                </a:lnTo>
                <a:lnTo>
                  <a:pt x="258559" y="60083"/>
                </a:lnTo>
                <a:lnTo>
                  <a:pt x="446895" y="60083"/>
                </a:lnTo>
                <a:lnTo>
                  <a:pt x="447348" y="43216"/>
                </a:lnTo>
                <a:lnTo>
                  <a:pt x="448233" y="26454"/>
                </a:lnTo>
                <a:lnTo>
                  <a:pt x="449605" y="12035"/>
                </a:lnTo>
                <a:lnTo>
                  <a:pt x="451573" y="0"/>
                </a:lnTo>
                <a:close/>
              </a:path>
              <a:path w="513714" h="699770">
                <a:moveTo>
                  <a:pt x="446895" y="60083"/>
                </a:moveTo>
                <a:lnTo>
                  <a:pt x="376948" y="60083"/>
                </a:lnTo>
                <a:lnTo>
                  <a:pt x="376948" y="471627"/>
                </a:lnTo>
                <a:lnTo>
                  <a:pt x="446100" y="471627"/>
                </a:lnTo>
                <a:lnTo>
                  <a:pt x="446223" y="111558"/>
                </a:lnTo>
                <a:lnTo>
                  <a:pt x="446338" y="96991"/>
                </a:lnTo>
                <a:lnTo>
                  <a:pt x="446475" y="83263"/>
                </a:lnTo>
                <a:lnTo>
                  <a:pt x="446836" y="62280"/>
                </a:lnTo>
                <a:lnTo>
                  <a:pt x="446895" y="60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2652395" y="4931088"/>
            <a:ext cx="405553" cy="360680"/>
          </a:xfrm>
          <a:custGeom>
            <a:avLst/>
            <a:gdLst/>
            <a:ahLst/>
            <a:cxnLst/>
            <a:rect l="l" t="t" r="r" b="b"/>
            <a:pathLst>
              <a:path w="608329" h="541020">
                <a:moveTo>
                  <a:pt x="133547" y="65633"/>
                </a:moveTo>
                <a:lnTo>
                  <a:pt x="50380" y="65633"/>
                </a:lnTo>
                <a:lnTo>
                  <a:pt x="57696" y="68262"/>
                </a:lnTo>
                <a:lnTo>
                  <a:pt x="63919" y="74180"/>
                </a:lnTo>
                <a:lnTo>
                  <a:pt x="82611" y="110434"/>
                </a:lnTo>
                <a:lnTo>
                  <a:pt x="88318" y="138074"/>
                </a:lnTo>
                <a:lnTo>
                  <a:pt x="90268" y="148094"/>
                </a:lnTo>
                <a:lnTo>
                  <a:pt x="101019" y="190930"/>
                </a:lnTo>
                <a:lnTo>
                  <a:pt x="119689" y="229272"/>
                </a:lnTo>
                <a:lnTo>
                  <a:pt x="147497" y="256819"/>
                </a:lnTo>
                <a:lnTo>
                  <a:pt x="138748" y="259952"/>
                </a:lnTo>
                <a:lnTo>
                  <a:pt x="100880" y="288574"/>
                </a:lnTo>
                <a:lnTo>
                  <a:pt x="74942" y="329544"/>
                </a:lnTo>
                <a:lnTo>
                  <a:pt x="51181" y="383643"/>
                </a:lnTo>
                <a:lnTo>
                  <a:pt x="35056" y="426168"/>
                </a:lnTo>
                <a:lnTo>
                  <a:pt x="19452" y="472317"/>
                </a:lnTo>
                <a:lnTo>
                  <a:pt x="5773" y="518311"/>
                </a:lnTo>
                <a:lnTo>
                  <a:pt x="0" y="540867"/>
                </a:lnTo>
                <a:lnTo>
                  <a:pt x="78282" y="540867"/>
                </a:lnTo>
                <a:lnTo>
                  <a:pt x="87532" y="501392"/>
                </a:lnTo>
                <a:lnTo>
                  <a:pt x="96756" y="465686"/>
                </a:lnTo>
                <a:lnTo>
                  <a:pt x="115430" y="405955"/>
                </a:lnTo>
                <a:lnTo>
                  <a:pt x="135385" y="359697"/>
                </a:lnTo>
                <a:lnTo>
                  <a:pt x="158407" y="325983"/>
                </a:lnTo>
                <a:lnTo>
                  <a:pt x="188836" y="302133"/>
                </a:lnTo>
                <a:lnTo>
                  <a:pt x="227609" y="293192"/>
                </a:lnTo>
                <a:lnTo>
                  <a:pt x="269481" y="293192"/>
                </a:lnTo>
                <a:lnTo>
                  <a:pt x="269481" y="234950"/>
                </a:lnTo>
                <a:lnTo>
                  <a:pt x="244005" y="234950"/>
                </a:lnTo>
                <a:lnTo>
                  <a:pt x="235077" y="234319"/>
                </a:lnTo>
                <a:lnTo>
                  <a:pt x="197057" y="219756"/>
                </a:lnTo>
                <a:lnTo>
                  <a:pt x="167038" y="179208"/>
                </a:lnTo>
                <a:lnTo>
                  <a:pt x="153068" y="137804"/>
                </a:lnTo>
                <a:lnTo>
                  <a:pt x="149332" y="122910"/>
                </a:lnTo>
                <a:lnTo>
                  <a:pt x="145518" y="108119"/>
                </a:lnTo>
                <a:lnTo>
                  <a:pt x="141678" y="93561"/>
                </a:lnTo>
                <a:lnTo>
                  <a:pt x="137833" y="79260"/>
                </a:lnTo>
                <a:lnTo>
                  <a:pt x="133547" y="65633"/>
                </a:lnTo>
                <a:close/>
              </a:path>
              <a:path w="608329" h="541020">
                <a:moveTo>
                  <a:pt x="338696" y="9156"/>
                </a:moveTo>
                <a:lnTo>
                  <a:pt x="269481" y="9156"/>
                </a:lnTo>
                <a:lnTo>
                  <a:pt x="269481" y="540867"/>
                </a:lnTo>
                <a:lnTo>
                  <a:pt x="338696" y="540867"/>
                </a:lnTo>
                <a:lnTo>
                  <a:pt x="338696" y="293192"/>
                </a:lnTo>
                <a:lnTo>
                  <a:pt x="302260" y="293192"/>
                </a:lnTo>
                <a:lnTo>
                  <a:pt x="302260" y="234950"/>
                </a:lnTo>
                <a:lnTo>
                  <a:pt x="338696" y="234950"/>
                </a:lnTo>
                <a:lnTo>
                  <a:pt x="338696" y="9156"/>
                </a:lnTo>
                <a:close/>
              </a:path>
              <a:path w="608329" h="541020">
                <a:moveTo>
                  <a:pt x="568464" y="0"/>
                </a:moveTo>
                <a:lnTo>
                  <a:pt x="520998" y="8104"/>
                </a:lnTo>
                <a:lnTo>
                  <a:pt x="491629" y="32842"/>
                </a:lnTo>
                <a:lnTo>
                  <a:pt x="470331" y="79260"/>
                </a:lnTo>
                <a:lnTo>
                  <a:pt x="458831" y="123030"/>
                </a:lnTo>
                <a:lnTo>
                  <a:pt x="455218" y="138074"/>
                </a:lnTo>
                <a:lnTo>
                  <a:pt x="451207" y="152700"/>
                </a:lnTo>
                <a:lnTo>
                  <a:pt x="435190" y="191262"/>
                </a:lnTo>
                <a:lnTo>
                  <a:pt x="401497" y="225488"/>
                </a:lnTo>
                <a:lnTo>
                  <a:pt x="364172" y="234950"/>
                </a:lnTo>
                <a:lnTo>
                  <a:pt x="338696" y="234950"/>
                </a:lnTo>
                <a:lnTo>
                  <a:pt x="338696" y="293192"/>
                </a:lnTo>
                <a:lnTo>
                  <a:pt x="380568" y="293192"/>
                </a:lnTo>
                <a:lnTo>
                  <a:pt x="390866" y="293749"/>
                </a:lnTo>
                <a:lnTo>
                  <a:pt x="427890" y="306966"/>
                </a:lnTo>
                <a:lnTo>
                  <a:pt x="461552" y="341322"/>
                </a:lnTo>
                <a:lnTo>
                  <a:pt x="482990" y="381306"/>
                </a:lnTo>
                <a:lnTo>
                  <a:pt x="501964" y="433982"/>
                </a:lnTo>
                <a:lnTo>
                  <a:pt x="520423" y="501438"/>
                </a:lnTo>
                <a:lnTo>
                  <a:pt x="529882" y="540867"/>
                </a:lnTo>
                <a:lnTo>
                  <a:pt x="608177" y="540867"/>
                </a:lnTo>
                <a:lnTo>
                  <a:pt x="596098" y="495881"/>
                </a:lnTo>
                <a:lnTo>
                  <a:pt x="582866" y="451827"/>
                </a:lnTo>
                <a:lnTo>
                  <a:pt x="568688" y="409654"/>
                </a:lnTo>
                <a:lnTo>
                  <a:pt x="554291" y="371157"/>
                </a:lnTo>
                <a:lnTo>
                  <a:pt x="533031" y="323706"/>
                </a:lnTo>
                <a:lnTo>
                  <a:pt x="512552" y="291330"/>
                </a:lnTo>
                <a:lnTo>
                  <a:pt x="479669" y="263974"/>
                </a:lnTo>
                <a:lnTo>
                  <a:pt x="460667" y="256819"/>
                </a:lnTo>
                <a:lnTo>
                  <a:pt x="467590" y="251859"/>
                </a:lnTo>
                <a:lnTo>
                  <a:pt x="495709" y="217205"/>
                </a:lnTo>
                <a:lnTo>
                  <a:pt x="510414" y="180343"/>
                </a:lnTo>
                <a:lnTo>
                  <a:pt x="519845" y="137804"/>
                </a:lnTo>
                <a:lnTo>
                  <a:pt x="521868" y="128079"/>
                </a:lnTo>
                <a:lnTo>
                  <a:pt x="532687" y="89946"/>
                </a:lnTo>
                <a:lnTo>
                  <a:pt x="557784" y="65290"/>
                </a:lnTo>
                <a:lnTo>
                  <a:pt x="593102" y="65290"/>
                </a:lnTo>
                <a:lnTo>
                  <a:pt x="606348" y="7327"/>
                </a:lnTo>
                <a:lnTo>
                  <a:pt x="601002" y="5156"/>
                </a:lnTo>
                <a:lnTo>
                  <a:pt x="593725" y="3086"/>
                </a:lnTo>
                <a:lnTo>
                  <a:pt x="585305" y="2054"/>
                </a:lnTo>
                <a:lnTo>
                  <a:pt x="576808" y="736"/>
                </a:lnTo>
                <a:lnTo>
                  <a:pt x="568464" y="0"/>
                </a:lnTo>
                <a:close/>
              </a:path>
              <a:path w="608329" h="541020">
                <a:moveTo>
                  <a:pt x="305917" y="234950"/>
                </a:moveTo>
                <a:lnTo>
                  <a:pt x="302260" y="234950"/>
                </a:lnTo>
                <a:lnTo>
                  <a:pt x="302260" y="293192"/>
                </a:lnTo>
                <a:lnTo>
                  <a:pt x="305917" y="293192"/>
                </a:lnTo>
                <a:lnTo>
                  <a:pt x="305917" y="234950"/>
                </a:lnTo>
                <a:close/>
              </a:path>
              <a:path w="608329" h="541020">
                <a:moveTo>
                  <a:pt x="338696" y="234950"/>
                </a:moveTo>
                <a:lnTo>
                  <a:pt x="305917" y="234950"/>
                </a:lnTo>
                <a:lnTo>
                  <a:pt x="305917" y="293192"/>
                </a:lnTo>
                <a:lnTo>
                  <a:pt x="338696" y="293192"/>
                </a:lnTo>
                <a:lnTo>
                  <a:pt x="338696" y="234950"/>
                </a:lnTo>
                <a:close/>
              </a:path>
              <a:path w="608329" h="541020">
                <a:moveTo>
                  <a:pt x="47332" y="63"/>
                </a:moveTo>
                <a:lnTo>
                  <a:pt x="39573" y="63"/>
                </a:lnTo>
                <a:lnTo>
                  <a:pt x="31102" y="419"/>
                </a:lnTo>
                <a:lnTo>
                  <a:pt x="22831" y="2086"/>
                </a:lnTo>
                <a:lnTo>
                  <a:pt x="14452" y="3403"/>
                </a:lnTo>
                <a:lnTo>
                  <a:pt x="7327" y="4787"/>
                </a:lnTo>
                <a:lnTo>
                  <a:pt x="1828" y="7327"/>
                </a:lnTo>
                <a:lnTo>
                  <a:pt x="16395" y="71069"/>
                </a:lnTo>
                <a:lnTo>
                  <a:pt x="22032" y="68644"/>
                </a:lnTo>
                <a:lnTo>
                  <a:pt x="28101" y="66865"/>
                </a:lnTo>
                <a:lnTo>
                  <a:pt x="34690" y="65829"/>
                </a:lnTo>
                <a:lnTo>
                  <a:pt x="41884" y="65633"/>
                </a:lnTo>
                <a:lnTo>
                  <a:pt x="133547" y="65633"/>
                </a:lnTo>
                <a:lnTo>
                  <a:pt x="128509" y="53203"/>
                </a:lnTo>
                <a:lnTo>
                  <a:pt x="103063" y="18496"/>
                </a:lnTo>
                <a:lnTo>
                  <a:pt x="68454" y="2086"/>
                </a:lnTo>
                <a:lnTo>
                  <a:pt x="47332" y="63"/>
                </a:lnTo>
                <a:close/>
              </a:path>
              <a:path w="608329" h="541020">
                <a:moveTo>
                  <a:pt x="593102" y="65290"/>
                </a:moveTo>
                <a:lnTo>
                  <a:pt x="557784" y="65290"/>
                </a:lnTo>
                <a:lnTo>
                  <a:pt x="573331" y="65968"/>
                </a:lnTo>
                <a:lnTo>
                  <a:pt x="579855" y="66979"/>
                </a:lnTo>
                <a:lnTo>
                  <a:pt x="585976" y="68676"/>
                </a:lnTo>
                <a:lnTo>
                  <a:pt x="591781" y="71069"/>
                </a:lnTo>
                <a:lnTo>
                  <a:pt x="593102" y="65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3140185" y="4937193"/>
            <a:ext cx="213783" cy="354753"/>
          </a:xfrm>
          <a:custGeom>
            <a:avLst/>
            <a:gdLst/>
            <a:ahLst/>
            <a:cxnLst/>
            <a:rect l="l" t="t" r="r" b="b"/>
            <a:pathLst>
              <a:path w="320675" h="532129">
                <a:moveTo>
                  <a:pt x="309562" y="0"/>
                </a:moveTo>
                <a:lnTo>
                  <a:pt x="0" y="0"/>
                </a:lnTo>
                <a:lnTo>
                  <a:pt x="1759" y="12145"/>
                </a:lnTo>
                <a:lnTo>
                  <a:pt x="3087" y="26720"/>
                </a:lnTo>
                <a:lnTo>
                  <a:pt x="5045" y="84637"/>
                </a:lnTo>
                <a:lnTo>
                  <a:pt x="5394" y="132235"/>
                </a:lnTo>
                <a:lnTo>
                  <a:pt x="5473" y="158407"/>
                </a:lnTo>
                <a:lnTo>
                  <a:pt x="5473" y="373303"/>
                </a:lnTo>
                <a:lnTo>
                  <a:pt x="5191" y="424016"/>
                </a:lnTo>
                <a:lnTo>
                  <a:pt x="4737" y="468528"/>
                </a:lnTo>
                <a:lnTo>
                  <a:pt x="1640" y="519561"/>
                </a:lnTo>
                <a:lnTo>
                  <a:pt x="0" y="531710"/>
                </a:lnTo>
                <a:lnTo>
                  <a:pt x="320471" y="531710"/>
                </a:lnTo>
                <a:lnTo>
                  <a:pt x="320471" y="466140"/>
                </a:lnTo>
                <a:lnTo>
                  <a:pt x="308555" y="467741"/>
                </a:lnTo>
                <a:lnTo>
                  <a:pt x="294709" y="468960"/>
                </a:lnTo>
                <a:lnTo>
                  <a:pt x="242109" y="471071"/>
                </a:lnTo>
                <a:lnTo>
                  <a:pt x="170789" y="471627"/>
                </a:lnTo>
                <a:lnTo>
                  <a:pt x="74663" y="471627"/>
                </a:lnTo>
                <a:lnTo>
                  <a:pt x="74663" y="282257"/>
                </a:lnTo>
                <a:lnTo>
                  <a:pt x="282257" y="282257"/>
                </a:lnTo>
                <a:lnTo>
                  <a:pt x="282257" y="223977"/>
                </a:lnTo>
                <a:lnTo>
                  <a:pt x="74663" y="223977"/>
                </a:lnTo>
                <a:lnTo>
                  <a:pt x="74663" y="60083"/>
                </a:lnTo>
                <a:lnTo>
                  <a:pt x="309562" y="60083"/>
                </a:lnTo>
                <a:lnTo>
                  <a:pt x="309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3394210" y="4937193"/>
            <a:ext cx="280670" cy="354753"/>
          </a:xfrm>
          <a:custGeom>
            <a:avLst/>
            <a:gdLst/>
            <a:ahLst/>
            <a:cxnLst/>
            <a:rect l="l" t="t" r="r" b="b"/>
            <a:pathLst>
              <a:path w="421004" h="532129">
                <a:moveTo>
                  <a:pt x="420649" y="0"/>
                </a:moveTo>
                <a:lnTo>
                  <a:pt x="0" y="0"/>
                </a:lnTo>
                <a:lnTo>
                  <a:pt x="0" y="67360"/>
                </a:lnTo>
                <a:lnTo>
                  <a:pt x="10901" y="65190"/>
                </a:lnTo>
                <a:lnTo>
                  <a:pt x="21759" y="63417"/>
                </a:lnTo>
                <a:lnTo>
                  <a:pt x="65536" y="60307"/>
                </a:lnTo>
                <a:lnTo>
                  <a:pt x="77170" y="60052"/>
                </a:lnTo>
                <a:lnTo>
                  <a:pt x="89192" y="60083"/>
                </a:lnTo>
                <a:lnTo>
                  <a:pt x="174802" y="60083"/>
                </a:lnTo>
                <a:lnTo>
                  <a:pt x="174802" y="373303"/>
                </a:lnTo>
                <a:lnTo>
                  <a:pt x="174690" y="399450"/>
                </a:lnTo>
                <a:lnTo>
                  <a:pt x="173988" y="447032"/>
                </a:lnTo>
                <a:lnTo>
                  <a:pt x="172630" y="487971"/>
                </a:lnTo>
                <a:lnTo>
                  <a:pt x="167538" y="531710"/>
                </a:lnTo>
                <a:lnTo>
                  <a:pt x="251282" y="531710"/>
                </a:lnTo>
                <a:lnTo>
                  <a:pt x="246129" y="487928"/>
                </a:lnTo>
                <a:lnTo>
                  <a:pt x="244726" y="447059"/>
                </a:lnTo>
                <a:lnTo>
                  <a:pt x="244085" y="399416"/>
                </a:lnTo>
                <a:lnTo>
                  <a:pt x="244017" y="373303"/>
                </a:lnTo>
                <a:lnTo>
                  <a:pt x="244017" y="60083"/>
                </a:lnTo>
                <a:lnTo>
                  <a:pt x="331381" y="60083"/>
                </a:lnTo>
                <a:lnTo>
                  <a:pt x="343540" y="60125"/>
                </a:lnTo>
                <a:lnTo>
                  <a:pt x="388147" y="62215"/>
                </a:lnTo>
                <a:lnTo>
                  <a:pt x="420649" y="67360"/>
                </a:lnTo>
                <a:lnTo>
                  <a:pt x="420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844188" y="4937193"/>
            <a:ext cx="676487" cy="466513"/>
          </a:xfrm>
          <a:custGeom>
            <a:avLst/>
            <a:gdLst/>
            <a:ahLst/>
            <a:cxnLst/>
            <a:rect l="l" t="t" r="r" b="b"/>
            <a:pathLst>
              <a:path w="1014729" h="699770">
                <a:moveTo>
                  <a:pt x="513486" y="471627"/>
                </a:moveTo>
                <a:lnTo>
                  <a:pt x="446100" y="471627"/>
                </a:lnTo>
                <a:lnTo>
                  <a:pt x="446214" y="111569"/>
                </a:lnTo>
                <a:lnTo>
                  <a:pt x="446836" y="62280"/>
                </a:lnTo>
                <a:lnTo>
                  <a:pt x="449592" y="12039"/>
                </a:lnTo>
                <a:lnTo>
                  <a:pt x="451573" y="0"/>
                </a:lnTo>
                <a:lnTo>
                  <a:pt x="376948" y="0"/>
                </a:lnTo>
                <a:lnTo>
                  <a:pt x="376948" y="60083"/>
                </a:lnTo>
                <a:lnTo>
                  <a:pt x="376948" y="471627"/>
                </a:lnTo>
                <a:lnTo>
                  <a:pt x="132930" y="471627"/>
                </a:lnTo>
                <a:lnTo>
                  <a:pt x="157607" y="420979"/>
                </a:lnTo>
                <a:lnTo>
                  <a:pt x="179641" y="369951"/>
                </a:lnTo>
                <a:lnTo>
                  <a:pt x="199072" y="318592"/>
                </a:lnTo>
                <a:lnTo>
                  <a:pt x="215950" y="266979"/>
                </a:lnTo>
                <a:lnTo>
                  <a:pt x="230162" y="215087"/>
                </a:lnTo>
                <a:lnTo>
                  <a:pt x="241922" y="163258"/>
                </a:lnTo>
                <a:lnTo>
                  <a:pt x="251345" y="111569"/>
                </a:lnTo>
                <a:lnTo>
                  <a:pt x="258559" y="60083"/>
                </a:lnTo>
                <a:lnTo>
                  <a:pt x="376948" y="60083"/>
                </a:lnTo>
                <a:lnTo>
                  <a:pt x="376948" y="0"/>
                </a:lnTo>
                <a:lnTo>
                  <a:pt x="194843" y="0"/>
                </a:lnTo>
                <a:lnTo>
                  <a:pt x="190550" y="48564"/>
                </a:lnTo>
                <a:lnTo>
                  <a:pt x="184150" y="97002"/>
                </a:lnTo>
                <a:lnTo>
                  <a:pt x="175641" y="145351"/>
                </a:lnTo>
                <a:lnTo>
                  <a:pt x="165049" y="193675"/>
                </a:lnTo>
                <a:lnTo>
                  <a:pt x="152400" y="242011"/>
                </a:lnTo>
                <a:lnTo>
                  <a:pt x="137591" y="289699"/>
                </a:lnTo>
                <a:lnTo>
                  <a:pt x="120764" y="336448"/>
                </a:lnTo>
                <a:lnTo>
                  <a:pt x="101930" y="382333"/>
                </a:lnTo>
                <a:lnTo>
                  <a:pt x="81076" y="427380"/>
                </a:lnTo>
                <a:lnTo>
                  <a:pt x="58254" y="471627"/>
                </a:lnTo>
                <a:lnTo>
                  <a:pt x="0" y="471627"/>
                </a:lnTo>
                <a:lnTo>
                  <a:pt x="0" y="699249"/>
                </a:lnTo>
                <a:lnTo>
                  <a:pt x="60083" y="699249"/>
                </a:lnTo>
                <a:lnTo>
                  <a:pt x="60109" y="687133"/>
                </a:lnTo>
                <a:lnTo>
                  <a:pt x="60236" y="674281"/>
                </a:lnTo>
                <a:lnTo>
                  <a:pt x="61544" y="630516"/>
                </a:lnTo>
                <a:lnTo>
                  <a:pt x="64630" y="585076"/>
                </a:lnTo>
                <a:lnTo>
                  <a:pt x="70129" y="543648"/>
                </a:lnTo>
                <a:lnTo>
                  <a:pt x="72834" y="531710"/>
                </a:lnTo>
                <a:lnTo>
                  <a:pt x="440664" y="531710"/>
                </a:lnTo>
                <a:lnTo>
                  <a:pt x="447154" y="570344"/>
                </a:lnTo>
                <a:lnTo>
                  <a:pt x="451015" y="615480"/>
                </a:lnTo>
                <a:lnTo>
                  <a:pt x="452856" y="660565"/>
                </a:lnTo>
                <a:lnTo>
                  <a:pt x="453402" y="699249"/>
                </a:lnTo>
                <a:lnTo>
                  <a:pt x="513486" y="699249"/>
                </a:lnTo>
                <a:lnTo>
                  <a:pt x="513486" y="531710"/>
                </a:lnTo>
                <a:lnTo>
                  <a:pt x="513486" y="471627"/>
                </a:lnTo>
                <a:close/>
              </a:path>
              <a:path w="1014729" h="699770">
                <a:moveTo>
                  <a:pt x="1014183" y="0"/>
                </a:moveTo>
                <a:lnTo>
                  <a:pt x="726490" y="0"/>
                </a:lnTo>
                <a:lnTo>
                  <a:pt x="723468" y="54152"/>
                </a:lnTo>
                <a:lnTo>
                  <a:pt x="719963" y="103746"/>
                </a:lnTo>
                <a:lnTo>
                  <a:pt x="716064" y="148869"/>
                </a:lnTo>
                <a:lnTo>
                  <a:pt x="711898" y="189560"/>
                </a:lnTo>
                <a:lnTo>
                  <a:pt x="701776" y="259232"/>
                </a:lnTo>
                <a:lnTo>
                  <a:pt x="690041" y="315201"/>
                </a:lnTo>
                <a:lnTo>
                  <a:pt x="676275" y="359600"/>
                </a:lnTo>
                <a:lnTo>
                  <a:pt x="660933" y="395160"/>
                </a:lnTo>
                <a:lnTo>
                  <a:pt x="637921" y="428256"/>
                </a:lnTo>
                <a:lnTo>
                  <a:pt x="594944" y="457123"/>
                </a:lnTo>
                <a:lnTo>
                  <a:pt x="546214" y="466140"/>
                </a:lnTo>
                <a:lnTo>
                  <a:pt x="546214" y="537197"/>
                </a:lnTo>
                <a:lnTo>
                  <a:pt x="597255" y="530898"/>
                </a:lnTo>
                <a:lnTo>
                  <a:pt x="643051" y="512610"/>
                </a:lnTo>
                <a:lnTo>
                  <a:pt x="682891" y="479780"/>
                </a:lnTo>
                <a:lnTo>
                  <a:pt x="717003" y="430847"/>
                </a:lnTo>
                <a:lnTo>
                  <a:pt x="744308" y="366966"/>
                </a:lnTo>
                <a:lnTo>
                  <a:pt x="755878" y="328383"/>
                </a:lnTo>
                <a:lnTo>
                  <a:pt x="766178" y="285356"/>
                </a:lnTo>
                <a:lnTo>
                  <a:pt x="774890" y="237299"/>
                </a:lnTo>
                <a:lnTo>
                  <a:pt x="782104" y="183692"/>
                </a:lnTo>
                <a:lnTo>
                  <a:pt x="787819" y="124587"/>
                </a:lnTo>
                <a:lnTo>
                  <a:pt x="792060" y="60083"/>
                </a:lnTo>
                <a:lnTo>
                  <a:pt x="939558" y="60083"/>
                </a:lnTo>
                <a:lnTo>
                  <a:pt x="939558" y="531710"/>
                </a:lnTo>
                <a:lnTo>
                  <a:pt x="1014171" y="531710"/>
                </a:lnTo>
                <a:lnTo>
                  <a:pt x="1012367" y="519569"/>
                </a:lnTo>
                <a:lnTo>
                  <a:pt x="1010958" y="505066"/>
                </a:lnTo>
                <a:lnTo>
                  <a:pt x="1009078" y="448348"/>
                </a:lnTo>
                <a:lnTo>
                  <a:pt x="1008634" y="401104"/>
                </a:lnTo>
                <a:lnTo>
                  <a:pt x="1008710" y="375119"/>
                </a:lnTo>
                <a:lnTo>
                  <a:pt x="1008710" y="158407"/>
                </a:lnTo>
                <a:lnTo>
                  <a:pt x="1008849" y="107645"/>
                </a:lnTo>
                <a:lnTo>
                  <a:pt x="1009446" y="63195"/>
                </a:lnTo>
                <a:lnTo>
                  <a:pt x="1012202" y="12103"/>
                </a:lnTo>
                <a:lnTo>
                  <a:pt x="1014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4581762" y="4934724"/>
            <a:ext cx="256540" cy="357293"/>
          </a:xfrm>
          <a:custGeom>
            <a:avLst/>
            <a:gdLst/>
            <a:ahLst/>
            <a:cxnLst/>
            <a:rect l="l" t="t" r="r" b="b"/>
            <a:pathLst>
              <a:path w="384809" h="535940">
                <a:moveTo>
                  <a:pt x="253447" y="0"/>
                </a:moveTo>
                <a:lnTo>
                  <a:pt x="191685" y="2485"/>
                </a:lnTo>
                <a:lnTo>
                  <a:pt x="123737" y="22258"/>
                </a:lnTo>
                <a:lnTo>
                  <a:pt x="76188" y="62047"/>
                </a:lnTo>
                <a:lnTo>
                  <a:pt x="52129" y="121396"/>
                </a:lnTo>
                <a:lnTo>
                  <a:pt x="49174" y="158502"/>
                </a:lnTo>
                <a:lnTo>
                  <a:pt x="50585" y="180532"/>
                </a:lnTo>
                <a:lnTo>
                  <a:pt x="61942" y="219210"/>
                </a:lnTo>
                <a:lnTo>
                  <a:pt x="83895" y="250722"/>
                </a:lnTo>
                <a:lnTo>
                  <a:pt x="127495" y="284842"/>
                </a:lnTo>
                <a:lnTo>
                  <a:pt x="117362" y="292031"/>
                </a:lnTo>
                <a:lnTo>
                  <a:pt x="84644" y="325835"/>
                </a:lnTo>
                <a:lnTo>
                  <a:pt x="60109" y="369335"/>
                </a:lnTo>
                <a:lnTo>
                  <a:pt x="43857" y="406013"/>
                </a:lnTo>
                <a:lnTo>
                  <a:pt x="28435" y="447110"/>
                </a:lnTo>
                <a:lnTo>
                  <a:pt x="13593" y="490756"/>
                </a:lnTo>
                <a:lnTo>
                  <a:pt x="0" y="535413"/>
                </a:lnTo>
                <a:lnTo>
                  <a:pt x="78320" y="535413"/>
                </a:lnTo>
                <a:lnTo>
                  <a:pt x="84556" y="508646"/>
                </a:lnTo>
                <a:lnTo>
                  <a:pt x="90571" y="484778"/>
                </a:lnTo>
                <a:lnTo>
                  <a:pt x="102908" y="443097"/>
                </a:lnTo>
                <a:lnTo>
                  <a:pt x="121867" y="393939"/>
                </a:lnTo>
                <a:lnTo>
                  <a:pt x="142968" y="357021"/>
                </a:lnTo>
                <a:lnTo>
                  <a:pt x="171904" y="324123"/>
                </a:lnTo>
                <a:lnTo>
                  <a:pt x="223266" y="307791"/>
                </a:lnTo>
                <a:lnTo>
                  <a:pt x="378777" y="307791"/>
                </a:lnTo>
                <a:lnTo>
                  <a:pt x="378777" y="251365"/>
                </a:lnTo>
                <a:lnTo>
                  <a:pt x="244005" y="251365"/>
                </a:lnTo>
                <a:lnTo>
                  <a:pt x="217295" y="249761"/>
                </a:lnTo>
                <a:lnTo>
                  <a:pt x="171856" y="237129"/>
                </a:lnTo>
                <a:lnTo>
                  <a:pt x="137893" y="212173"/>
                </a:lnTo>
                <a:lnTo>
                  <a:pt x="120409" y="175466"/>
                </a:lnTo>
                <a:lnTo>
                  <a:pt x="118364" y="153029"/>
                </a:lnTo>
                <a:lnTo>
                  <a:pt x="120143" y="131108"/>
                </a:lnTo>
                <a:lnTo>
                  <a:pt x="134560" y="95748"/>
                </a:lnTo>
                <a:lnTo>
                  <a:pt x="184927" y="64302"/>
                </a:lnTo>
                <a:lnTo>
                  <a:pt x="240347" y="58350"/>
                </a:lnTo>
                <a:lnTo>
                  <a:pt x="379861" y="58337"/>
                </a:lnTo>
                <a:lnTo>
                  <a:pt x="380076" y="50101"/>
                </a:lnTo>
                <a:lnTo>
                  <a:pt x="381044" y="31569"/>
                </a:lnTo>
                <a:lnTo>
                  <a:pt x="382421" y="16090"/>
                </a:lnTo>
                <a:lnTo>
                  <a:pt x="384213" y="3702"/>
                </a:lnTo>
                <a:lnTo>
                  <a:pt x="367220" y="2572"/>
                </a:lnTo>
                <a:lnTo>
                  <a:pt x="358334" y="2123"/>
                </a:lnTo>
                <a:lnTo>
                  <a:pt x="349275" y="1899"/>
                </a:lnTo>
                <a:lnTo>
                  <a:pt x="328414" y="1065"/>
                </a:lnTo>
                <a:lnTo>
                  <a:pt x="316333" y="736"/>
                </a:lnTo>
                <a:lnTo>
                  <a:pt x="253447" y="0"/>
                </a:lnTo>
                <a:close/>
              </a:path>
              <a:path w="384809" h="535940">
                <a:moveTo>
                  <a:pt x="378777" y="307791"/>
                </a:moveTo>
                <a:lnTo>
                  <a:pt x="309562" y="307791"/>
                </a:lnTo>
                <a:lnTo>
                  <a:pt x="309562" y="535413"/>
                </a:lnTo>
                <a:lnTo>
                  <a:pt x="384213" y="535413"/>
                </a:lnTo>
                <a:lnTo>
                  <a:pt x="382412" y="523249"/>
                </a:lnTo>
                <a:lnTo>
                  <a:pt x="381001" y="508646"/>
                </a:lnTo>
                <a:lnTo>
                  <a:pt x="379143" y="450761"/>
                </a:lnTo>
                <a:lnTo>
                  <a:pt x="378718" y="408799"/>
                </a:lnTo>
                <a:lnTo>
                  <a:pt x="378777" y="307791"/>
                </a:lnTo>
                <a:close/>
              </a:path>
              <a:path w="384809" h="535940">
                <a:moveTo>
                  <a:pt x="379861" y="58337"/>
                </a:moveTo>
                <a:lnTo>
                  <a:pt x="249855" y="58337"/>
                </a:lnTo>
                <a:lnTo>
                  <a:pt x="259116" y="58360"/>
                </a:lnTo>
                <a:lnTo>
                  <a:pt x="268242" y="58511"/>
                </a:lnTo>
                <a:lnTo>
                  <a:pt x="277342" y="58883"/>
                </a:lnTo>
                <a:lnTo>
                  <a:pt x="294181" y="59350"/>
                </a:lnTo>
                <a:lnTo>
                  <a:pt x="302036" y="59673"/>
                </a:lnTo>
                <a:lnTo>
                  <a:pt x="309562" y="60179"/>
                </a:lnTo>
                <a:lnTo>
                  <a:pt x="309562" y="251365"/>
                </a:lnTo>
                <a:lnTo>
                  <a:pt x="378777" y="251365"/>
                </a:lnTo>
                <a:lnTo>
                  <a:pt x="378902" y="119443"/>
                </a:lnTo>
                <a:lnTo>
                  <a:pt x="379118" y="95748"/>
                </a:lnTo>
                <a:lnTo>
                  <a:pt x="379514" y="71647"/>
                </a:lnTo>
                <a:lnTo>
                  <a:pt x="379861" y="58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5054499" y="4937193"/>
            <a:ext cx="210397" cy="354753"/>
          </a:xfrm>
          <a:custGeom>
            <a:avLst/>
            <a:gdLst/>
            <a:ahLst/>
            <a:cxnLst/>
            <a:rect l="l" t="t" r="r" b="b"/>
            <a:pathLst>
              <a:path w="315595" h="532129">
                <a:moveTo>
                  <a:pt x="315036" y="0"/>
                </a:moveTo>
                <a:lnTo>
                  <a:pt x="0" y="0"/>
                </a:lnTo>
                <a:lnTo>
                  <a:pt x="1759" y="12145"/>
                </a:lnTo>
                <a:lnTo>
                  <a:pt x="3087" y="26720"/>
                </a:lnTo>
                <a:lnTo>
                  <a:pt x="5045" y="84637"/>
                </a:lnTo>
                <a:lnTo>
                  <a:pt x="5394" y="132235"/>
                </a:lnTo>
                <a:lnTo>
                  <a:pt x="5473" y="158407"/>
                </a:lnTo>
                <a:lnTo>
                  <a:pt x="5473" y="373303"/>
                </a:lnTo>
                <a:lnTo>
                  <a:pt x="5191" y="424016"/>
                </a:lnTo>
                <a:lnTo>
                  <a:pt x="4737" y="468528"/>
                </a:lnTo>
                <a:lnTo>
                  <a:pt x="1640" y="519561"/>
                </a:lnTo>
                <a:lnTo>
                  <a:pt x="0" y="531710"/>
                </a:lnTo>
                <a:lnTo>
                  <a:pt x="74663" y="531710"/>
                </a:lnTo>
                <a:lnTo>
                  <a:pt x="74663" y="60083"/>
                </a:lnTo>
                <a:lnTo>
                  <a:pt x="156222" y="60083"/>
                </a:lnTo>
                <a:lnTo>
                  <a:pt x="207041" y="60232"/>
                </a:lnTo>
                <a:lnTo>
                  <a:pt x="251650" y="60820"/>
                </a:lnTo>
                <a:lnTo>
                  <a:pt x="302701" y="63590"/>
                </a:lnTo>
                <a:lnTo>
                  <a:pt x="315036" y="65557"/>
                </a:lnTo>
                <a:lnTo>
                  <a:pt x="315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5316711" y="4934754"/>
            <a:ext cx="575310" cy="357293"/>
          </a:xfrm>
          <a:custGeom>
            <a:avLst/>
            <a:gdLst/>
            <a:ahLst/>
            <a:cxnLst/>
            <a:rect l="l" t="t" r="r" b="b"/>
            <a:pathLst>
              <a:path w="862965" h="535940">
                <a:moveTo>
                  <a:pt x="348195" y="160235"/>
                </a:moveTo>
                <a:lnTo>
                  <a:pt x="344881" y="122834"/>
                </a:lnTo>
                <a:lnTo>
                  <a:pt x="335000" y="90360"/>
                </a:lnTo>
                <a:lnTo>
                  <a:pt x="318604" y="62839"/>
                </a:lnTo>
                <a:lnTo>
                  <a:pt x="313982" y="58280"/>
                </a:lnTo>
                <a:lnTo>
                  <a:pt x="295744" y="40271"/>
                </a:lnTo>
                <a:lnTo>
                  <a:pt x="278980" y="29895"/>
                </a:lnTo>
                <a:lnTo>
                  <a:pt x="278980" y="167538"/>
                </a:lnTo>
                <a:lnTo>
                  <a:pt x="278244" y="181800"/>
                </a:lnTo>
                <a:lnTo>
                  <a:pt x="267868" y="221615"/>
                </a:lnTo>
                <a:lnTo>
                  <a:pt x="241541" y="253428"/>
                </a:lnTo>
                <a:lnTo>
                  <a:pt x="194868" y="272948"/>
                </a:lnTo>
                <a:lnTo>
                  <a:pt x="149694" y="276783"/>
                </a:lnTo>
                <a:lnTo>
                  <a:pt x="139560" y="276694"/>
                </a:lnTo>
                <a:lnTo>
                  <a:pt x="92405" y="274878"/>
                </a:lnTo>
                <a:lnTo>
                  <a:pt x="75044" y="273138"/>
                </a:lnTo>
                <a:lnTo>
                  <a:pt x="75044" y="60134"/>
                </a:lnTo>
                <a:lnTo>
                  <a:pt x="101561" y="58991"/>
                </a:lnTo>
                <a:lnTo>
                  <a:pt x="109829" y="58839"/>
                </a:lnTo>
                <a:lnTo>
                  <a:pt x="128219" y="58381"/>
                </a:lnTo>
                <a:lnTo>
                  <a:pt x="174383" y="59245"/>
                </a:lnTo>
                <a:lnTo>
                  <a:pt x="212407" y="66776"/>
                </a:lnTo>
                <a:lnTo>
                  <a:pt x="251612" y="90868"/>
                </a:lnTo>
                <a:lnTo>
                  <a:pt x="272402" y="126187"/>
                </a:lnTo>
                <a:lnTo>
                  <a:pt x="278980" y="167538"/>
                </a:lnTo>
                <a:lnTo>
                  <a:pt x="278980" y="29895"/>
                </a:lnTo>
                <a:lnTo>
                  <a:pt x="267246" y="22631"/>
                </a:lnTo>
                <a:lnTo>
                  <a:pt x="234251" y="10007"/>
                </a:lnTo>
                <a:lnTo>
                  <a:pt x="196862" y="2438"/>
                </a:lnTo>
                <a:lnTo>
                  <a:pt x="155181" y="0"/>
                </a:lnTo>
                <a:lnTo>
                  <a:pt x="98920" y="495"/>
                </a:lnTo>
                <a:lnTo>
                  <a:pt x="34912" y="2184"/>
                </a:lnTo>
                <a:lnTo>
                  <a:pt x="7899" y="3352"/>
                </a:lnTo>
                <a:lnTo>
                  <a:pt x="0" y="3517"/>
                </a:lnTo>
                <a:lnTo>
                  <a:pt x="4432" y="49936"/>
                </a:lnTo>
                <a:lnTo>
                  <a:pt x="5359" y="90360"/>
                </a:lnTo>
                <a:lnTo>
                  <a:pt x="5765" y="403110"/>
                </a:lnTo>
                <a:lnTo>
                  <a:pt x="5562" y="427723"/>
                </a:lnTo>
                <a:lnTo>
                  <a:pt x="5105" y="472389"/>
                </a:lnTo>
                <a:lnTo>
                  <a:pt x="1993" y="523367"/>
                </a:lnTo>
                <a:lnTo>
                  <a:pt x="381" y="535368"/>
                </a:lnTo>
                <a:lnTo>
                  <a:pt x="80479" y="535368"/>
                </a:lnTo>
                <a:lnTo>
                  <a:pt x="76504" y="491629"/>
                </a:lnTo>
                <a:lnTo>
                  <a:pt x="75514" y="450837"/>
                </a:lnTo>
                <a:lnTo>
                  <a:pt x="74980" y="403110"/>
                </a:lnTo>
                <a:lnTo>
                  <a:pt x="75044" y="329603"/>
                </a:lnTo>
                <a:lnTo>
                  <a:pt x="84137" y="330466"/>
                </a:lnTo>
                <a:lnTo>
                  <a:pt x="93624" y="331190"/>
                </a:lnTo>
                <a:lnTo>
                  <a:pt x="103568" y="331812"/>
                </a:lnTo>
                <a:lnTo>
                  <a:pt x="113995" y="332346"/>
                </a:lnTo>
                <a:lnTo>
                  <a:pt x="124447" y="332701"/>
                </a:lnTo>
                <a:lnTo>
                  <a:pt x="155181" y="333260"/>
                </a:lnTo>
                <a:lnTo>
                  <a:pt x="197713" y="330352"/>
                </a:lnTo>
                <a:lnTo>
                  <a:pt x="200901" y="329603"/>
                </a:lnTo>
                <a:lnTo>
                  <a:pt x="235470" y="321614"/>
                </a:lnTo>
                <a:lnTo>
                  <a:pt x="268439" y="307098"/>
                </a:lnTo>
                <a:lnTo>
                  <a:pt x="296646" y="286829"/>
                </a:lnTo>
                <a:lnTo>
                  <a:pt x="305549" y="276783"/>
                </a:lnTo>
                <a:lnTo>
                  <a:pt x="319151" y="261467"/>
                </a:lnTo>
                <a:lnTo>
                  <a:pt x="335178" y="231863"/>
                </a:lnTo>
                <a:lnTo>
                  <a:pt x="344830" y="198094"/>
                </a:lnTo>
                <a:lnTo>
                  <a:pt x="348195" y="160235"/>
                </a:lnTo>
                <a:close/>
              </a:path>
              <a:path w="862965" h="535940">
                <a:moveTo>
                  <a:pt x="862647" y="535368"/>
                </a:moveTo>
                <a:lnTo>
                  <a:pt x="847140" y="498767"/>
                </a:lnTo>
                <a:lnTo>
                  <a:pt x="828116" y="451129"/>
                </a:lnTo>
                <a:lnTo>
                  <a:pt x="811669" y="406082"/>
                </a:lnTo>
                <a:lnTo>
                  <a:pt x="807720" y="395173"/>
                </a:lnTo>
                <a:lnTo>
                  <a:pt x="787273" y="338696"/>
                </a:lnTo>
                <a:lnTo>
                  <a:pt x="718794" y="149567"/>
                </a:lnTo>
                <a:lnTo>
                  <a:pt x="718794" y="338696"/>
                </a:lnTo>
                <a:lnTo>
                  <a:pt x="534149" y="338696"/>
                </a:lnTo>
                <a:lnTo>
                  <a:pt x="625906" y="74676"/>
                </a:lnTo>
                <a:lnTo>
                  <a:pt x="718794" y="338696"/>
                </a:lnTo>
                <a:lnTo>
                  <a:pt x="718794" y="149567"/>
                </a:lnTo>
                <a:lnTo>
                  <a:pt x="691680" y="74676"/>
                </a:lnTo>
                <a:lnTo>
                  <a:pt x="665975" y="3657"/>
                </a:lnTo>
                <a:lnTo>
                  <a:pt x="587692" y="3657"/>
                </a:lnTo>
                <a:lnTo>
                  <a:pt x="442023" y="406082"/>
                </a:lnTo>
                <a:lnTo>
                  <a:pt x="425246" y="451269"/>
                </a:lnTo>
                <a:lnTo>
                  <a:pt x="406539" y="498830"/>
                </a:lnTo>
                <a:lnTo>
                  <a:pt x="391020" y="535368"/>
                </a:lnTo>
                <a:lnTo>
                  <a:pt x="465670" y="535368"/>
                </a:lnTo>
                <a:lnTo>
                  <a:pt x="514464" y="395173"/>
                </a:lnTo>
                <a:lnTo>
                  <a:pt x="738441" y="395173"/>
                </a:lnTo>
                <a:lnTo>
                  <a:pt x="787971" y="535368"/>
                </a:lnTo>
                <a:lnTo>
                  <a:pt x="862647" y="535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5947622" y="4931088"/>
            <a:ext cx="405553" cy="360680"/>
          </a:xfrm>
          <a:custGeom>
            <a:avLst/>
            <a:gdLst/>
            <a:ahLst/>
            <a:cxnLst/>
            <a:rect l="l" t="t" r="r" b="b"/>
            <a:pathLst>
              <a:path w="608329" h="541020">
                <a:moveTo>
                  <a:pt x="133547" y="65633"/>
                </a:moveTo>
                <a:lnTo>
                  <a:pt x="50380" y="65633"/>
                </a:lnTo>
                <a:lnTo>
                  <a:pt x="57696" y="68262"/>
                </a:lnTo>
                <a:lnTo>
                  <a:pt x="63919" y="74180"/>
                </a:lnTo>
                <a:lnTo>
                  <a:pt x="82611" y="110434"/>
                </a:lnTo>
                <a:lnTo>
                  <a:pt x="88318" y="138074"/>
                </a:lnTo>
                <a:lnTo>
                  <a:pt x="90268" y="148094"/>
                </a:lnTo>
                <a:lnTo>
                  <a:pt x="101019" y="190930"/>
                </a:lnTo>
                <a:lnTo>
                  <a:pt x="119689" y="229272"/>
                </a:lnTo>
                <a:lnTo>
                  <a:pt x="147497" y="256819"/>
                </a:lnTo>
                <a:lnTo>
                  <a:pt x="138748" y="259952"/>
                </a:lnTo>
                <a:lnTo>
                  <a:pt x="100880" y="288574"/>
                </a:lnTo>
                <a:lnTo>
                  <a:pt x="74942" y="329544"/>
                </a:lnTo>
                <a:lnTo>
                  <a:pt x="51181" y="383643"/>
                </a:lnTo>
                <a:lnTo>
                  <a:pt x="35056" y="426168"/>
                </a:lnTo>
                <a:lnTo>
                  <a:pt x="19452" y="472317"/>
                </a:lnTo>
                <a:lnTo>
                  <a:pt x="5773" y="518311"/>
                </a:lnTo>
                <a:lnTo>
                  <a:pt x="0" y="540867"/>
                </a:lnTo>
                <a:lnTo>
                  <a:pt x="78282" y="540867"/>
                </a:lnTo>
                <a:lnTo>
                  <a:pt x="87532" y="501392"/>
                </a:lnTo>
                <a:lnTo>
                  <a:pt x="96756" y="465686"/>
                </a:lnTo>
                <a:lnTo>
                  <a:pt x="115430" y="405955"/>
                </a:lnTo>
                <a:lnTo>
                  <a:pt x="135385" y="359697"/>
                </a:lnTo>
                <a:lnTo>
                  <a:pt x="158407" y="325983"/>
                </a:lnTo>
                <a:lnTo>
                  <a:pt x="188836" y="302133"/>
                </a:lnTo>
                <a:lnTo>
                  <a:pt x="227609" y="293192"/>
                </a:lnTo>
                <a:lnTo>
                  <a:pt x="269481" y="293192"/>
                </a:lnTo>
                <a:lnTo>
                  <a:pt x="269481" y="234950"/>
                </a:lnTo>
                <a:lnTo>
                  <a:pt x="244005" y="234950"/>
                </a:lnTo>
                <a:lnTo>
                  <a:pt x="235077" y="234319"/>
                </a:lnTo>
                <a:lnTo>
                  <a:pt x="197057" y="219756"/>
                </a:lnTo>
                <a:lnTo>
                  <a:pt x="167038" y="179208"/>
                </a:lnTo>
                <a:lnTo>
                  <a:pt x="153068" y="137804"/>
                </a:lnTo>
                <a:lnTo>
                  <a:pt x="149332" y="122910"/>
                </a:lnTo>
                <a:lnTo>
                  <a:pt x="145518" y="108119"/>
                </a:lnTo>
                <a:lnTo>
                  <a:pt x="141678" y="93561"/>
                </a:lnTo>
                <a:lnTo>
                  <a:pt x="137833" y="79260"/>
                </a:lnTo>
                <a:lnTo>
                  <a:pt x="133547" y="65633"/>
                </a:lnTo>
                <a:close/>
              </a:path>
              <a:path w="608329" h="541020">
                <a:moveTo>
                  <a:pt x="338696" y="9156"/>
                </a:moveTo>
                <a:lnTo>
                  <a:pt x="269481" y="9156"/>
                </a:lnTo>
                <a:lnTo>
                  <a:pt x="269481" y="540867"/>
                </a:lnTo>
                <a:lnTo>
                  <a:pt x="338696" y="540867"/>
                </a:lnTo>
                <a:lnTo>
                  <a:pt x="338696" y="293192"/>
                </a:lnTo>
                <a:lnTo>
                  <a:pt x="302260" y="293192"/>
                </a:lnTo>
                <a:lnTo>
                  <a:pt x="302260" y="234950"/>
                </a:lnTo>
                <a:lnTo>
                  <a:pt x="338696" y="234950"/>
                </a:lnTo>
                <a:lnTo>
                  <a:pt x="338696" y="9156"/>
                </a:lnTo>
                <a:close/>
              </a:path>
              <a:path w="608329" h="541020">
                <a:moveTo>
                  <a:pt x="568464" y="0"/>
                </a:moveTo>
                <a:lnTo>
                  <a:pt x="520998" y="8104"/>
                </a:lnTo>
                <a:lnTo>
                  <a:pt x="491629" y="32842"/>
                </a:lnTo>
                <a:lnTo>
                  <a:pt x="470331" y="79260"/>
                </a:lnTo>
                <a:lnTo>
                  <a:pt x="458831" y="123030"/>
                </a:lnTo>
                <a:lnTo>
                  <a:pt x="455218" y="138074"/>
                </a:lnTo>
                <a:lnTo>
                  <a:pt x="451207" y="152700"/>
                </a:lnTo>
                <a:lnTo>
                  <a:pt x="435190" y="191262"/>
                </a:lnTo>
                <a:lnTo>
                  <a:pt x="401497" y="225488"/>
                </a:lnTo>
                <a:lnTo>
                  <a:pt x="364172" y="234950"/>
                </a:lnTo>
                <a:lnTo>
                  <a:pt x="338696" y="234950"/>
                </a:lnTo>
                <a:lnTo>
                  <a:pt x="338696" y="293192"/>
                </a:lnTo>
                <a:lnTo>
                  <a:pt x="380568" y="293192"/>
                </a:lnTo>
                <a:lnTo>
                  <a:pt x="390866" y="293749"/>
                </a:lnTo>
                <a:lnTo>
                  <a:pt x="427890" y="306966"/>
                </a:lnTo>
                <a:lnTo>
                  <a:pt x="461552" y="341322"/>
                </a:lnTo>
                <a:lnTo>
                  <a:pt x="482990" y="381306"/>
                </a:lnTo>
                <a:lnTo>
                  <a:pt x="501964" y="433982"/>
                </a:lnTo>
                <a:lnTo>
                  <a:pt x="520423" y="501438"/>
                </a:lnTo>
                <a:lnTo>
                  <a:pt x="529882" y="540867"/>
                </a:lnTo>
                <a:lnTo>
                  <a:pt x="608177" y="540867"/>
                </a:lnTo>
                <a:lnTo>
                  <a:pt x="596098" y="495881"/>
                </a:lnTo>
                <a:lnTo>
                  <a:pt x="582866" y="451827"/>
                </a:lnTo>
                <a:lnTo>
                  <a:pt x="568688" y="409654"/>
                </a:lnTo>
                <a:lnTo>
                  <a:pt x="554291" y="371157"/>
                </a:lnTo>
                <a:lnTo>
                  <a:pt x="533031" y="323706"/>
                </a:lnTo>
                <a:lnTo>
                  <a:pt x="512552" y="291330"/>
                </a:lnTo>
                <a:lnTo>
                  <a:pt x="479669" y="263974"/>
                </a:lnTo>
                <a:lnTo>
                  <a:pt x="460667" y="256819"/>
                </a:lnTo>
                <a:lnTo>
                  <a:pt x="467590" y="251859"/>
                </a:lnTo>
                <a:lnTo>
                  <a:pt x="495709" y="217205"/>
                </a:lnTo>
                <a:lnTo>
                  <a:pt x="510414" y="180343"/>
                </a:lnTo>
                <a:lnTo>
                  <a:pt x="519845" y="137804"/>
                </a:lnTo>
                <a:lnTo>
                  <a:pt x="521868" y="128079"/>
                </a:lnTo>
                <a:lnTo>
                  <a:pt x="532687" y="89946"/>
                </a:lnTo>
                <a:lnTo>
                  <a:pt x="557784" y="65290"/>
                </a:lnTo>
                <a:lnTo>
                  <a:pt x="593102" y="65290"/>
                </a:lnTo>
                <a:lnTo>
                  <a:pt x="606348" y="7327"/>
                </a:lnTo>
                <a:lnTo>
                  <a:pt x="601002" y="5156"/>
                </a:lnTo>
                <a:lnTo>
                  <a:pt x="593725" y="3086"/>
                </a:lnTo>
                <a:lnTo>
                  <a:pt x="585305" y="2054"/>
                </a:lnTo>
                <a:lnTo>
                  <a:pt x="576808" y="736"/>
                </a:lnTo>
                <a:lnTo>
                  <a:pt x="568464" y="0"/>
                </a:lnTo>
                <a:close/>
              </a:path>
              <a:path w="608329" h="541020">
                <a:moveTo>
                  <a:pt x="305917" y="234950"/>
                </a:moveTo>
                <a:lnTo>
                  <a:pt x="302260" y="234950"/>
                </a:lnTo>
                <a:lnTo>
                  <a:pt x="302260" y="293192"/>
                </a:lnTo>
                <a:lnTo>
                  <a:pt x="305917" y="293192"/>
                </a:lnTo>
                <a:lnTo>
                  <a:pt x="305917" y="234950"/>
                </a:lnTo>
                <a:close/>
              </a:path>
              <a:path w="608329" h="541020">
                <a:moveTo>
                  <a:pt x="338696" y="234950"/>
                </a:moveTo>
                <a:lnTo>
                  <a:pt x="305917" y="234950"/>
                </a:lnTo>
                <a:lnTo>
                  <a:pt x="305917" y="293192"/>
                </a:lnTo>
                <a:lnTo>
                  <a:pt x="338696" y="293192"/>
                </a:lnTo>
                <a:lnTo>
                  <a:pt x="338696" y="234950"/>
                </a:lnTo>
                <a:close/>
              </a:path>
              <a:path w="608329" h="541020">
                <a:moveTo>
                  <a:pt x="47332" y="63"/>
                </a:moveTo>
                <a:lnTo>
                  <a:pt x="39573" y="63"/>
                </a:lnTo>
                <a:lnTo>
                  <a:pt x="31102" y="419"/>
                </a:lnTo>
                <a:lnTo>
                  <a:pt x="22831" y="2086"/>
                </a:lnTo>
                <a:lnTo>
                  <a:pt x="14452" y="3403"/>
                </a:lnTo>
                <a:lnTo>
                  <a:pt x="7327" y="4787"/>
                </a:lnTo>
                <a:lnTo>
                  <a:pt x="1828" y="7327"/>
                </a:lnTo>
                <a:lnTo>
                  <a:pt x="16395" y="71069"/>
                </a:lnTo>
                <a:lnTo>
                  <a:pt x="22032" y="68644"/>
                </a:lnTo>
                <a:lnTo>
                  <a:pt x="28101" y="66865"/>
                </a:lnTo>
                <a:lnTo>
                  <a:pt x="34690" y="65829"/>
                </a:lnTo>
                <a:lnTo>
                  <a:pt x="41884" y="65633"/>
                </a:lnTo>
                <a:lnTo>
                  <a:pt x="133547" y="65633"/>
                </a:lnTo>
                <a:lnTo>
                  <a:pt x="128509" y="53203"/>
                </a:lnTo>
                <a:lnTo>
                  <a:pt x="103063" y="18496"/>
                </a:lnTo>
                <a:lnTo>
                  <a:pt x="68454" y="2086"/>
                </a:lnTo>
                <a:lnTo>
                  <a:pt x="47332" y="63"/>
                </a:lnTo>
                <a:close/>
              </a:path>
              <a:path w="608329" h="541020">
                <a:moveTo>
                  <a:pt x="593102" y="65290"/>
                </a:moveTo>
                <a:lnTo>
                  <a:pt x="557784" y="65290"/>
                </a:lnTo>
                <a:lnTo>
                  <a:pt x="573331" y="65968"/>
                </a:lnTo>
                <a:lnTo>
                  <a:pt x="579855" y="66979"/>
                </a:lnTo>
                <a:lnTo>
                  <a:pt x="585976" y="68676"/>
                </a:lnTo>
                <a:lnTo>
                  <a:pt x="591781" y="71069"/>
                </a:lnTo>
                <a:lnTo>
                  <a:pt x="593102" y="65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418055" y="4937193"/>
            <a:ext cx="678603" cy="466513"/>
          </a:xfrm>
          <a:custGeom>
            <a:avLst/>
            <a:gdLst/>
            <a:ahLst/>
            <a:cxnLst/>
            <a:rect l="l" t="t" r="r" b="b"/>
            <a:pathLst>
              <a:path w="1017904" h="699770">
                <a:moveTo>
                  <a:pt x="513486" y="471627"/>
                </a:moveTo>
                <a:lnTo>
                  <a:pt x="446100" y="471627"/>
                </a:lnTo>
                <a:lnTo>
                  <a:pt x="446214" y="111569"/>
                </a:lnTo>
                <a:lnTo>
                  <a:pt x="446836" y="62280"/>
                </a:lnTo>
                <a:lnTo>
                  <a:pt x="449592" y="12039"/>
                </a:lnTo>
                <a:lnTo>
                  <a:pt x="451573" y="0"/>
                </a:lnTo>
                <a:lnTo>
                  <a:pt x="376948" y="0"/>
                </a:lnTo>
                <a:lnTo>
                  <a:pt x="376948" y="60083"/>
                </a:lnTo>
                <a:lnTo>
                  <a:pt x="376948" y="471627"/>
                </a:lnTo>
                <a:lnTo>
                  <a:pt x="132930" y="471627"/>
                </a:lnTo>
                <a:lnTo>
                  <a:pt x="157607" y="420979"/>
                </a:lnTo>
                <a:lnTo>
                  <a:pt x="179641" y="369951"/>
                </a:lnTo>
                <a:lnTo>
                  <a:pt x="199072" y="318592"/>
                </a:lnTo>
                <a:lnTo>
                  <a:pt x="215950" y="266979"/>
                </a:lnTo>
                <a:lnTo>
                  <a:pt x="230162" y="215087"/>
                </a:lnTo>
                <a:lnTo>
                  <a:pt x="241922" y="163258"/>
                </a:lnTo>
                <a:lnTo>
                  <a:pt x="251345" y="111569"/>
                </a:lnTo>
                <a:lnTo>
                  <a:pt x="258559" y="60083"/>
                </a:lnTo>
                <a:lnTo>
                  <a:pt x="376948" y="60083"/>
                </a:lnTo>
                <a:lnTo>
                  <a:pt x="376948" y="0"/>
                </a:lnTo>
                <a:lnTo>
                  <a:pt x="194843" y="0"/>
                </a:lnTo>
                <a:lnTo>
                  <a:pt x="190563" y="48564"/>
                </a:lnTo>
                <a:lnTo>
                  <a:pt x="184150" y="97002"/>
                </a:lnTo>
                <a:lnTo>
                  <a:pt x="175641" y="145351"/>
                </a:lnTo>
                <a:lnTo>
                  <a:pt x="165049" y="193675"/>
                </a:lnTo>
                <a:lnTo>
                  <a:pt x="152400" y="242011"/>
                </a:lnTo>
                <a:lnTo>
                  <a:pt x="137591" y="289699"/>
                </a:lnTo>
                <a:lnTo>
                  <a:pt x="120764" y="336448"/>
                </a:lnTo>
                <a:lnTo>
                  <a:pt x="101930" y="382333"/>
                </a:lnTo>
                <a:lnTo>
                  <a:pt x="81076" y="427380"/>
                </a:lnTo>
                <a:lnTo>
                  <a:pt x="58254" y="471627"/>
                </a:lnTo>
                <a:lnTo>
                  <a:pt x="0" y="471627"/>
                </a:lnTo>
                <a:lnTo>
                  <a:pt x="0" y="699249"/>
                </a:lnTo>
                <a:lnTo>
                  <a:pt x="60083" y="699249"/>
                </a:lnTo>
                <a:lnTo>
                  <a:pt x="60109" y="687133"/>
                </a:lnTo>
                <a:lnTo>
                  <a:pt x="60236" y="674281"/>
                </a:lnTo>
                <a:lnTo>
                  <a:pt x="61544" y="630516"/>
                </a:lnTo>
                <a:lnTo>
                  <a:pt x="64630" y="585076"/>
                </a:lnTo>
                <a:lnTo>
                  <a:pt x="70129" y="543648"/>
                </a:lnTo>
                <a:lnTo>
                  <a:pt x="72834" y="531710"/>
                </a:lnTo>
                <a:lnTo>
                  <a:pt x="440664" y="531710"/>
                </a:lnTo>
                <a:lnTo>
                  <a:pt x="447154" y="570344"/>
                </a:lnTo>
                <a:lnTo>
                  <a:pt x="451015" y="615480"/>
                </a:lnTo>
                <a:lnTo>
                  <a:pt x="452856" y="660565"/>
                </a:lnTo>
                <a:lnTo>
                  <a:pt x="453402" y="699249"/>
                </a:lnTo>
                <a:lnTo>
                  <a:pt x="513486" y="699249"/>
                </a:lnTo>
                <a:lnTo>
                  <a:pt x="513486" y="531710"/>
                </a:lnTo>
                <a:lnTo>
                  <a:pt x="513486" y="471627"/>
                </a:lnTo>
                <a:close/>
              </a:path>
              <a:path w="1017904" h="699770">
                <a:moveTo>
                  <a:pt x="1017841" y="531710"/>
                </a:moveTo>
                <a:lnTo>
                  <a:pt x="1002334" y="495109"/>
                </a:lnTo>
                <a:lnTo>
                  <a:pt x="983310" y="447471"/>
                </a:lnTo>
                <a:lnTo>
                  <a:pt x="966863" y="402424"/>
                </a:lnTo>
                <a:lnTo>
                  <a:pt x="962914" y="391515"/>
                </a:lnTo>
                <a:lnTo>
                  <a:pt x="942467" y="335038"/>
                </a:lnTo>
                <a:lnTo>
                  <a:pt x="873988" y="145910"/>
                </a:lnTo>
                <a:lnTo>
                  <a:pt x="873988" y="335038"/>
                </a:lnTo>
                <a:lnTo>
                  <a:pt x="689343" y="335038"/>
                </a:lnTo>
                <a:lnTo>
                  <a:pt x="781100" y="71018"/>
                </a:lnTo>
                <a:lnTo>
                  <a:pt x="873988" y="335038"/>
                </a:lnTo>
                <a:lnTo>
                  <a:pt x="873988" y="145910"/>
                </a:lnTo>
                <a:lnTo>
                  <a:pt x="846874" y="71018"/>
                </a:lnTo>
                <a:lnTo>
                  <a:pt x="821169" y="0"/>
                </a:lnTo>
                <a:lnTo>
                  <a:pt x="742886" y="0"/>
                </a:lnTo>
                <a:lnTo>
                  <a:pt x="597217" y="402424"/>
                </a:lnTo>
                <a:lnTo>
                  <a:pt x="580440" y="447611"/>
                </a:lnTo>
                <a:lnTo>
                  <a:pt x="561733" y="495173"/>
                </a:lnTo>
                <a:lnTo>
                  <a:pt x="546214" y="531710"/>
                </a:lnTo>
                <a:lnTo>
                  <a:pt x="620864" y="531710"/>
                </a:lnTo>
                <a:lnTo>
                  <a:pt x="669658" y="391515"/>
                </a:lnTo>
                <a:lnTo>
                  <a:pt x="893635" y="391515"/>
                </a:lnTo>
                <a:lnTo>
                  <a:pt x="943165" y="531710"/>
                </a:lnTo>
                <a:lnTo>
                  <a:pt x="1017841" y="531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7149999" y="4937193"/>
            <a:ext cx="276860" cy="354753"/>
          </a:xfrm>
          <a:custGeom>
            <a:avLst/>
            <a:gdLst/>
            <a:ahLst/>
            <a:cxnLst/>
            <a:rect l="l" t="t" r="r" b="b"/>
            <a:pathLst>
              <a:path w="415290" h="532129">
                <a:moveTo>
                  <a:pt x="415150" y="0"/>
                </a:moveTo>
                <a:lnTo>
                  <a:pt x="340512" y="0"/>
                </a:lnTo>
                <a:lnTo>
                  <a:pt x="340512" y="227622"/>
                </a:lnTo>
                <a:lnTo>
                  <a:pt x="74663" y="227622"/>
                </a:lnTo>
                <a:lnTo>
                  <a:pt x="74663" y="0"/>
                </a:lnTo>
                <a:lnTo>
                  <a:pt x="0" y="0"/>
                </a:lnTo>
                <a:lnTo>
                  <a:pt x="1759" y="12145"/>
                </a:lnTo>
                <a:lnTo>
                  <a:pt x="3087" y="26720"/>
                </a:lnTo>
                <a:lnTo>
                  <a:pt x="5045" y="84637"/>
                </a:lnTo>
                <a:lnTo>
                  <a:pt x="5394" y="132235"/>
                </a:lnTo>
                <a:lnTo>
                  <a:pt x="5473" y="158407"/>
                </a:lnTo>
                <a:lnTo>
                  <a:pt x="5473" y="373303"/>
                </a:lnTo>
                <a:lnTo>
                  <a:pt x="5191" y="424016"/>
                </a:lnTo>
                <a:lnTo>
                  <a:pt x="4737" y="468528"/>
                </a:lnTo>
                <a:lnTo>
                  <a:pt x="1640" y="519561"/>
                </a:lnTo>
                <a:lnTo>
                  <a:pt x="0" y="531710"/>
                </a:lnTo>
                <a:lnTo>
                  <a:pt x="74663" y="531710"/>
                </a:lnTo>
                <a:lnTo>
                  <a:pt x="74663" y="285864"/>
                </a:lnTo>
                <a:lnTo>
                  <a:pt x="340512" y="285864"/>
                </a:lnTo>
                <a:lnTo>
                  <a:pt x="340512" y="531710"/>
                </a:lnTo>
                <a:lnTo>
                  <a:pt x="415150" y="531710"/>
                </a:lnTo>
                <a:lnTo>
                  <a:pt x="410980" y="487928"/>
                </a:lnTo>
                <a:lnTo>
                  <a:pt x="410080" y="447059"/>
                </a:lnTo>
                <a:lnTo>
                  <a:pt x="409661" y="399416"/>
                </a:lnTo>
                <a:lnTo>
                  <a:pt x="409702" y="373303"/>
                </a:lnTo>
                <a:lnTo>
                  <a:pt x="409702" y="158407"/>
                </a:lnTo>
                <a:lnTo>
                  <a:pt x="409878" y="107643"/>
                </a:lnTo>
                <a:lnTo>
                  <a:pt x="410425" y="63195"/>
                </a:lnTo>
                <a:lnTo>
                  <a:pt x="413213" y="12092"/>
                </a:lnTo>
                <a:lnTo>
                  <a:pt x="415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7643605" y="4937193"/>
            <a:ext cx="276860" cy="354753"/>
          </a:xfrm>
          <a:custGeom>
            <a:avLst/>
            <a:gdLst/>
            <a:ahLst/>
            <a:cxnLst/>
            <a:rect l="l" t="t" r="r" b="b"/>
            <a:pathLst>
              <a:path w="415290" h="532129">
                <a:moveTo>
                  <a:pt x="415150" y="0"/>
                </a:moveTo>
                <a:lnTo>
                  <a:pt x="340512" y="0"/>
                </a:lnTo>
                <a:lnTo>
                  <a:pt x="340512" y="227622"/>
                </a:lnTo>
                <a:lnTo>
                  <a:pt x="74663" y="227622"/>
                </a:lnTo>
                <a:lnTo>
                  <a:pt x="74663" y="0"/>
                </a:lnTo>
                <a:lnTo>
                  <a:pt x="0" y="0"/>
                </a:lnTo>
                <a:lnTo>
                  <a:pt x="1759" y="12145"/>
                </a:lnTo>
                <a:lnTo>
                  <a:pt x="3087" y="26720"/>
                </a:lnTo>
                <a:lnTo>
                  <a:pt x="5045" y="84637"/>
                </a:lnTo>
                <a:lnTo>
                  <a:pt x="5394" y="132235"/>
                </a:lnTo>
                <a:lnTo>
                  <a:pt x="5473" y="158407"/>
                </a:lnTo>
                <a:lnTo>
                  <a:pt x="5473" y="373303"/>
                </a:lnTo>
                <a:lnTo>
                  <a:pt x="5191" y="424016"/>
                </a:lnTo>
                <a:lnTo>
                  <a:pt x="4737" y="468528"/>
                </a:lnTo>
                <a:lnTo>
                  <a:pt x="1640" y="519561"/>
                </a:lnTo>
                <a:lnTo>
                  <a:pt x="0" y="531710"/>
                </a:lnTo>
                <a:lnTo>
                  <a:pt x="74663" y="531710"/>
                </a:lnTo>
                <a:lnTo>
                  <a:pt x="74663" y="285864"/>
                </a:lnTo>
                <a:lnTo>
                  <a:pt x="340512" y="285864"/>
                </a:lnTo>
                <a:lnTo>
                  <a:pt x="340512" y="531710"/>
                </a:lnTo>
                <a:lnTo>
                  <a:pt x="415150" y="531710"/>
                </a:lnTo>
                <a:lnTo>
                  <a:pt x="410980" y="487928"/>
                </a:lnTo>
                <a:lnTo>
                  <a:pt x="410080" y="447059"/>
                </a:lnTo>
                <a:lnTo>
                  <a:pt x="409661" y="399416"/>
                </a:lnTo>
                <a:lnTo>
                  <a:pt x="409702" y="373303"/>
                </a:lnTo>
                <a:lnTo>
                  <a:pt x="409702" y="158407"/>
                </a:lnTo>
                <a:lnTo>
                  <a:pt x="409878" y="107643"/>
                </a:lnTo>
                <a:lnTo>
                  <a:pt x="410425" y="63195"/>
                </a:lnTo>
                <a:lnTo>
                  <a:pt x="413213" y="12092"/>
                </a:lnTo>
                <a:lnTo>
                  <a:pt x="415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975152" y="4937193"/>
            <a:ext cx="314537" cy="354753"/>
          </a:xfrm>
          <a:custGeom>
            <a:avLst/>
            <a:gdLst/>
            <a:ahLst/>
            <a:cxnLst/>
            <a:rect l="l" t="t" r="r" b="b"/>
            <a:pathLst>
              <a:path w="471804" h="532129">
                <a:moveTo>
                  <a:pt x="274955" y="0"/>
                </a:moveTo>
                <a:lnTo>
                  <a:pt x="196672" y="0"/>
                </a:lnTo>
                <a:lnTo>
                  <a:pt x="51003" y="402424"/>
                </a:lnTo>
                <a:lnTo>
                  <a:pt x="42164" y="426455"/>
                </a:lnTo>
                <a:lnTo>
                  <a:pt x="27214" y="465914"/>
                </a:lnTo>
                <a:lnTo>
                  <a:pt x="10081" y="508144"/>
                </a:lnTo>
                <a:lnTo>
                  <a:pt x="0" y="531710"/>
                </a:lnTo>
                <a:lnTo>
                  <a:pt x="74650" y="531710"/>
                </a:lnTo>
                <a:lnTo>
                  <a:pt x="123444" y="391515"/>
                </a:lnTo>
                <a:lnTo>
                  <a:pt x="416699" y="391515"/>
                </a:lnTo>
                <a:lnTo>
                  <a:pt x="396252" y="335038"/>
                </a:lnTo>
                <a:lnTo>
                  <a:pt x="143129" y="335038"/>
                </a:lnTo>
                <a:lnTo>
                  <a:pt x="234886" y="71018"/>
                </a:lnTo>
                <a:lnTo>
                  <a:pt x="300666" y="71018"/>
                </a:lnTo>
                <a:lnTo>
                  <a:pt x="274955" y="0"/>
                </a:lnTo>
                <a:close/>
              </a:path>
              <a:path w="471804" h="532129">
                <a:moveTo>
                  <a:pt x="416699" y="391515"/>
                </a:moveTo>
                <a:lnTo>
                  <a:pt x="347421" y="391515"/>
                </a:lnTo>
                <a:lnTo>
                  <a:pt x="396951" y="531710"/>
                </a:lnTo>
                <a:lnTo>
                  <a:pt x="471627" y="531710"/>
                </a:lnTo>
                <a:lnTo>
                  <a:pt x="466692" y="520238"/>
                </a:lnTo>
                <a:lnTo>
                  <a:pt x="461524" y="508034"/>
                </a:lnTo>
                <a:lnTo>
                  <a:pt x="444223" y="465848"/>
                </a:lnTo>
                <a:lnTo>
                  <a:pt x="429220" y="426314"/>
                </a:lnTo>
                <a:lnTo>
                  <a:pt x="420649" y="402424"/>
                </a:lnTo>
                <a:lnTo>
                  <a:pt x="416699" y="391515"/>
                </a:lnTo>
                <a:close/>
              </a:path>
              <a:path w="471804" h="532129">
                <a:moveTo>
                  <a:pt x="300666" y="71018"/>
                </a:moveTo>
                <a:lnTo>
                  <a:pt x="234886" y="71018"/>
                </a:lnTo>
                <a:lnTo>
                  <a:pt x="327774" y="335038"/>
                </a:lnTo>
                <a:lnTo>
                  <a:pt x="396252" y="335038"/>
                </a:lnTo>
                <a:lnTo>
                  <a:pt x="300666" y="71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9772989" y="4937193"/>
            <a:ext cx="209973" cy="354753"/>
          </a:xfrm>
          <a:custGeom>
            <a:avLst/>
            <a:gdLst/>
            <a:ahLst/>
            <a:cxnLst/>
            <a:rect l="l" t="t" r="r" b="b"/>
            <a:pathLst>
              <a:path w="314959" h="532129">
                <a:moveTo>
                  <a:pt x="314960" y="0"/>
                </a:moveTo>
                <a:lnTo>
                  <a:pt x="0" y="0"/>
                </a:lnTo>
                <a:lnTo>
                  <a:pt x="1752" y="12145"/>
                </a:lnTo>
                <a:lnTo>
                  <a:pt x="3063" y="26720"/>
                </a:lnTo>
                <a:lnTo>
                  <a:pt x="5014" y="84637"/>
                </a:lnTo>
                <a:lnTo>
                  <a:pt x="5359" y="132235"/>
                </a:lnTo>
                <a:lnTo>
                  <a:pt x="5461" y="158407"/>
                </a:lnTo>
                <a:lnTo>
                  <a:pt x="5461" y="373303"/>
                </a:lnTo>
                <a:lnTo>
                  <a:pt x="5175" y="424016"/>
                </a:lnTo>
                <a:lnTo>
                  <a:pt x="4699" y="468528"/>
                </a:lnTo>
                <a:lnTo>
                  <a:pt x="1627" y="519561"/>
                </a:lnTo>
                <a:lnTo>
                  <a:pt x="0" y="531710"/>
                </a:lnTo>
                <a:lnTo>
                  <a:pt x="74676" y="531710"/>
                </a:lnTo>
                <a:lnTo>
                  <a:pt x="74676" y="60083"/>
                </a:lnTo>
                <a:lnTo>
                  <a:pt x="156210" y="60083"/>
                </a:lnTo>
                <a:lnTo>
                  <a:pt x="206994" y="60232"/>
                </a:lnTo>
                <a:lnTo>
                  <a:pt x="251587" y="60820"/>
                </a:lnTo>
                <a:lnTo>
                  <a:pt x="302629" y="63590"/>
                </a:lnTo>
                <a:lnTo>
                  <a:pt x="314960" y="65557"/>
                </a:lnTo>
                <a:lnTo>
                  <a:pt x="314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10019707" y="4931130"/>
            <a:ext cx="302260" cy="366607"/>
          </a:xfrm>
          <a:custGeom>
            <a:avLst/>
            <a:gdLst/>
            <a:ahLst/>
            <a:cxnLst/>
            <a:rect l="l" t="t" r="r" b="b"/>
            <a:pathLst>
              <a:path w="453390" h="549909">
                <a:moveTo>
                  <a:pt x="231140" y="0"/>
                </a:moveTo>
                <a:lnTo>
                  <a:pt x="187801" y="4724"/>
                </a:lnTo>
                <a:lnTo>
                  <a:pt x="145796" y="18935"/>
                </a:lnTo>
                <a:lnTo>
                  <a:pt x="106457" y="42086"/>
                </a:lnTo>
                <a:lnTo>
                  <a:pt x="71501" y="73914"/>
                </a:lnTo>
                <a:lnTo>
                  <a:pt x="41878" y="113779"/>
                </a:lnTo>
                <a:lnTo>
                  <a:pt x="19304" y="161493"/>
                </a:lnTo>
                <a:lnTo>
                  <a:pt x="4746" y="216447"/>
                </a:lnTo>
                <a:lnTo>
                  <a:pt x="0" y="278574"/>
                </a:lnTo>
                <a:lnTo>
                  <a:pt x="1087" y="310355"/>
                </a:lnTo>
                <a:lnTo>
                  <a:pt x="10072" y="368253"/>
                </a:lnTo>
                <a:lnTo>
                  <a:pt x="28080" y="418759"/>
                </a:lnTo>
                <a:lnTo>
                  <a:pt x="52826" y="461188"/>
                </a:lnTo>
                <a:lnTo>
                  <a:pt x="84137" y="495865"/>
                </a:lnTo>
                <a:lnTo>
                  <a:pt x="119967" y="522067"/>
                </a:lnTo>
                <a:lnTo>
                  <a:pt x="159893" y="539846"/>
                </a:lnTo>
                <a:lnTo>
                  <a:pt x="202009" y="548748"/>
                </a:lnTo>
                <a:lnTo>
                  <a:pt x="223901" y="549897"/>
                </a:lnTo>
                <a:lnTo>
                  <a:pt x="245548" y="548697"/>
                </a:lnTo>
                <a:lnTo>
                  <a:pt x="287891" y="539197"/>
                </a:lnTo>
                <a:lnTo>
                  <a:pt x="328547" y="520431"/>
                </a:lnTo>
                <a:lnTo>
                  <a:pt x="365277" y="493026"/>
                </a:lnTo>
                <a:lnTo>
                  <a:pt x="372153" y="486156"/>
                </a:lnTo>
                <a:lnTo>
                  <a:pt x="227584" y="486156"/>
                </a:lnTo>
                <a:lnTo>
                  <a:pt x="204612" y="484495"/>
                </a:lnTo>
                <a:lnTo>
                  <a:pt x="163290" y="471282"/>
                </a:lnTo>
                <a:lnTo>
                  <a:pt x="128446" y="445124"/>
                </a:lnTo>
                <a:lnTo>
                  <a:pt x="101082" y="407401"/>
                </a:lnTo>
                <a:lnTo>
                  <a:pt x="81903" y="359051"/>
                </a:lnTo>
                <a:lnTo>
                  <a:pt x="72100" y="301463"/>
                </a:lnTo>
                <a:lnTo>
                  <a:pt x="70866" y="269481"/>
                </a:lnTo>
                <a:lnTo>
                  <a:pt x="72072" y="239008"/>
                </a:lnTo>
                <a:lnTo>
                  <a:pt x="82010" y="184338"/>
                </a:lnTo>
                <a:lnTo>
                  <a:pt x="101869" y="138409"/>
                </a:lnTo>
                <a:lnTo>
                  <a:pt x="129508" y="102710"/>
                </a:lnTo>
                <a:lnTo>
                  <a:pt x="164629" y="77848"/>
                </a:lnTo>
                <a:lnTo>
                  <a:pt x="205186" y="65246"/>
                </a:lnTo>
                <a:lnTo>
                  <a:pt x="227584" y="63741"/>
                </a:lnTo>
                <a:lnTo>
                  <a:pt x="379038" y="63741"/>
                </a:lnTo>
                <a:lnTo>
                  <a:pt x="369349" y="54023"/>
                </a:lnTo>
                <a:lnTo>
                  <a:pt x="333619" y="27771"/>
                </a:lnTo>
                <a:lnTo>
                  <a:pt x="294183" y="10031"/>
                </a:lnTo>
                <a:lnTo>
                  <a:pt x="252567" y="1089"/>
                </a:lnTo>
                <a:lnTo>
                  <a:pt x="231140" y="0"/>
                </a:lnTo>
                <a:close/>
              </a:path>
              <a:path w="453390" h="549909">
                <a:moveTo>
                  <a:pt x="379038" y="63741"/>
                </a:moveTo>
                <a:lnTo>
                  <a:pt x="227584" y="63741"/>
                </a:lnTo>
                <a:lnTo>
                  <a:pt x="249924" y="65379"/>
                </a:lnTo>
                <a:lnTo>
                  <a:pt x="270859" y="70294"/>
                </a:lnTo>
                <a:lnTo>
                  <a:pt x="308610" y="89954"/>
                </a:lnTo>
                <a:lnTo>
                  <a:pt x="339534" y="121591"/>
                </a:lnTo>
                <a:lnTo>
                  <a:pt x="362839" y="164592"/>
                </a:lnTo>
                <a:lnTo>
                  <a:pt x="377364" y="217609"/>
                </a:lnTo>
                <a:lnTo>
                  <a:pt x="382270" y="280390"/>
                </a:lnTo>
                <a:lnTo>
                  <a:pt x="380994" y="311487"/>
                </a:lnTo>
                <a:lnTo>
                  <a:pt x="370965" y="366762"/>
                </a:lnTo>
                <a:lnTo>
                  <a:pt x="351309" y="412595"/>
                </a:lnTo>
                <a:lnTo>
                  <a:pt x="323790" y="447838"/>
                </a:lnTo>
                <a:lnTo>
                  <a:pt x="289180" y="472275"/>
                </a:lnTo>
                <a:lnTo>
                  <a:pt x="249243" y="484448"/>
                </a:lnTo>
                <a:lnTo>
                  <a:pt x="227584" y="486156"/>
                </a:lnTo>
                <a:lnTo>
                  <a:pt x="372153" y="486156"/>
                </a:lnTo>
                <a:lnTo>
                  <a:pt x="397599" y="457238"/>
                </a:lnTo>
                <a:lnTo>
                  <a:pt x="423558" y="413424"/>
                </a:lnTo>
                <a:lnTo>
                  <a:pt x="442495" y="361816"/>
                </a:lnTo>
                <a:lnTo>
                  <a:pt x="452123" y="303083"/>
                </a:lnTo>
                <a:lnTo>
                  <a:pt x="453390" y="271310"/>
                </a:lnTo>
                <a:lnTo>
                  <a:pt x="452193" y="239451"/>
                </a:lnTo>
                <a:lnTo>
                  <a:pt x="442942" y="181400"/>
                </a:lnTo>
                <a:lnTo>
                  <a:pt x="425166" y="131059"/>
                </a:lnTo>
                <a:lnTo>
                  <a:pt x="400294" y="88484"/>
                </a:lnTo>
                <a:lnTo>
                  <a:pt x="385572" y="70294"/>
                </a:lnTo>
                <a:lnTo>
                  <a:pt x="379038" y="63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10371159" y="4937193"/>
            <a:ext cx="342477" cy="466513"/>
          </a:xfrm>
          <a:custGeom>
            <a:avLst/>
            <a:gdLst/>
            <a:ahLst/>
            <a:cxnLst/>
            <a:rect l="l" t="t" r="r" b="b"/>
            <a:pathLst>
              <a:path w="513715" h="699770">
                <a:moveTo>
                  <a:pt x="513461" y="471627"/>
                </a:moveTo>
                <a:lnTo>
                  <a:pt x="0" y="471627"/>
                </a:lnTo>
                <a:lnTo>
                  <a:pt x="0" y="699249"/>
                </a:lnTo>
                <a:lnTo>
                  <a:pt x="60071" y="699249"/>
                </a:lnTo>
                <a:lnTo>
                  <a:pt x="60103" y="687131"/>
                </a:lnTo>
                <a:lnTo>
                  <a:pt x="60229" y="674270"/>
                </a:lnTo>
                <a:lnTo>
                  <a:pt x="61543" y="630515"/>
                </a:lnTo>
                <a:lnTo>
                  <a:pt x="64643" y="585076"/>
                </a:lnTo>
                <a:lnTo>
                  <a:pt x="70090" y="543646"/>
                </a:lnTo>
                <a:lnTo>
                  <a:pt x="72771" y="531710"/>
                </a:lnTo>
                <a:lnTo>
                  <a:pt x="513461" y="531710"/>
                </a:lnTo>
                <a:lnTo>
                  <a:pt x="513461" y="471627"/>
                </a:lnTo>
                <a:close/>
              </a:path>
              <a:path w="513715" h="699770">
                <a:moveTo>
                  <a:pt x="513461" y="531710"/>
                </a:moveTo>
                <a:lnTo>
                  <a:pt x="440690" y="531710"/>
                </a:lnTo>
                <a:lnTo>
                  <a:pt x="443156" y="543647"/>
                </a:lnTo>
                <a:lnTo>
                  <a:pt x="445278" y="556521"/>
                </a:lnTo>
                <a:lnTo>
                  <a:pt x="450022" y="600278"/>
                </a:lnTo>
                <a:lnTo>
                  <a:pt x="452501" y="645871"/>
                </a:lnTo>
                <a:lnTo>
                  <a:pt x="453268" y="687131"/>
                </a:lnTo>
                <a:lnTo>
                  <a:pt x="453390" y="699249"/>
                </a:lnTo>
                <a:lnTo>
                  <a:pt x="513461" y="699249"/>
                </a:lnTo>
                <a:lnTo>
                  <a:pt x="513461" y="531710"/>
                </a:lnTo>
                <a:close/>
              </a:path>
              <a:path w="513715" h="699770">
                <a:moveTo>
                  <a:pt x="451612" y="0"/>
                </a:moveTo>
                <a:lnTo>
                  <a:pt x="194818" y="0"/>
                </a:lnTo>
                <a:lnTo>
                  <a:pt x="190540" y="48561"/>
                </a:lnTo>
                <a:lnTo>
                  <a:pt x="184129" y="96991"/>
                </a:lnTo>
                <a:lnTo>
                  <a:pt x="175615" y="145340"/>
                </a:lnTo>
                <a:lnTo>
                  <a:pt x="165028" y="193662"/>
                </a:lnTo>
                <a:lnTo>
                  <a:pt x="152400" y="242011"/>
                </a:lnTo>
                <a:lnTo>
                  <a:pt x="137589" y="289688"/>
                </a:lnTo>
                <a:lnTo>
                  <a:pt x="120755" y="336447"/>
                </a:lnTo>
                <a:lnTo>
                  <a:pt x="101915" y="382329"/>
                </a:lnTo>
                <a:lnTo>
                  <a:pt x="81088" y="427375"/>
                </a:lnTo>
                <a:lnTo>
                  <a:pt x="58293" y="471627"/>
                </a:lnTo>
                <a:lnTo>
                  <a:pt x="132842" y="471627"/>
                </a:lnTo>
                <a:lnTo>
                  <a:pt x="157571" y="420977"/>
                </a:lnTo>
                <a:lnTo>
                  <a:pt x="179609" y="369941"/>
                </a:lnTo>
                <a:lnTo>
                  <a:pt x="199028" y="318586"/>
                </a:lnTo>
                <a:lnTo>
                  <a:pt x="215900" y="266979"/>
                </a:lnTo>
                <a:lnTo>
                  <a:pt x="230139" y="215083"/>
                </a:lnTo>
                <a:lnTo>
                  <a:pt x="241903" y="163250"/>
                </a:lnTo>
                <a:lnTo>
                  <a:pt x="251333" y="111558"/>
                </a:lnTo>
                <a:lnTo>
                  <a:pt x="258572" y="60083"/>
                </a:lnTo>
                <a:lnTo>
                  <a:pt x="446846" y="60083"/>
                </a:lnTo>
                <a:lnTo>
                  <a:pt x="447307" y="43216"/>
                </a:lnTo>
                <a:lnTo>
                  <a:pt x="448198" y="26454"/>
                </a:lnTo>
                <a:lnTo>
                  <a:pt x="449589" y="12035"/>
                </a:lnTo>
                <a:lnTo>
                  <a:pt x="451612" y="0"/>
                </a:lnTo>
                <a:close/>
              </a:path>
              <a:path w="513715" h="699770">
                <a:moveTo>
                  <a:pt x="446846" y="60083"/>
                </a:moveTo>
                <a:lnTo>
                  <a:pt x="376936" y="60083"/>
                </a:lnTo>
                <a:lnTo>
                  <a:pt x="376936" y="471627"/>
                </a:lnTo>
                <a:lnTo>
                  <a:pt x="446024" y="471627"/>
                </a:lnTo>
                <a:lnTo>
                  <a:pt x="446071" y="130458"/>
                </a:lnTo>
                <a:lnTo>
                  <a:pt x="446182" y="111558"/>
                </a:lnTo>
                <a:lnTo>
                  <a:pt x="446452" y="83263"/>
                </a:lnTo>
                <a:lnTo>
                  <a:pt x="446786" y="62280"/>
                </a:lnTo>
                <a:lnTo>
                  <a:pt x="446846" y="60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6038" y="5780032"/>
            <a:ext cx="118033" cy="166387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168673" y="5941906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89" h="5079">
                <a:moveTo>
                  <a:pt x="0" y="5080"/>
                </a:moveTo>
                <a:lnTo>
                  <a:pt x="34216" y="5080"/>
                </a:lnTo>
                <a:lnTo>
                  <a:pt x="34216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3273560" y="5941906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89" h="5079">
                <a:moveTo>
                  <a:pt x="0" y="5080"/>
                </a:moveTo>
                <a:lnTo>
                  <a:pt x="34149" y="5080"/>
                </a:lnTo>
                <a:lnTo>
                  <a:pt x="3414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3169167" y="5936827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476" y="7619"/>
                </a:lnTo>
                <a:lnTo>
                  <a:pt x="3347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3273560" y="5936827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319" y="7619"/>
                </a:lnTo>
                <a:lnTo>
                  <a:pt x="3331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3169556" y="5931746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892" y="7619"/>
                </a:lnTo>
                <a:lnTo>
                  <a:pt x="3289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3273560" y="5931746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695" y="7619"/>
                </a:lnTo>
                <a:lnTo>
                  <a:pt x="3269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3169802" y="5925820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524" y="8890"/>
                </a:lnTo>
                <a:lnTo>
                  <a:pt x="3252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3273560" y="5925820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412" y="8890"/>
                </a:lnTo>
                <a:lnTo>
                  <a:pt x="3241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3169885" y="5919046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10159"/>
                </a:moveTo>
                <a:lnTo>
                  <a:pt x="32399" y="10159"/>
                </a:lnTo>
                <a:lnTo>
                  <a:pt x="3239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3273560" y="591904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10159"/>
                </a:moveTo>
                <a:lnTo>
                  <a:pt x="32264" y="10159"/>
                </a:lnTo>
                <a:lnTo>
                  <a:pt x="3226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3169914" y="5912273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10160"/>
                </a:moveTo>
                <a:lnTo>
                  <a:pt x="32355" y="10160"/>
                </a:lnTo>
                <a:lnTo>
                  <a:pt x="3235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3273560" y="5912273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10160"/>
                </a:moveTo>
                <a:lnTo>
                  <a:pt x="32089" y="10160"/>
                </a:lnTo>
                <a:lnTo>
                  <a:pt x="3208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3170006" y="59046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5" h="11429">
                <a:moveTo>
                  <a:pt x="0" y="11430"/>
                </a:moveTo>
                <a:lnTo>
                  <a:pt x="32218" y="11430"/>
                </a:lnTo>
                <a:lnTo>
                  <a:pt x="3221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3273560" y="59046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5" h="11429">
                <a:moveTo>
                  <a:pt x="0" y="11430"/>
                </a:moveTo>
                <a:lnTo>
                  <a:pt x="31969" y="11430"/>
                </a:lnTo>
                <a:lnTo>
                  <a:pt x="3196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3170088" y="5896187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5" h="12700">
                <a:moveTo>
                  <a:pt x="0" y="12700"/>
                </a:moveTo>
                <a:lnTo>
                  <a:pt x="32094" y="12700"/>
                </a:lnTo>
                <a:lnTo>
                  <a:pt x="3209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3273560" y="5896187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5" h="12700">
                <a:moveTo>
                  <a:pt x="0" y="12700"/>
                </a:moveTo>
                <a:lnTo>
                  <a:pt x="31980" y="12700"/>
                </a:lnTo>
                <a:lnTo>
                  <a:pt x="3198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3170115" y="5869094"/>
            <a:ext cx="21589" cy="27093"/>
          </a:xfrm>
          <a:custGeom>
            <a:avLst/>
            <a:gdLst/>
            <a:ahLst/>
            <a:cxnLst/>
            <a:rect l="l" t="t" r="r" b="b"/>
            <a:pathLst>
              <a:path w="32385" h="40640">
                <a:moveTo>
                  <a:pt x="0" y="40639"/>
                </a:moveTo>
                <a:lnTo>
                  <a:pt x="32054" y="40639"/>
                </a:lnTo>
                <a:lnTo>
                  <a:pt x="32054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3" name="object 43"/>
          <p:cNvGrpSpPr/>
          <p:nvPr/>
        </p:nvGrpSpPr>
        <p:grpSpPr>
          <a:xfrm>
            <a:off x="3168713" y="5780032"/>
            <a:ext cx="709930" cy="168486"/>
            <a:chOff x="4753069" y="8670048"/>
            <a:chExt cx="1064895" cy="252729"/>
          </a:xfrm>
        </p:grpSpPr>
        <p:sp>
          <p:nvSpPr>
            <p:cNvPr id="44" name="object 44"/>
            <p:cNvSpPr/>
            <p:nvPr/>
          </p:nvSpPr>
          <p:spPr>
            <a:xfrm>
              <a:off x="4753064" y="8671572"/>
              <a:ext cx="191770" cy="172720"/>
            </a:xfrm>
            <a:custGeom>
              <a:avLst/>
              <a:gdLst/>
              <a:ahLst/>
              <a:cxnLst/>
              <a:rect l="l" t="t" r="r" b="b"/>
              <a:pathLst>
                <a:path w="191770" h="172720">
                  <a:moveTo>
                    <a:pt x="191312" y="0"/>
                  </a:moveTo>
                  <a:lnTo>
                    <a:pt x="157276" y="0"/>
                  </a:lnTo>
                  <a:lnTo>
                    <a:pt x="157276" y="6350"/>
                  </a:lnTo>
                  <a:lnTo>
                    <a:pt x="157276" y="12700"/>
                  </a:lnTo>
                  <a:lnTo>
                    <a:pt x="157276" y="105410"/>
                  </a:lnTo>
                  <a:lnTo>
                    <a:pt x="34163" y="105410"/>
                  </a:lnTo>
                  <a:lnTo>
                    <a:pt x="3416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660" y="6350"/>
                  </a:lnTo>
                  <a:lnTo>
                    <a:pt x="660" y="12700"/>
                  </a:lnTo>
                  <a:lnTo>
                    <a:pt x="1117" y="12700"/>
                  </a:lnTo>
                  <a:lnTo>
                    <a:pt x="1117" y="20320"/>
                  </a:lnTo>
                  <a:lnTo>
                    <a:pt x="1549" y="20320"/>
                  </a:lnTo>
                  <a:lnTo>
                    <a:pt x="1549" y="29210"/>
                  </a:lnTo>
                  <a:lnTo>
                    <a:pt x="1841" y="29210"/>
                  </a:lnTo>
                  <a:lnTo>
                    <a:pt x="1841" y="39370"/>
                  </a:lnTo>
                  <a:lnTo>
                    <a:pt x="1943" y="49530"/>
                  </a:lnTo>
                  <a:lnTo>
                    <a:pt x="2044" y="73660"/>
                  </a:lnTo>
                  <a:lnTo>
                    <a:pt x="2108" y="105410"/>
                  </a:lnTo>
                  <a:lnTo>
                    <a:pt x="2108" y="132080"/>
                  </a:lnTo>
                  <a:lnTo>
                    <a:pt x="157276" y="132080"/>
                  </a:lnTo>
                  <a:lnTo>
                    <a:pt x="157276" y="172720"/>
                  </a:lnTo>
                  <a:lnTo>
                    <a:pt x="189306" y="172720"/>
                  </a:lnTo>
                  <a:lnTo>
                    <a:pt x="189306" y="132080"/>
                  </a:lnTo>
                  <a:lnTo>
                    <a:pt x="189293" y="105410"/>
                  </a:lnTo>
                  <a:lnTo>
                    <a:pt x="189293" y="73660"/>
                  </a:lnTo>
                  <a:lnTo>
                    <a:pt x="189268" y="49530"/>
                  </a:lnTo>
                  <a:lnTo>
                    <a:pt x="189280" y="39370"/>
                  </a:lnTo>
                  <a:lnTo>
                    <a:pt x="189484" y="39370"/>
                  </a:lnTo>
                  <a:lnTo>
                    <a:pt x="189484" y="29210"/>
                  </a:lnTo>
                  <a:lnTo>
                    <a:pt x="189750" y="29210"/>
                  </a:lnTo>
                  <a:lnTo>
                    <a:pt x="189750" y="20320"/>
                  </a:lnTo>
                  <a:lnTo>
                    <a:pt x="190055" y="20320"/>
                  </a:lnTo>
                  <a:lnTo>
                    <a:pt x="190055" y="12700"/>
                  </a:lnTo>
                  <a:lnTo>
                    <a:pt x="190525" y="12700"/>
                  </a:lnTo>
                  <a:lnTo>
                    <a:pt x="190525" y="6350"/>
                  </a:lnTo>
                  <a:lnTo>
                    <a:pt x="191312" y="6350"/>
                  </a:lnTo>
                  <a:lnTo>
                    <a:pt x="1913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3454" y="8671737"/>
              <a:ext cx="399224" cy="2504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0563" y="8670048"/>
              <a:ext cx="161163" cy="24789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2607" y="8671737"/>
              <a:ext cx="194767" cy="246202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3917120" y="5800521"/>
            <a:ext cx="22860" cy="144780"/>
          </a:xfrm>
          <a:custGeom>
            <a:avLst/>
            <a:gdLst/>
            <a:ahLst/>
            <a:cxnLst/>
            <a:rect l="l" t="t" r="r" b="b"/>
            <a:pathLst>
              <a:path w="34289" h="217170">
                <a:moveTo>
                  <a:pt x="34226" y="0"/>
                </a:moveTo>
                <a:lnTo>
                  <a:pt x="1841" y="0"/>
                </a:lnTo>
                <a:lnTo>
                  <a:pt x="1841" y="1270"/>
                </a:lnTo>
                <a:lnTo>
                  <a:pt x="1905" y="10160"/>
                </a:lnTo>
                <a:lnTo>
                  <a:pt x="2006" y="20320"/>
                </a:lnTo>
                <a:lnTo>
                  <a:pt x="2108" y="44450"/>
                </a:lnTo>
                <a:lnTo>
                  <a:pt x="2159" y="143510"/>
                </a:lnTo>
                <a:lnTo>
                  <a:pt x="2120" y="156210"/>
                </a:lnTo>
                <a:lnTo>
                  <a:pt x="2006" y="167640"/>
                </a:lnTo>
                <a:lnTo>
                  <a:pt x="1866" y="167640"/>
                </a:lnTo>
                <a:lnTo>
                  <a:pt x="1866" y="177800"/>
                </a:lnTo>
                <a:lnTo>
                  <a:pt x="1816" y="187960"/>
                </a:lnTo>
                <a:lnTo>
                  <a:pt x="1689" y="187960"/>
                </a:lnTo>
                <a:lnTo>
                  <a:pt x="1689" y="196850"/>
                </a:lnTo>
                <a:lnTo>
                  <a:pt x="1333" y="196850"/>
                </a:lnTo>
                <a:lnTo>
                  <a:pt x="1333" y="204470"/>
                </a:lnTo>
                <a:lnTo>
                  <a:pt x="749" y="204470"/>
                </a:lnTo>
                <a:lnTo>
                  <a:pt x="749" y="212090"/>
                </a:lnTo>
                <a:lnTo>
                  <a:pt x="0" y="212090"/>
                </a:lnTo>
                <a:lnTo>
                  <a:pt x="0" y="217170"/>
                </a:lnTo>
                <a:lnTo>
                  <a:pt x="34226" y="217170"/>
                </a:lnTo>
                <a:lnTo>
                  <a:pt x="34226" y="212090"/>
                </a:lnTo>
                <a:lnTo>
                  <a:pt x="34226" y="204470"/>
                </a:lnTo>
                <a:lnTo>
                  <a:pt x="34226" y="1270"/>
                </a:lnTo>
                <a:lnTo>
                  <a:pt x="342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3918320" y="5799667"/>
            <a:ext cx="22013" cy="847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0" y="1270"/>
                </a:moveTo>
                <a:lnTo>
                  <a:pt x="32426" y="1270"/>
                </a:lnTo>
                <a:lnTo>
                  <a:pt x="32426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3917163" y="5778339"/>
            <a:ext cx="253577" cy="170180"/>
          </a:xfrm>
          <a:custGeom>
            <a:avLst/>
            <a:gdLst/>
            <a:ahLst/>
            <a:cxnLst/>
            <a:rect l="l" t="t" r="r" b="b"/>
            <a:pathLst>
              <a:path w="380364" h="255270">
                <a:moveTo>
                  <a:pt x="145453" y="4064"/>
                </a:moveTo>
                <a:lnTo>
                  <a:pt x="0" y="4064"/>
                </a:lnTo>
                <a:lnTo>
                  <a:pt x="0" y="10414"/>
                </a:lnTo>
                <a:lnTo>
                  <a:pt x="660" y="10414"/>
                </a:lnTo>
                <a:lnTo>
                  <a:pt x="660" y="16764"/>
                </a:lnTo>
                <a:lnTo>
                  <a:pt x="1117" y="16764"/>
                </a:lnTo>
                <a:lnTo>
                  <a:pt x="1117" y="24384"/>
                </a:lnTo>
                <a:lnTo>
                  <a:pt x="1511" y="24384"/>
                </a:lnTo>
                <a:lnTo>
                  <a:pt x="1511" y="32004"/>
                </a:lnTo>
                <a:lnTo>
                  <a:pt x="124383" y="32004"/>
                </a:lnTo>
                <a:lnTo>
                  <a:pt x="124383" y="33274"/>
                </a:lnTo>
                <a:lnTo>
                  <a:pt x="145453" y="33274"/>
                </a:lnTo>
                <a:lnTo>
                  <a:pt x="145453" y="32004"/>
                </a:lnTo>
                <a:lnTo>
                  <a:pt x="145453" y="24384"/>
                </a:lnTo>
                <a:lnTo>
                  <a:pt x="145453" y="16764"/>
                </a:lnTo>
                <a:lnTo>
                  <a:pt x="145453" y="10414"/>
                </a:lnTo>
                <a:lnTo>
                  <a:pt x="145453" y="4064"/>
                </a:lnTo>
                <a:close/>
              </a:path>
              <a:path w="380364" h="255270">
                <a:moveTo>
                  <a:pt x="380174" y="125628"/>
                </a:moveTo>
                <a:lnTo>
                  <a:pt x="375373" y="83972"/>
                </a:lnTo>
                <a:lnTo>
                  <a:pt x="355625" y="40957"/>
                </a:lnTo>
                <a:lnTo>
                  <a:pt x="347319" y="31076"/>
                </a:lnTo>
                <a:lnTo>
                  <a:pt x="347319" y="129857"/>
                </a:lnTo>
                <a:lnTo>
                  <a:pt x="346684" y="144233"/>
                </a:lnTo>
                <a:lnTo>
                  <a:pt x="332917" y="191084"/>
                </a:lnTo>
                <a:lnTo>
                  <a:pt x="304126" y="218732"/>
                </a:lnTo>
                <a:lnTo>
                  <a:pt x="275640" y="225132"/>
                </a:lnTo>
                <a:lnTo>
                  <a:pt x="264985" y="224345"/>
                </a:lnTo>
                <a:lnTo>
                  <a:pt x="229717" y="206146"/>
                </a:lnTo>
                <a:lnTo>
                  <a:pt x="208153" y="166293"/>
                </a:lnTo>
                <a:lnTo>
                  <a:pt x="203111" y="124802"/>
                </a:lnTo>
                <a:lnTo>
                  <a:pt x="203631" y="110693"/>
                </a:lnTo>
                <a:lnTo>
                  <a:pt x="217398" y="64109"/>
                </a:lnTo>
                <a:lnTo>
                  <a:pt x="246468" y="36080"/>
                </a:lnTo>
                <a:lnTo>
                  <a:pt x="275640" y="29527"/>
                </a:lnTo>
                <a:lnTo>
                  <a:pt x="285991" y="30251"/>
                </a:lnTo>
                <a:lnTo>
                  <a:pt x="320700" y="48336"/>
                </a:lnTo>
                <a:lnTo>
                  <a:pt x="342226" y="88011"/>
                </a:lnTo>
                <a:lnTo>
                  <a:pt x="347319" y="129857"/>
                </a:lnTo>
                <a:lnTo>
                  <a:pt x="347319" y="31076"/>
                </a:lnTo>
                <a:lnTo>
                  <a:pt x="315849" y="8280"/>
                </a:lnTo>
                <a:lnTo>
                  <a:pt x="277329" y="0"/>
                </a:lnTo>
                <a:lnTo>
                  <a:pt x="267144" y="508"/>
                </a:lnTo>
                <a:lnTo>
                  <a:pt x="228384" y="13614"/>
                </a:lnTo>
                <a:lnTo>
                  <a:pt x="196088" y="43014"/>
                </a:lnTo>
                <a:lnTo>
                  <a:pt x="175234" y="87134"/>
                </a:lnTo>
                <a:lnTo>
                  <a:pt x="170281" y="129857"/>
                </a:lnTo>
                <a:lnTo>
                  <a:pt x="170764" y="143713"/>
                </a:lnTo>
                <a:lnTo>
                  <a:pt x="178663" y="182727"/>
                </a:lnTo>
                <a:lnTo>
                  <a:pt x="201688" y="222097"/>
                </a:lnTo>
                <a:lnTo>
                  <a:pt x="234899" y="246380"/>
                </a:lnTo>
                <a:lnTo>
                  <a:pt x="273951" y="254660"/>
                </a:lnTo>
                <a:lnTo>
                  <a:pt x="283984" y="254088"/>
                </a:lnTo>
                <a:lnTo>
                  <a:pt x="322338" y="240982"/>
                </a:lnTo>
                <a:lnTo>
                  <a:pt x="342455" y="225132"/>
                </a:lnTo>
                <a:lnTo>
                  <a:pt x="347218" y="220510"/>
                </a:lnTo>
                <a:lnTo>
                  <a:pt x="371233" y="179946"/>
                </a:lnTo>
                <a:lnTo>
                  <a:pt x="379437" y="140284"/>
                </a:lnTo>
                <a:lnTo>
                  <a:pt x="380174" y="12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1" name="object 51"/>
          <p:cNvGrpSpPr/>
          <p:nvPr/>
        </p:nvGrpSpPr>
        <p:grpSpPr>
          <a:xfrm>
            <a:off x="4202142" y="5778339"/>
            <a:ext cx="593090" cy="218863"/>
            <a:chOff x="6303213" y="8667508"/>
            <a:chExt cx="889635" cy="328295"/>
          </a:xfrm>
        </p:grpSpPr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3213" y="8670048"/>
              <a:ext cx="161163" cy="24789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494335" y="8667508"/>
              <a:ext cx="698500" cy="328295"/>
            </a:xfrm>
            <a:custGeom>
              <a:avLst/>
              <a:gdLst/>
              <a:ahLst/>
              <a:cxnLst/>
              <a:rect l="l" t="t" r="r" b="b"/>
              <a:pathLst>
                <a:path w="698500" h="328295">
                  <a:moveTo>
                    <a:pt x="209892" y="125628"/>
                  </a:moveTo>
                  <a:lnTo>
                    <a:pt x="205092" y="83972"/>
                  </a:lnTo>
                  <a:lnTo>
                    <a:pt x="185343" y="40957"/>
                  </a:lnTo>
                  <a:lnTo>
                    <a:pt x="177038" y="31076"/>
                  </a:lnTo>
                  <a:lnTo>
                    <a:pt x="177038" y="129857"/>
                  </a:lnTo>
                  <a:lnTo>
                    <a:pt x="176403" y="144233"/>
                  </a:lnTo>
                  <a:lnTo>
                    <a:pt x="162636" y="191084"/>
                  </a:lnTo>
                  <a:lnTo>
                    <a:pt x="133845" y="218732"/>
                  </a:lnTo>
                  <a:lnTo>
                    <a:pt x="105359" y="225132"/>
                  </a:lnTo>
                  <a:lnTo>
                    <a:pt x="94703" y="224345"/>
                  </a:lnTo>
                  <a:lnTo>
                    <a:pt x="59436" y="206146"/>
                  </a:lnTo>
                  <a:lnTo>
                    <a:pt x="37871" y="166293"/>
                  </a:lnTo>
                  <a:lnTo>
                    <a:pt x="32829" y="124802"/>
                  </a:lnTo>
                  <a:lnTo>
                    <a:pt x="33350" y="110693"/>
                  </a:lnTo>
                  <a:lnTo>
                    <a:pt x="47117" y="64109"/>
                  </a:lnTo>
                  <a:lnTo>
                    <a:pt x="76187" y="36080"/>
                  </a:lnTo>
                  <a:lnTo>
                    <a:pt x="105359" y="29527"/>
                  </a:lnTo>
                  <a:lnTo>
                    <a:pt x="115709" y="30251"/>
                  </a:lnTo>
                  <a:lnTo>
                    <a:pt x="150418" y="48336"/>
                  </a:lnTo>
                  <a:lnTo>
                    <a:pt x="171945" y="88011"/>
                  </a:lnTo>
                  <a:lnTo>
                    <a:pt x="177038" y="129857"/>
                  </a:lnTo>
                  <a:lnTo>
                    <a:pt x="177038" y="31076"/>
                  </a:lnTo>
                  <a:lnTo>
                    <a:pt x="145567" y="8280"/>
                  </a:lnTo>
                  <a:lnTo>
                    <a:pt x="107048" y="0"/>
                  </a:lnTo>
                  <a:lnTo>
                    <a:pt x="96862" y="508"/>
                  </a:lnTo>
                  <a:lnTo>
                    <a:pt x="58102" y="13614"/>
                  </a:lnTo>
                  <a:lnTo>
                    <a:pt x="25806" y="43014"/>
                  </a:lnTo>
                  <a:lnTo>
                    <a:pt x="4953" y="87134"/>
                  </a:lnTo>
                  <a:lnTo>
                    <a:pt x="0" y="129857"/>
                  </a:lnTo>
                  <a:lnTo>
                    <a:pt x="482" y="143713"/>
                  </a:lnTo>
                  <a:lnTo>
                    <a:pt x="8382" y="182727"/>
                  </a:lnTo>
                  <a:lnTo>
                    <a:pt x="31407" y="222097"/>
                  </a:lnTo>
                  <a:lnTo>
                    <a:pt x="64617" y="246380"/>
                  </a:lnTo>
                  <a:lnTo>
                    <a:pt x="103670" y="254660"/>
                  </a:lnTo>
                  <a:lnTo>
                    <a:pt x="113703" y="254088"/>
                  </a:lnTo>
                  <a:lnTo>
                    <a:pt x="152057" y="240982"/>
                  </a:lnTo>
                  <a:lnTo>
                    <a:pt x="172173" y="225132"/>
                  </a:lnTo>
                  <a:lnTo>
                    <a:pt x="176936" y="220510"/>
                  </a:lnTo>
                  <a:lnTo>
                    <a:pt x="200952" y="179946"/>
                  </a:lnTo>
                  <a:lnTo>
                    <a:pt x="209156" y="140284"/>
                  </a:lnTo>
                  <a:lnTo>
                    <a:pt x="209892" y="125628"/>
                  </a:lnTo>
                  <a:close/>
                </a:path>
                <a:path w="698500" h="328295">
                  <a:moveTo>
                    <a:pt x="481164" y="222592"/>
                  </a:moveTo>
                  <a:lnTo>
                    <a:pt x="449948" y="222592"/>
                  </a:lnTo>
                  <a:lnTo>
                    <a:pt x="449999" y="53225"/>
                  </a:lnTo>
                  <a:lnTo>
                    <a:pt x="451472" y="9817"/>
                  </a:lnTo>
                  <a:lnTo>
                    <a:pt x="452488" y="4229"/>
                  </a:lnTo>
                  <a:lnTo>
                    <a:pt x="417918" y="4229"/>
                  </a:lnTo>
                  <a:lnTo>
                    <a:pt x="417918" y="32054"/>
                  </a:lnTo>
                  <a:lnTo>
                    <a:pt x="417918" y="222592"/>
                  </a:lnTo>
                  <a:lnTo>
                    <a:pt x="304927" y="222592"/>
                  </a:lnTo>
                  <a:lnTo>
                    <a:pt x="326580" y="175488"/>
                  </a:lnTo>
                  <a:lnTo>
                    <a:pt x="343369" y="127838"/>
                  </a:lnTo>
                  <a:lnTo>
                    <a:pt x="355384" y="79857"/>
                  </a:lnTo>
                  <a:lnTo>
                    <a:pt x="363105" y="32054"/>
                  </a:lnTo>
                  <a:lnTo>
                    <a:pt x="417918" y="32054"/>
                  </a:lnTo>
                  <a:lnTo>
                    <a:pt x="417918" y="4229"/>
                  </a:lnTo>
                  <a:lnTo>
                    <a:pt x="333603" y="4229"/>
                  </a:lnTo>
                  <a:lnTo>
                    <a:pt x="330923" y="32334"/>
                  </a:lnTo>
                  <a:lnTo>
                    <a:pt x="326694" y="60350"/>
                  </a:lnTo>
                  <a:lnTo>
                    <a:pt x="313956" y="116281"/>
                  </a:lnTo>
                  <a:lnTo>
                    <a:pt x="294995" y="170713"/>
                  </a:lnTo>
                  <a:lnTo>
                    <a:pt x="270357" y="222592"/>
                  </a:lnTo>
                  <a:lnTo>
                    <a:pt x="243395" y="222592"/>
                  </a:lnTo>
                  <a:lnTo>
                    <a:pt x="243395" y="328002"/>
                  </a:lnTo>
                  <a:lnTo>
                    <a:pt x="271195" y="328002"/>
                  </a:lnTo>
                  <a:lnTo>
                    <a:pt x="271119" y="312420"/>
                  </a:lnTo>
                  <a:lnTo>
                    <a:pt x="271614" y="303288"/>
                  </a:lnTo>
                  <a:lnTo>
                    <a:pt x="271830" y="296138"/>
                  </a:lnTo>
                  <a:lnTo>
                    <a:pt x="272110" y="289115"/>
                  </a:lnTo>
                  <a:lnTo>
                    <a:pt x="272567" y="282092"/>
                  </a:lnTo>
                  <a:lnTo>
                    <a:pt x="273291" y="275132"/>
                  </a:lnTo>
                  <a:lnTo>
                    <a:pt x="274154" y="265557"/>
                  </a:lnTo>
                  <a:lnTo>
                    <a:pt x="275056" y="257517"/>
                  </a:lnTo>
                  <a:lnTo>
                    <a:pt x="277101" y="250431"/>
                  </a:lnTo>
                  <a:lnTo>
                    <a:pt x="447421" y="250431"/>
                  </a:lnTo>
                  <a:lnTo>
                    <a:pt x="449097" y="257517"/>
                  </a:lnTo>
                  <a:lnTo>
                    <a:pt x="449999" y="265760"/>
                  </a:lnTo>
                  <a:lnTo>
                    <a:pt x="451218" y="275132"/>
                  </a:lnTo>
                  <a:lnTo>
                    <a:pt x="453161" y="312420"/>
                  </a:lnTo>
                  <a:lnTo>
                    <a:pt x="453059" y="320916"/>
                  </a:lnTo>
                  <a:lnTo>
                    <a:pt x="453313" y="328002"/>
                  </a:lnTo>
                  <a:lnTo>
                    <a:pt x="481164" y="328002"/>
                  </a:lnTo>
                  <a:lnTo>
                    <a:pt x="481164" y="250431"/>
                  </a:lnTo>
                  <a:lnTo>
                    <a:pt x="481164" y="222592"/>
                  </a:lnTo>
                  <a:close/>
                </a:path>
                <a:path w="698500" h="328295">
                  <a:moveTo>
                    <a:pt x="698068" y="226834"/>
                  </a:moveTo>
                  <a:lnTo>
                    <a:pt x="691324" y="193941"/>
                  </a:lnTo>
                  <a:lnTo>
                    <a:pt x="683882" y="200647"/>
                  </a:lnTo>
                  <a:lnTo>
                    <a:pt x="675741" y="206641"/>
                  </a:lnTo>
                  <a:lnTo>
                    <a:pt x="637984" y="222986"/>
                  </a:lnTo>
                  <a:lnTo>
                    <a:pt x="618832" y="225132"/>
                  </a:lnTo>
                  <a:lnTo>
                    <a:pt x="607682" y="224345"/>
                  </a:lnTo>
                  <a:lnTo>
                    <a:pt x="569544" y="206387"/>
                  </a:lnTo>
                  <a:lnTo>
                    <a:pt x="545299" y="167246"/>
                  </a:lnTo>
                  <a:lnTo>
                    <a:pt x="539559" y="126504"/>
                  </a:lnTo>
                  <a:lnTo>
                    <a:pt x="540169" y="110934"/>
                  </a:lnTo>
                  <a:lnTo>
                    <a:pt x="550011" y="72377"/>
                  </a:lnTo>
                  <a:lnTo>
                    <a:pt x="578777" y="39649"/>
                  </a:lnTo>
                  <a:lnTo>
                    <a:pt x="620522" y="28689"/>
                  </a:lnTo>
                  <a:lnTo>
                    <a:pt x="628230" y="28981"/>
                  </a:lnTo>
                  <a:lnTo>
                    <a:pt x="669277" y="41821"/>
                  </a:lnTo>
                  <a:lnTo>
                    <a:pt x="685457" y="53962"/>
                  </a:lnTo>
                  <a:lnTo>
                    <a:pt x="695553" y="23634"/>
                  </a:lnTo>
                  <a:lnTo>
                    <a:pt x="658025" y="5067"/>
                  </a:lnTo>
                  <a:lnTo>
                    <a:pt x="620522" y="0"/>
                  </a:lnTo>
                  <a:lnTo>
                    <a:pt x="609460" y="508"/>
                  </a:lnTo>
                  <a:lnTo>
                    <a:pt x="567842" y="12776"/>
                  </a:lnTo>
                  <a:lnTo>
                    <a:pt x="533641" y="41389"/>
                  </a:lnTo>
                  <a:lnTo>
                    <a:pt x="511860" y="86372"/>
                  </a:lnTo>
                  <a:lnTo>
                    <a:pt x="506704" y="130695"/>
                  </a:lnTo>
                  <a:lnTo>
                    <a:pt x="507517" y="149009"/>
                  </a:lnTo>
                  <a:lnTo>
                    <a:pt x="520090" y="196456"/>
                  </a:lnTo>
                  <a:lnTo>
                    <a:pt x="546531" y="231025"/>
                  </a:lnTo>
                  <a:lnTo>
                    <a:pt x="585292" y="250812"/>
                  </a:lnTo>
                  <a:lnTo>
                    <a:pt x="617143" y="254660"/>
                  </a:lnTo>
                  <a:lnTo>
                    <a:pt x="623658" y="254419"/>
                  </a:lnTo>
                  <a:lnTo>
                    <a:pt x="667016" y="244894"/>
                  </a:lnTo>
                  <a:lnTo>
                    <a:pt x="698068" y="2268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4827058" y="5778110"/>
            <a:ext cx="285327" cy="170180"/>
            <a:chOff x="7240587" y="8667165"/>
            <a:chExt cx="427990" cy="255270"/>
          </a:xfrm>
        </p:grpSpPr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0587" y="8667165"/>
              <a:ext cx="177901" cy="25077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458269" y="8667508"/>
              <a:ext cx="210185" cy="255270"/>
            </a:xfrm>
            <a:custGeom>
              <a:avLst/>
              <a:gdLst/>
              <a:ahLst/>
              <a:cxnLst/>
              <a:rect l="l" t="t" r="r" b="b"/>
              <a:pathLst>
                <a:path w="210184" h="255270">
                  <a:moveTo>
                    <a:pt x="107044" y="0"/>
                  </a:moveTo>
                  <a:lnTo>
                    <a:pt x="67470" y="8775"/>
                  </a:lnTo>
                  <a:lnTo>
                    <a:pt x="33079" y="34251"/>
                  </a:lnTo>
                  <a:lnTo>
                    <a:pt x="8898" y="74815"/>
                  </a:lnTo>
                  <a:lnTo>
                    <a:pt x="410" y="114175"/>
                  </a:lnTo>
                  <a:lnTo>
                    <a:pt x="0" y="129857"/>
                  </a:lnTo>
                  <a:lnTo>
                    <a:pt x="480" y="143710"/>
                  </a:lnTo>
                  <a:lnTo>
                    <a:pt x="8377" y="182727"/>
                  </a:lnTo>
                  <a:lnTo>
                    <a:pt x="31402" y="222097"/>
                  </a:lnTo>
                  <a:lnTo>
                    <a:pt x="64613" y="246380"/>
                  </a:lnTo>
                  <a:lnTo>
                    <a:pt x="103665" y="254660"/>
                  </a:lnTo>
                  <a:lnTo>
                    <a:pt x="113706" y="254084"/>
                  </a:lnTo>
                  <a:lnTo>
                    <a:pt x="152063" y="240978"/>
                  </a:lnTo>
                  <a:lnTo>
                    <a:pt x="172171" y="225132"/>
                  </a:lnTo>
                  <a:lnTo>
                    <a:pt x="105355" y="225132"/>
                  </a:lnTo>
                  <a:lnTo>
                    <a:pt x="94712" y="224341"/>
                  </a:lnTo>
                  <a:lnTo>
                    <a:pt x="59434" y="206145"/>
                  </a:lnTo>
                  <a:lnTo>
                    <a:pt x="37874" y="166290"/>
                  </a:lnTo>
                  <a:lnTo>
                    <a:pt x="32825" y="124802"/>
                  </a:lnTo>
                  <a:lnTo>
                    <a:pt x="33356" y="110689"/>
                  </a:lnTo>
                  <a:lnTo>
                    <a:pt x="47118" y="64102"/>
                  </a:lnTo>
                  <a:lnTo>
                    <a:pt x="76183" y="36071"/>
                  </a:lnTo>
                  <a:lnTo>
                    <a:pt x="105355" y="29527"/>
                  </a:lnTo>
                  <a:lnTo>
                    <a:pt x="175498" y="29527"/>
                  </a:lnTo>
                  <a:lnTo>
                    <a:pt x="171009" y="25016"/>
                  </a:lnTo>
                  <a:lnTo>
                    <a:pt x="136169" y="4607"/>
                  </a:lnTo>
                  <a:lnTo>
                    <a:pt x="116795" y="372"/>
                  </a:lnTo>
                  <a:lnTo>
                    <a:pt x="107044" y="0"/>
                  </a:lnTo>
                  <a:close/>
                </a:path>
                <a:path w="210184" h="255270">
                  <a:moveTo>
                    <a:pt x="175498" y="29527"/>
                  </a:moveTo>
                  <a:lnTo>
                    <a:pt x="105355" y="29527"/>
                  </a:lnTo>
                  <a:lnTo>
                    <a:pt x="115711" y="30249"/>
                  </a:lnTo>
                  <a:lnTo>
                    <a:pt x="125402" y="32464"/>
                  </a:lnTo>
                  <a:lnTo>
                    <a:pt x="157050" y="56243"/>
                  </a:lnTo>
                  <a:lnTo>
                    <a:pt x="174766" y="100852"/>
                  </a:lnTo>
                  <a:lnTo>
                    <a:pt x="177033" y="129857"/>
                  </a:lnTo>
                  <a:lnTo>
                    <a:pt x="176408" y="144228"/>
                  </a:lnTo>
                  <a:lnTo>
                    <a:pt x="162633" y="191077"/>
                  </a:lnTo>
                  <a:lnTo>
                    <a:pt x="133846" y="218724"/>
                  </a:lnTo>
                  <a:lnTo>
                    <a:pt x="105355" y="225132"/>
                  </a:lnTo>
                  <a:lnTo>
                    <a:pt x="172171" y="225132"/>
                  </a:lnTo>
                  <a:lnTo>
                    <a:pt x="195934" y="191376"/>
                  </a:lnTo>
                  <a:lnTo>
                    <a:pt x="207504" y="154278"/>
                  </a:lnTo>
                  <a:lnTo>
                    <a:pt x="209888" y="125628"/>
                  </a:lnTo>
                  <a:lnTo>
                    <a:pt x="209344" y="110871"/>
                  </a:lnTo>
                  <a:lnTo>
                    <a:pt x="201455" y="71932"/>
                  </a:lnTo>
                  <a:lnTo>
                    <a:pt x="178519" y="32562"/>
                  </a:lnTo>
                  <a:lnTo>
                    <a:pt x="175498" y="29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7" name="object 57"/>
          <p:cNvSpPr/>
          <p:nvPr/>
        </p:nvSpPr>
        <p:spPr>
          <a:xfrm>
            <a:off x="5143940" y="5781048"/>
            <a:ext cx="99060" cy="164253"/>
          </a:xfrm>
          <a:custGeom>
            <a:avLst/>
            <a:gdLst/>
            <a:ahLst/>
            <a:cxnLst/>
            <a:rect l="l" t="t" r="r" b="b"/>
            <a:pathLst>
              <a:path w="148590" h="246379">
                <a:moveTo>
                  <a:pt x="148043" y="215900"/>
                </a:moveTo>
                <a:lnTo>
                  <a:pt x="144233" y="215900"/>
                </a:lnTo>
                <a:lnTo>
                  <a:pt x="144233" y="217170"/>
                </a:lnTo>
                <a:lnTo>
                  <a:pt x="127215" y="217170"/>
                </a:lnTo>
                <a:lnTo>
                  <a:pt x="127215" y="218440"/>
                </a:lnTo>
                <a:lnTo>
                  <a:pt x="34226" y="218440"/>
                </a:lnTo>
                <a:lnTo>
                  <a:pt x="34226" y="217170"/>
                </a:lnTo>
                <a:lnTo>
                  <a:pt x="34226" y="215900"/>
                </a:lnTo>
                <a:lnTo>
                  <a:pt x="34226" y="130810"/>
                </a:lnTo>
                <a:lnTo>
                  <a:pt x="130327" y="130810"/>
                </a:lnTo>
                <a:lnTo>
                  <a:pt x="130327" y="104140"/>
                </a:lnTo>
                <a:lnTo>
                  <a:pt x="34226" y="104140"/>
                </a:lnTo>
                <a:lnTo>
                  <a:pt x="34226" y="73660"/>
                </a:lnTo>
                <a:lnTo>
                  <a:pt x="34226" y="49530"/>
                </a:lnTo>
                <a:lnTo>
                  <a:pt x="34226" y="39370"/>
                </a:lnTo>
                <a:lnTo>
                  <a:pt x="34226" y="29210"/>
                </a:lnTo>
                <a:lnTo>
                  <a:pt x="34226" y="27940"/>
                </a:lnTo>
                <a:lnTo>
                  <a:pt x="142989" y="27940"/>
                </a:lnTo>
                <a:lnTo>
                  <a:pt x="142989" y="20320"/>
                </a:lnTo>
                <a:lnTo>
                  <a:pt x="142989" y="12700"/>
                </a:lnTo>
                <a:lnTo>
                  <a:pt x="142989" y="6350"/>
                </a:lnTo>
                <a:lnTo>
                  <a:pt x="142989" y="0"/>
                </a:lnTo>
                <a:lnTo>
                  <a:pt x="63" y="0"/>
                </a:lnTo>
                <a:lnTo>
                  <a:pt x="63" y="6350"/>
                </a:lnTo>
                <a:lnTo>
                  <a:pt x="723" y="6350"/>
                </a:lnTo>
                <a:lnTo>
                  <a:pt x="723" y="12700"/>
                </a:lnTo>
                <a:lnTo>
                  <a:pt x="1181" y="12700"/>
                </a:lnTo>
                <a:lnTo>
                  <a:pt x="1181" y="20320"/>
                </a:lnTo>
                <a:lnTo>
                  <a:pt x="1574" y="20320"/>
                </a:lnTo>
                <a:lnTo>
                  <a:pt x="1574" y="27940"/>
                </a:lnTo>
                <a:lnTo>
                  <a:pt x="1790" y="27940"/>
                </a:lnTo>
                <a:lnTo>
                  <a:pt x="1790" y="29210"/>
                </a:lnTo>
                <a:lnTo>
                  <a:pt x="1905" y="39370"/>
                </a:lnTo>
                <a:lnTo>
                  <a:pt x="2006" y="49530"/>
                </a:lnTo>
                <a:lnTo>
                  <a:pt x="2108" y="73660"/>
                </a:lnTo>
                <a:lnTo>
                  <a:pt x="2171" y="104140"/>
                </a:lnTo>
                <a:lnTo>
                  <a:pt x="2171" y="130810"/>
                </a:lnTo>
                <a:lnTo>
                  <a:pt x="2171" y="172720"/>
                </a:lnTo>
                <a:lnTo>
                  <a:pt x="2120" y="185420"/>
                </a:lnTo>
                <a:lnTo>
                  <a:pt x="2006" y="196850"/>
                </a:lnTo>
                <a:lnTo>
                  <a:pt x="1866" y="196850"/>
                </a:lnTo>
                <a:lnTo>
                  <a:pt x="1866" y="207010"/>
                </a:lnTo>
                <a:lnTo>
                  <a:pt x="1816" y="215900"/>
                </a:lnTo>
                <a:lnTo>
                  <a:pt x="1828" y="217170"/>
                </a:lnTo>
                <a:lnTo>
                  <a:pt x="1816" y="218440"/>
                </a:lnTo>
                <a:lnTo>
                  <a:pt x="1676" y="218440"/>
                </a:lnTo>
                <a:lnTo>
                  <a:pt x="1676" y="226060"/>
                </a:lnTo>
                <a:lnTo>
                  <a:pt x="1333" y="226060"/>
                </a:lnTo>
                <a:lnTo>
                  <a:pt x="1333" y="233680"/>
                </a:lnTo>
                <a:lnTo>
                  <a:pt x="749" y="233680"/>
                </a:lnTo>
                <a:lnTo>
                  <a:pt x="749" y="241300"/>
                </a:lnTo>
                <a:lnTo>
                  <a:pt x="0" y="241300"/>
                </a:lnTo>
                <a:lnTo>
                  <a:pt x="0" y="246380"/>
                </a:lnTo>
                <a:lnTo>
                  <a:pt x="148043" y="246380"/>
                </a:lnTo>
                <a:lnTo>
                  <a:pt x="148043" y="241300"/>
                </a:lnTo>
                <a:lnTo>
                  <a:pt x="148043" y="233680"/>
                </a:lnTo>
                <a:lnTo>
                  <a:pt x="148043" y="226060"/>
                </a:lnTo>
                <a:lnTo>
                  <a:pt x="148043" y="218440"/>
                </a:lnTo>
                <a:lnTo>
                  <a:pt x="148043" y="217170"/>
                </a:lnTo>
                <a:lnTo>
                  <a:pt x="148043" y="21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8" name="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4779" y="5781116"/>
            <a:ext cx="166387" cy="164177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5532103" y="5781159"/>
            <a:ext cx="172297" cy="167217"/>
            <a:chOff x="8298154" y="8671738"/>
            <a:chExt cx="258445" cy="250825"/>
          </a:xfrm>
        </p:grpSpPr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98154" y="8671738"/>
              <a:ext cx="185508" cy="25043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522370" y="8912860"/>
              <a:ext cx="34290" cy="5080"/>
            </a:xfrm>
            <a:custGeom>
              <a:avLst/>
              <a:gdLst/>
              <a:ahLst/>
              <a:cxnLst/>
              <a:rect l="l" t="t" r="r" b="b"/>
              <a:pathLst>
                <a:path w="34290" h="5079">
                  <a:moveTo>
                    <a:pt x="0" y="5080"/>
                  </a:moveTo>
                  <a:lnTo>
                    <a:pt x="34216" y="5080"/>
                  </a:lnTo>
                  <a:lnTo>
                    <a:pt x="34216" y="0"/>
                  </a:lnTo>
                  <a:lnTo>
                    <a:pt x="0" y="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2" name="object 62"/>
          <p:cNvSpPr/>
          <p:nvPr/>
        </p:nvSpPr>
        <p:spPr>
          <a:xfrm>
            <a:off x="5786467" y="5941906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49" y="5080"/>
                </a:lnTo>
                <a:lnTo>
                  <a:pt x="3414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5682074" y="5936827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476" y="7619"/>
                </a:lnTo>
                <a:lnTo>
                  <a:pt x="3347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5786468" y="5936827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319" y="7619"/>
                </a:lnTo>
                <a:lnTo>
                  <a:pt x="3331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5682463" y="5931746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892" y="7619"/>
                </a:lnTo>
                <a:lnTo>
                  <a:pt x="3289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5786468" y="5931746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695" y="7619"/>
                </a:lnTo>
                <a:lnTo>
                  <a:pt x="3269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5682708" y="5925820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524" y="8890"/>
                </a:lnTo>
                <a:lnTo>
                  <a:pt x="3252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786468" y="5925820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412" y="8890"/>
                </a:lnTo>
                <a:lnTo>
                  <a:pt x="3241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5682792" y="5919046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10159"/>
                </a:moveTo>
                <a:lnTo>
                  <a:pt x="32399" y="10159"/>
                </a:lnTo>
                <a:lnTo>
                  <a:pt x="3239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5786468" y="591904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264" y="10159"/>
                </a:lnTo>
                <a:lnTo>
                  <a:pt x="3226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5682821" y="5912273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355" y="10160"/>
                </a:lnTo>
                <a:lnTo>
                  <a:pt x="3235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5786468" y="5912273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089" y="10160"/>
                </a:lnTo>
                <a:lnTo>
                  <a:pt x="3208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5682912" y="59046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218" y="11430"/>
                </a:lnTo>
                <a:lnTo>
                  <a:pt x="3221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5786468" y="59046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1969" y="11430"/>
                </a:lnTo>
                <a:lnTo>
                  <a:pt x="3196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5682995" y="5896187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2094" y="12700"/>
                </a:lnTo>
                <a:lnTo>
                  <a:pt x="3209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5786468" y="5896187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1980" y="12700"/>
                </a:lnTo>
                <a:lnTo>
                  <a:pt x="3198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5683022" y="5869094"/>
            <a:ext cx="21589" cy="27093"/>
          </a:xfrm>
          <a:custGeom>
            <a:avLst/>
            <a:gdLst/>
            <a:ahLst/>
            <a:cxnLst/>
            <a:rect l="l" t="t" r="r" b="b"/>
            <a:pathLst>
              <a:path w="32384" h="40640">
                <a:moveTo>
                  <a:pt x="0" y="40639"/>
                </a:moveTo>
                <a:lnTo>
                  <a:pt x="32054" y="40639"/>
                </a:lnTo>
                <a:lnTo>
                  <a:pt x="32054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5681615" y="5781048"/>
            <a:ext cx="127847" cy="115147"/>
          </a:xfrm>
          <a:custGeom>
            <a:avLst/>
            <a:gdLst/>
            <a:ahLst/>
            <a:cxnLst/>
            <a:rect l="l" t="t" r="r" b="b"/>
            <a:pathLst>
              <a:path w="191770" h="172720">
                <a:moveTo>
                  <a:pt x="191312" y="0"/>
                </a:moveTo>
                <a:lnTo>
                  <a:pt x="157276" y="0"/>
                </a:lnTo>
                <a:lnTo>
                  <a:pt x="157276" y="6350"/>
                </a:lnTo>
                <a:lnTo>
                  <a:pt x="157276" y="12700"/>
                </a:lnTo>
                <a:lnTo>
                  <a:pt x="157276" y="105410"/>
                </a:lnTo>
                <a:lnTo>
                  <a:pt x="34163" y="105410"/>
                </a:lnTo>
                <a:lnTo>
                  <a:pt x="34163" y="0"/>
                </a:lnTo>
                <a:lnTo>
                  <a:pt x="0" y="0"/>
                </a:lnTo>
                <a:lnTo>
                  <a:pt x="0" y="6350"/>
                </a:lnTo>
                <a:lnTo>
                  <a:pt x="660" y="6350"/>
                </a:lnTo>
                <a:lnTo>
                  <a:pt x="660" y="12700"/>
                </a:lnTo>
                <a:lnTo>
                  <a:pt x="1117" y="12700"/>
                </a:lnTo>
                <a:lnTo>
                  <a:pt x="1117" y="20320"/>
                </a:lnTo>
                <a:lnTo>
                  <a:pt x="1549" y="20320"/>
                </a:lnTo>
                <a:lnTo>
                  <a:pt x="1549" y="29210"/>
                </a:lnTo>
                <a:lnTo>
                  <a:pt x="1841" y="29210"/>
                </a:lnTo>
                <a:lnTo>
                  <a:pt x="1841" y="39370"/>
                </a:lnTo>
                <a:lnTo>
                  <a:pt x="1943" y="49530"/>
                </a:lnTo>
                <a:lnTo>
                  <a:pt x="2044" y="73660"/>
                </a:lnTo>
                <a:lnTo>
                  <a:pt x="2108" y="105410"/>
                </a:lnTo>
                <a:lnTo>
                  <a:pt x="2108" y="132080"/>
                </a:lnTo>
                <a:lnTo>
                  <a:pt x="157276" y="132080"/>
                </a:lnTo>
                <a:lnTo>
                  <a:pt x="157276" y="172720"/>
                </a:lnTo>
                <a:lnTo>
                  <a:pt x="189306" y="172720"/>
                </a:lnTo>
                <a:lnTo>
                  <a:pt x="189306" y="132080"/>
                </a:lnTo>
                <a:lnTo>
                  <a:pt x="189306" y="105410"/>
                </a:lnTo>
                <a:lnTo>
                  <a:pt x="189306" y="73660"/>
                </a:lnTo>
                <a:lnTo>
                  <a:pt x="189268" y="49530"/>
                </a:lnTo>
                <a:lnTo>
                  <a:pt x="189280" y="39370"/>
                </a:lnTo>
                <a:lnTo>
                  <a:pt x="189484" y="39370"/>
                </a:lnTo>
                <a:lnTo>
                  <a:pt x="189484" y="29210"/>
                </a:lnTo>
                <a:lnTo>
                  <a:pt x="189750" y="29210"/>
                </a:lnTo>
                <a:lnTo>
                  <a:pt x="189750" y="20320"/>
                </a:lnTo>
                <a:lnTo>
                  <a:pt x="190055" y="20320"/>
                </a:lnTo>
                <a:lnTo>
                  <a:pt x="190055" y="12700"/>
                </a:lnTo>
                <a:lnTo>
                  <a:pt x="190525" y="12700"/>
                </a:lnTo>
                <a:lnTo>
                  <a:pt x="190525" y="6350"/>
                </a:lnTo>
                <a:lnTo>
                  <a:pt x="191312" y="6350"/>
                </a:lnTo>
                <a:lnTo>
                  <a:pt x="191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9" name="object 7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48138" y="5781159"/>
            <a:ext cx="129845" cy="164135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6021112" y="5781159"/>
            <a:ext cx="303530" cy="215900"/>
            <a:chOff x="9031668" y="8671738"/>
            <a:chExt cx="455295" cy="323850"/>
          </a:xfrm>
        </p:grpSpPr>
        <p:sp>
          <p:nvSpPr>
            <p:cNvPr id="81" name="object 81"/>
            <p:cNvSpPr/>
            <p:nvPr/>
          </p:nvSpPr>
          <p:spPr>
            <a:xfrm>
              <a:off x="9031668" y="8671738"/>
              <a:ext cx="217804" cy="323850"/>
            </a:xfrm>
            <a:custGeom>
              <a:avLst/>
              <a:gdLst/>
              <a:ahLst/>
              <a:cxnLst/>
              <a:rect l="l" t="t" r="r" b="b"/>
              <a:pathLst>
                <a:path w="217804" h="323850">
                  <a:moveTo>
                    <a:pt x="188874" y="0"/>
                  </a:moveTo>
                  <a:lnTo>
                    <a:pt x="154317" y="0"/>
                  </a:lnTo>
                  <a:lnTo>
                    <a:pt x="154317" y="218363"/>
                  </a:lnTo>
                  <a:lnTo>
                    <a:pt x="34582" y="218363"/>
                  </a:lnTo>
                  <a:lnTo>
                    <a:pt x="34582" y="0"/>
                  </a:lnTo>
                  <a:lnTo>
                    <a:pt x="0" y="0"/>
                  </a:lnTo>
                  <a:lnTo>
                    <a:pt x="814" y="5546"/>
                  </a:lnTo>
                  <a:lnTo>
                    <a:pt x="1431" y="12136"/>
                  </a:lnTo>
                  <a:lnTo>
                    <a:pt x="1882" y="19872"/>
                  </a:lnTo>
                  <a:lnTo>
                    <a:pt x="2197" y="28854"/>
                  </a:lnTo>
                  <a:lnTo>
                    <a:pt x="2313" y="38583"/>
                  </a:lnTo>
                  <a:lnTo>
                    <a:pt x="2416" y="60381"/>
                  </a:lnTo>
                  <a:lnTo>
                    <a:pt x="2540" y="72504"/>
                  </a:lnTo>
                  <a:lnTo>
                    <a:pt x="2540" y="172834"/>
                  </a:lnTo>
                  <a:lnTo>
                    <a:pt x="2500" y="184898"/>
                  </a:lnTo>
                  <a:lnTo>
                    <a:pt x="1898" y="225955"/>
                  </a:lnTo>
                  <a:lnTo>
                    <a:pt x="0" y="246202"/>
                  </a:lnTo>
                  <a:lnTo>
                    <a:pt x="183807" y="246202"/>
                  </a:lnTo>
                  <a:lnTo>
                    <a:pt x="188561" y="284881"/>
                  </a:lnTo>
                  <a:lnTo>
                    <a:pt x="189572" y="308457"/>
                  </a:lnTo>
                  <a:lnTo>
                    <a:pt x="189331" y="316661"/>
                  </a:lnTo>
                  <a:lnTo>
                    <a:pt x="189725" y="323773"/>
                  </a:lnTo>
                  <a:lnTo>
                    <a:pt x="217538" y="323773"/>
                  </a:lnTo>
                  <a:lnTo>
                    <a:pt x="217538" y="218363"/>
                  </a:lnTo>
                  <a:lnTo>
                    <a:pt x="186347" y="218363"/>
                  </a:lnTo>
                  <a:lnTo>
                    <a:pt x="186347" y="48988"/>
                  </a:lnTo>
                  <a:lnTo>
                    <a:pt x="186443" y="38448"/>
                  </a:lnTo>
                  <a:lnTo>
                    <a:pt x="186933" y="20020"/>
                  </a:lnTo>
                  <a:lnTo>
                    <a:pt x="187358" y="12255"/>
                  </a:lnTo>
                  <a:lnTo>
                    <a:pt x="187995" y="5576"/>
                  </a:lnTo>
                  <a:lnTo>
                    <a:pt x="1888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2" name="object 8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91638" y="8671738"/>
              <a:ext cx="194767" cy="246202"/>
            </a:xfrm>
            <a:prstGeom prst="rect">
              <a:avLst/>
            </a:prstGeom>
          </p:spPr>
        </p:pic>
      </p:grpSp>
      <p:sp>
        <p:nvSpPr>
          <p:cNvPr id="83" name="object 83"/>
          <p:cNvSpPr/>
          <p:nvPr/>
        </p:nvSpPr>
        <p:spPr>
          <a:xfrm>
            <a:off x="6367621" y="5941906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248" y="5080"/>
                </a:lnTo>
                <a:lnTo>
                  <a:pt x="34248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6470277" y="5941906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66" y="5080"/>
                </a:lnTo>
                <a:lnTo>
                  <a:pt x="34166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6368104" y="5936827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524" y="7619"/>
                </a:lnTo>
                <a:lnTo>
                  <a:pt x="3352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6470278" y="5936827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353" y="7619"/>
                </a:lnTo>
                <a:lnTo>
                  <a:pt x="3335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6368511" y="5931746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913" y="7619"/>
                </a:lnTo>
                <a:lnTo>
                  <a:pt x="3291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6470278" y="5931746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747" y="7619"/>
                </a:lnTo>
                <a:lnTo>
                  <a:pt x="3274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6368772" y="5925820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522" y="8890"/>
                </a:lnTo>
                <a:lnTo>
                  <a:pt x="3252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6470278" y="5925820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451" y="8890"/>
                </a:lnTo>
                <a:lnTo>
                  <a:pt x="32451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6368897" y="5919893"/>
            <a:ext cx="21589" cy="5927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0" y="8889"/>
                </a:moveTo>
                <a:lnTo>
                  <a:pt x="32335" y="8889"/>
                </a:lnTo>
                <a:lnTo>
                  <a:pt x="3233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6470278" y="5919893"/>
            <a:ext cx="21589" cy="5927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0" y="8889"/>
                </a:moveTo>
                <a:lnTo>
                  <a:pt x="32294" y="8889"/>
                </a:lnTo>
                <a:lnTo>
                  <a:pt x="3229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6368967" y="591227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230" y="11430"/>
                </a:lnTo>
                <a:lnTo>
                  <a:pt x="322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6470278" y="591227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140" y="11430"/>
                </a:lnTo>
                <a:lnTo>
                  <a:pt x="32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6369038" y="59046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124" y="11430"/>
                </a:lnTo>
                <a:lnTo>
                  <a:pt x="3212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6470278" y="59046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035" y="11430"/>
                </a:lnTo>
                <a:lnTo>
                  <a:pt x="3203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6369080" y="589703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061" y="11430"/>
                </a:lnTo>
                <a:lnTo>
                  <a:pt x="32061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6470278" y="589703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016" y="11430"/>
                </a:lnTo>
                <a:lnTo>
                  <a:pt x="3201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6369092" y="5830146"/>
            <a:ext cx="21589" cy="66887"/>
          </a:xfrm>
          <a:custGeom>
            <a:avLst/>
            <a:gdLst/>
            <a:ahLst/>
            <a:cxnLst/>
            <a:rect l="l" t="t" r="r" b="b"/>
            <a:pathLst>
              <a:path w="32384" h="100329">
                <a:moveTo>
                  <a:pt x="0" y="100329"/>
                </a:moveTo>
                <a:lnTo>
                  <a:pt x="32042" y="100329"/>
                </a:lnTo>
                <a:lnTo>
                  <a:pt x="32042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6470278" y="5830146"/>
            <a:ext cx="21589" cy="66887"/>
          </a:xfrm>
          <a:custGeom>
            <a:avLst/>
            <a:gdLst/>
            <a:ahLst/>
            <a:cxnLst/>
            <a:rect l="l" t="t" r="r" b="b"/>
            <a:pathLst>
              <a:path w="32384" h="100329">
                <a:moveTo>
                  <a:pt x="0" y="100329"/>
                </a:moveTo>
                <a:lnTo>
                  <a:pt x="32029" y="100329"/>
                </a:lnTo>
                <a:lnTo>
                  <a:pt x="3202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6369051" y="5821679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2104" y="12699"/>
                </a:lnTo>
                <a:lnTo>
                  <a:pt x="3210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6470278" y="5821679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2029" y="12699"/>
                </a:lnTo>
                <a:lnTo>
                  <a:pt x="3202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6368992" y="5814060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193" y="11429"/>
                </a:lnTo>
                <a:lnTo>
                  <a:pt x="3219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6470278" y="5814060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029" y="11429"/>
                </a:lnTo>
                <a:lnTo>
                  <a:pt x="3202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6368958" y="5807287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244" y="10160"/>
                </a:lnTo>
                <a:lnTo>
                  <a:pt x="322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6470278" y="5807287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079" y="10160"/>
                </a:lnTo>
                <a:lnTo>
                  <a:pt x="3207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6368902" y="5800513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327" y="10159"/>
                </a:lnTo>
                <a:lnTo>
                  <a:pt x="3232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6470278" y="5800513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256" y="10159"/>
                </a:lnTo>
                <a:lnTo>
                  <a:pt x="32256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6368844" y="5799667"/>
            <a:ext cx="22013" cy="847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0" y="1270"/>
                </a:moveTo>
                <a:lnTo>
                  <a:pt x="32414" y="1270"/>
                </a:lnTo>
                <a:lnTo>
                  <a:pt x="3241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6367687" y="5781048"/>
            <a:ext cx="125307" cy="19473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187960" y="0"/>
                </a:moveTo>
                <a:lnTo>
                  <a:pt x="0" y="0"/>
                </a:lnTo>
                <a:lnTo>
                  <a:pt x="0" y="6350"/>
                </a:lnTo>
                <a:lnTo>
                  <a:pt x="723" y="6350"/>
                </a:lnTo>
                <a:lnTo>
                  <a:pt x="723" y="12700"/>
                </a:lnTo>
                <a:lnTo>
                  <a:pt x="1219" y="12700"/>
                </a:lnTo>
                <a:lnTo>
                  <a:pt x="1219" y="20320"/>
                </a:lnTo>
                <a:lnTo>
                  <a:pt x="1574" y="20320"/>
                </a:lnTo>
                <a:lnTo>
                  <a:pt x="1574" y="27940"/>
                </a:lnTo>
                <a:lnTo>
                  <a:pt x="153885" y="27940"/>
                </a:lnTo>
                <a:lnTo>
                  <a:pt x="153885" y="29210"/>
                </a:lnTo>
                <a:lnTo>
                  <a:pt x="186283" y="29210"/>
                </a:lnTo>
                <a:lnTo>
                  <a:pt x="186283" y="27940"/>
                </a:lnTo>
                <a:lnTo>
                  <a:pt x="186397" y="20320"/>
                </a:lnTo>
                <a:lnTo>
                  <a:pt x="186702" y="20320"/>
                </a:lnTo>
                <a:lnTo>
                  <a:pt x="186702" y="12700"/>
                </a:lnTo>
                <a:lnTo>
                  <a:pt x="187198" y="12700"/>
                </a:lnTo>
                <a:lnTo>
                  <a:pt x="187198" y="6350"/>
                </a:lnTo>
                <a:lnTo>
                  <a:pt x="187960" y="6350"/>
                </a:lnTo>
                <a:lnTo>
                  <a:pt x="187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1" name="object 1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23829" y="5781159"/>
            <a:ext cx="301099" cy="165828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59058" y="5781159"/>
            <a:ext cx="107924" cy="165261"/>
          </a:xfrm>
          <a:prstGeom prst="rect">
            <a:avLst/>
          </a:prstGeom>
        </p:spPr>
      </p:pic>
      <p:sp>
        <p:nvSpPr>
          <p:cNvPr id="113" name="object 113"/>
          <p:cNvSpPr/>
          <p:nvPr/>
        </p:nvSpPr>
        <p:spPr>
          <a:xfrm>
            <a:off x="7001533" y="5941906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216" y="5080"/>
                </a:lnTo>
                <a:lnTo>
                  <a:pt x="34216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7106420" y="5941906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49" y="5080"/>
                </a:lnTo>
                <a:lnTo>
                  <a:pt x="3414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7002027" y="5936827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476" y="7619"/>
                </a:lnTo>
                <a:lnTo>
                  <a:pt x="3347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7106420" y="5936827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319" y="7619"/>
                </a:lnTo>
                <a:lnTo>
                  <a:pt x="3331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7002416" y="5931746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892" y="7619"/>
                </a:lnTo>
                <a:lnTo>
                  <a:pt x="3289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7106420" y="5931746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695" y="7619"/>
                </a:lnTo>
                <a:lnTo>
                  <a:pt x="3269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7002662" y="5925820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524" y="8890"/>
                </a:lnTo>
                <a:lnTo>
                  <a:pt x="3252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7106420" y="5925820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412" y="8890"/>
                </a:lnTo>
                <a:lnTo>
                  <a:pt x="3241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7002745" y="5919046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10159"/>
                </a:moveTo>
                <a:lnTo>
                  <a:pt x="32399" y="10159"/>
                </a:lnTo>
                <a:lnTo>
                  <a:pt x="3239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7106420" y="591904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264" y="10159"/>
                </a:lnTo>
                <a:lnTo>
                  <a:pt x="3226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7002774" y="5912273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355" y="10160"/>
                </a:lnTo>
                <a:lnTo>
                  <a:pt x="3235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7106420" y="5912273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089" y="10160"/>
                </a:lnTo>
                <a:lnTo>
                  <a:pt x="3208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7002866" y="59046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218" y="11430"/>
                </a:lnTo>
                <a:lnTo>
                  <a:pt x="3221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7106420" y="59046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1969" y="11430"/>
                </a:lnTo>
                <a:lnTo>
                  <a:pt x="3196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02949" y="5896187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2094" y="12700"/>
                </a:lnTo>
                <a:lnTo>
                  <a:pt x="3209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06420" y="5896187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1980" y="12700"/>
                </a:lnTo>
                <a:lnTo>
                  <a:pt x="3198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002974" y="5869094"/>
            <a:ext cx="21589" cy="27093"/>
          </a:xfrm>
          <a:custGeom>
            <a:avLst/>
            <a:gdLst/>
            <a:ahLst/>
            <a:cxnLst/>
            <a:rect l="l" t="t" r="r" b="b"/>
            <a:pathLst>
              <a:path w="32384" h="40640">
                <a:moveTo>
                  <a:pt x="0" y="40639"/>
                </a:moveTo>
                <a:lnTo>
                  <a:pt x="32054" y="40639"/>
                </a:lnTo>
                <a:lnTo>
                  <a:pt x="32054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001569" y="5781048"/>
            <a:ext cx="127847" cy="115147"/>
          </a:xfrm>
          <a:custGeom>
            <a:avLst/>
            <a:gdLst/>
            <a:ahLst/>
            <a:cxnLst/>
            <a:rect l="l" t="t" r="r" b="b"/>
            <a:pathLst>
              <a:path w="191770" h="172720">
                <a:moveTo>
                  <a:pt x="191312" y="0"/>
                </a:moveTo>
                <a:lnTo>
                  <a:pt x="157276" y="0"/>
                </a:lnTo>
                <a:lnTo>
                  <a:pt x="157276" y="6350"/>
                </a:lnTo>
                <a:lnTo>
                  <a:pt x="157276" y="12700"/>
                </a:lnTo>
                <a:lnTo>
                  <a:pt x="157276" y="105410"/>
                </a:lnTo>
                <a:lnTo>
                  <a:pt x="34150" y="105410"/>
                </a:lnTo>
                <a:lnTo>
                  <a:pt x="34150" y="0"/>
                </a:lnTo>
                <a:lnTo>
                  <a:pt x="0" y="0"/>
                </a:lnTo>
                <a:lnTo>
                  <a:pt x="0" y="6350"/>
                </a:lnTo>
                <a:lnTo>
                  <a:pt x="660" y="6350"/>
                </a:lnTo>
                <a:lnTo>
                  <a:pt x="660" y="12700"/>
                </a:lnTo>
                <a:lnTo>
                  <a:pt x="1117" y="12700"/>
                </a:lnTo>
                <a:lnTo>
                  <a:pt x="1117" y="20320"/>
                </a:lnTo>
                <a:lnTo>
                  <a:pt x="1549" y="20320"/>
                </a:lnTo>
                <a:lnTo>
                  <a:pt x="1549" y="29210"/>
                </a:lnTo>
                <a:lnTo>
                  <a:pt x="1841" y="29210"/>
                </a:lnTo>
                <a:lnTo>
                  <a:pt x="1841" y="39370"/>
                </a:lnTo>
                <a:lnTo>
                  <a:pt x="1943" y="49530"/>
                </a:lnTo>
                <a:lnTo>
                  <a:pt x="2044" y="73660"/>
                </a:lnTo>
                <a:lnTo>
                  <a:pt x="2108" y="105410"/>
                </a:lnTo>
                <a:lnTo>
                  <a:pt x="2108" y="132080"/>
                </a:lnTo>
                <a:lnTo>
                  <a:pt x="157276" y="132080"/>
                </a:lnTo>
                <a:lnTo>
                  <a:pt x="157276" y="172720"/>
                </a:lnTo>
                <a:lnTo>
                  <a:pt x="189293" y="172720"/>
                </a:lnTo>
                <a:lnTo>
                  <a:pt x="189293" y="132080"/>
                </a:lnTo>
                <a:lnTo>
                  <a:pt x="189293" y="105410"/>
                </a:lnTo>
                <a:lnTo>
                  <a:pt x="189293" y="73660"/>
                </a:lnTo>
                <a:lnTo>
                  <a:pt x="189268" y="49530"/>
                </a:lnTo>
                <a:lnTo>
                  <a:pt x="189280" y="39370"/>
                </a:lnTo>
                <a:lnTo>
                  <a:pt x="189484" y="39370"/>
                </a:lnTo>
                <a:lnTo>
                  <a:pt x="189484" y="29210"/>
                </a:lnTo>
                <a:lnTo>
                  <a:pt x="189750" y="29210"/>
                </a:lnTo>
                <a:lnTo>
                  <a:pt x="189750" y="20320"/>
                </a:lnTo>
                <a:lnTo>
                  <a:pt x="190055" y="20320"/>
                </a:lnTo>
                <a:lnTo>
                  <a:pt x="190055" y="12700"/>
                </a:lnTo>
                <a:lnTo>
                  <a:pt x="190525" y="12700"/>
                </a:lnTo>
                <a:lnTo>
                  <a:pt x="190525" y="6350"/>
                </a:lnTo>
                <a:lnTo>
                  <a:pt x="191312" y="6350"/>
                </a:lnTo>
                <a:lnTo>
                  <a:pt x="191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160813" y="5778339"/>
            <a:ext cx="140123" cy="170180"/>
          </a:xfrm>
          <a:custGeom>
            <a:avLst/>
            <a:gdLst/>
            <a:ahLst/>
            <a:cxnLst/>
            <a:rect l="l" t="t" r="r" b="b"/>
            <a:pathLst>
              <a:path w="210184" h="255270">
                <a:moveTo>
                  <a:pt x="107044" y="0"/>
                </a:moveTo>
                <a:lnTo>
                  <a:pt x="67470" y="8775"/>
                </a:lnTo>
                <a:lnTo>
                  <a:pt x="33079" y="34251"/>
                </a:lnTo>
                <a:lnTo>
                  <a:pt x="8898" y="74815"/>
                </a:lnTo>
                <a:lnTo>
                  <a:pt x="410" y="114175"/>
                </a:lnTo>
                <a:lnTo>
                  <a:pt x="0" y="129857"/>
                </a:lnTo>
                <a:lnTo>
                  <a:pt x="480" y="143710"/>
                </a:lnTo>
                <a:lnTo>
                  <a:pt x="8377" y="182727"/>
                </a:lnTo>
                <a:lnTo>
                  <a:pt x="31402" y="222097"/>
                </a:lnTo>
                <a:lnTo>
                  <a:pt x="64613" y="246380"/>
                </a:lnTo>
                <a:lnTo>
                  <a:pt x="103665" y="254660"/>
                </a:lnTo>
                <a:lnTo>
                  <a:pt x="113706" y="254084"/>
                </a:lnTo>
                <a:lnTo>
                  <a:pt x="152063" y="240978"/>
                </a:lnTo>
                <a:lnTo>
                  <a:pt x="172171" y="225132"/>
                </a:lnTo>
                <a:lnTo>
                  <a:pt x="105355" y="225132"/>
                </a:lnTo>
                <a:lnTo>
                  <a:pt x="94712" y="224341"/>
                </a:lnTo>
                <a:lnTo>
                  <a:pt x="59434" y="206145"/>
                </a:lnTo>
                <a:lnTo>
                  <a:pt x="37874" y="166290"/>
                </a:lnTo>
                <a:lnTo>
                  <a:pt x="32825" y="124802"/>
                </a:lnTo>
                <a:lnTo>
                  <a:pt x="33356" y="110689"/>
                </a:lnTo>
                <a:lnTo>
                  <a:pt x="47118" y="64102"/>
                </a:lnTo>
                <a:lnTo>
                  <a:pt x="76183" y="36071"/>
                </a:lnTo>
                <a:lnTo>
                  <a:pt x="105355" y="29527"/>
                </a:lnTo>
                <a:lnTo>
                  <a:pt x="175498" y="29527"/>
                </a:lnTo>
                <a:lnTo>
                  <a:pt x="171009" y="25016"/>
                </a:lnTo>
                <a:lnTo>
                  <a:pt x="136169" y="4607"/>
                </a:lnTo>
                <a:lnTo>
                  <a:pt x="116795" y="372"/>
                </a:lnTo>
                <a:lnTo>
                  <a:pt x="107044" y="0"/>
                </a:lnTo>
                <a:close/>
              </a:path>
              <a:path w="210184" h="255270">
                <a:moveTo>
                  <a:pt x="175498" y="29527"/>
                </a:moveTo>
                <a:lnTo>
                  <a:pt x="105355" y="29527"/>
                </a:lnTo>
                <a:lnTo>
                  <a:pt x="115711" y="30249"/>
                </a:lnTo>
                <a:lnTo>
                  <a:pt x="125402" y="32464"/>
                </a:lnTo>
                <a:lnTo>
                  <a:pt x="157050" y="56243"/>
                </a:lnTo>
                <a:lnTo>
                  <a:pt x="174766" y="100852"/>
                </a:lnTo>
                <a:lnTo>
                  <a:pt x="177033" y="129857"/>
                </a:lnTo>
                <a:lnTo>
                  <a:pt x="176408" y="144228"/>
                </a:lnTo>
                <a:lnTo>
                  <a:pt x="162633" y="191077"/>
                </a:lnTo>
                <a:lnTo>
                  <a:pt x="133846" y="218724"/>
                </a:lnTo>
                <a:lnTo>
                  <a:pt x="105355" y="225132"/>
                </a:lnTo>
                <a:lnTo>
                  <a:pt x="172171" y="225132"/>
                </a:lnTo>
                <a:lnTo>
                  <a:pt x="195934" y="191376"/>
                </a:lnTo>
                <a:lnTo>
                  <a:pt x="207504" y="154278"/>
                </a:lnTo>
                <a:lnTo>
                  <a:pt x="209888" y="125628"/>
                </a:lnTo>
                <a:lnTo>
                  <a:pt x="209344" y="110871"/>
                </a:lnTo>
                <a:lnTo>
                  <a:pt x="201455" y="71932"/>
                </a:lnTo>
                <a:lnTo>
                  <a:pt x="178519" y="32562"/>
                </a:lnTo>
                <a:lnTo>
                  <a:pt x="175498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332574" y="5781048"/>
            <a:ext cx="99060" cy="164253"/>
          </a:xfrm>
          <a:custGeom>
            <a:avLst/>
            <a:gdLst/>
            <a:ahLst/>
            <a:cxnLst/>
            <a:rect l="l" t="t" r="r" b="b"/>
            <a:pathLst>
              <a:path w="148590" h="246379">
                <a:moveTo>
                  <a:pt x="148043" y="215900"/>
                </a:moveTo>
                <a:lnTo>
                  <a:pt x="144233" y="215900"/>
                </a:lnTo>
                <a:lnTo>
                  <a:pt x="144233" y="217170"/>
                </a:lnTo>
                <a:lnTo>
                  <a:pt x="127215" y="217170"/>
                </a:lnTo>
                <a:lnTo>
                  <a:pt x="127215" y="218440"/>
                </a:lnTo>
                <a:lnTo>
                  <a:pt x="34213" y="218440"/>
                </a:lnTo>
                <a:lnTo>
                  <a:pt x="34213" y="217170"/>
                </a:lnTo>
                <a:lnTo>
                  <a:pt x="34213" y="215900"/>
                </a:lnTo>
                <a:lnTo>
                  <a:pt x="34213" y="130810"/>
                </a:lnTo>
                <a:lnTo>
                  <a:pt x="130327" y="130810"/>
                </a:lnTo>
                <a:lnTo>
                  <a:pt x="130327" y="104140"/>
                </a:lnTo>
                <a:lnTo>
                  <a:pt x="34213" y="104140"/>
                </a:lnTo>
                <a:lnTo>
                  <a:pt x="34213" y="73660"/>
                </a:lnTo>
                <a:lnTo>
                  <a:pt x="34213" y="49530"/>
                </a:lnTo>
                <a:lnTo>
                  <a:pt x="34213" y="39370"/>
                </a:lnTo>
                <a:lnTo>
                  <a:pt x="34213" y="29210"/>
                </a:lnTo>
                <a:lnTo>
                  <a:pt x="34213" y="27940"/>
                </a:lnTo>
                <a:lnTo>
                  <a:pt x="142989" y="27940"/>
                </a:lnTo>
                <a:lnTo>
                  <a:pt x="142989" y="20320"/>
                </a:lnTo>
                <a:lnTo>
                  <a:pt x="142989" y="12700"/>
                </a:lnTo>
                <a:lnTo>
                  <a:pt x="142989" y="6350"/>
                </a:lnTo>
                <a:lnTo>
                  <a:pt x="142989" y="0"/>
                </a:lnTo>
                <a:lnTo>
                  <a:pt x="63" y="0"/>
                </a:lnTo>
                <a:lnTo>
                  <a:pt x="63" y="6350"/>
                </a:lnTo>
                <a:lnTo>
                  <a:pt x="723" y="6350"/>
                </a:lnTo>
                <a:lnTo>
                  <a:pt x="723" y="12700"/>
                </a:lnTo>
                <a:lnTo>
                  <a:pt x="1181" y="12700"/>
                </a:lnTo>
                <a:lnTo>
                  <a:pt x="1181" y="20320"/>
                </a:lnTo>
                <a:lnTo>
                  <a:pt x="1574" y="20320"/>
                </a:lnTo>
                <a:lnTo>
                  <a:pt x="1574" y="27940"/>
                </a:lnTo>
                <a:lnTo>
                  <a:pt x="1790" y="27940"/>
                </a:lnTo>
                <a:lnTo>
                  <a:pt x="1790" y="29210"/>
                </a:lnTo>
                <a:lnTo>
                  <a:pt x="1905" y="39370"/>
                </a:lnTo>
                <a:lnTo>
                  <a:pt x="2006" y="49530"/>
                </a:lnTo>
                <a:lnTo>
                  <a:pt x="2108" y="73660"/>
                </a:lnTo>
                <a:lnTo>
                  <a:pt x="2171" y="104140"/>
                </a:lnTo>
                <a:lnTo>
                  <a:pt x="2171" y="130810"/>
                </a:lnTo>
                <a:lnTo>
                  <a:pt x="2171" y="172720"/>
                </a:lnTo>
                <a:lnTo>
                  <a:pt x="2120" y="185420"/>
                </a:lnTo>
                <a:lnTo>
                  <a:pt x="2006" y="196850"/>
                </a:lnTo>
                <a:lnTo>
                  <a:pt x="1866" y="196850"/>
                </a:lnTo>
                <a:lnTo>
                  <a:pt x="1866" y="207010"/>
                </a:lnTo>
                <a:lnTo>
                  <a:pt x="1816" y="215900"/>
                </a:lnTo>
                <a:lnTo>
                  <a:pt x="1828" y="217170"/>
                </a:lnTo>
                <a:lnTo>
                  <a:pt x="1816" y="218440"/>
                </a:lnTo>
                <a:lnTo>
                  <a:pt x="1676" y="218440"/>
                </a:lnTo>
                <a:lnTo>
                  <a:pt x="1676" y="226060"/>
                </a:lnTo>
                <a:lnTo>
                  <a:pt x="1333" y="226060"/>
                </a:lnTo>
                <a:lnTo>
                  <a:pt x="1333" y="233680"/>
                </a:lnTo>
                <a:lnTo>
                  <a:pt x="749" y="233680"/>
                </a:lnTo>
                <a:lnTo>
                  <a:pt x="749" y="241300"/>
                </a:lnTo>
                <a:lnTo>
                  <a:pt x="0" y="241300"/>
                </a:lnTo>
                <a:lnTo>
                  <a:pt x="0" y="246380"/>
                </a:lnTo>
                <a:lnTo>
                  <a:pt x="148043" y="246380"/>
                </a:lnTo>
                <a:lnTo>
                  <a:pt x="148043" y="241300"/>
                </a:lnTo>
                <a:lnTo>
                  <a:pt x="148043" y="233680"/>
                </a:lnTo>
                <a:lnTo>
                  <a:pt x="148043" y="226060"/>
                </a:lnTo>
                <a:lnTo>
                  <a:pt x="148043" y="218440"/>
                </a:lnTo>
                <a:lnTo>
                  <a:pt x="148043" y="217170"/>
                </a:lnTo>
                <a:lnTo>
                  <a:pt x="148043" y="21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33" name="object 133"/>
          <p:cNvGrpSpPr/>
          <p:nvPr/>
        </p:nvGrpSpPr>
        <p:grpSpPr>
          <a:xfrm>
            <a:off x="7517260" y="5778339"/>
            <a:ext cx="1246293" cy="170180"/>
            <a:chOff x="11275890" y="8667508"/>
            <a:chExt cx="1869439" cy="255270"/>
          </a:xfrm>
        </p:grpSpPr>
        <p:pic>
          <p:nvPicPr>
            <p:cNvPr id="134" name="object 1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75890" y="8667508"/>
              <a:ext cx="1797871" cy="254660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13110921" y="8912860"/>
              <a:ext cx="34290" cy="5080"/>
            </a:xfrm>
            <a:custGeom>
              <a:avLst/>
              <a:gdLst/>
              <a:ahLst/>
              <a:cxnLst/>
              <a:rect l="l" t="t" r="r" b="b"/>
              <a:pathLst>
                <a:path w="34290" h="5079">
                  <a:moveTo>
                    <a:pt x="0" y="5080"/>
                  </a:moveTo>
                  <a:lnTo>
                    <a:pt x="34214" y="5080"/>
                  </a:lnTo>
                  <a:lnTo>
                    <a:pt x="34214" y="0"/>
                  </a:lnTo>
                  <a:lnTo>
                    <a:pt x="0" y="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6" name="object 136"/>
          <p:cNvSpPr/>
          <p:nvPr/>
        </p:nvSpPr>
        <p:spPr>
          <a:xfrm>
            <a:off x="8845465" y="5941906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45" y="5080"/>
                </a:lnTo>
                <a:lnTo>
                  <a:pt x="34145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741086" y="5936827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0" y="7619"/>
                </a:moveTo>
                <a:lnTo>
                  <a:pt x="33506" y="7619"/>
                </a:lnTo>
                <a:lnTo>
                  <a:pt x="3350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845465" y="5936827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0" y="7619"/>
                </a:moveTo>
                <a:lnTo>
                  <a:pt x="33318" y="7619"/>
                </a:lnTo>
                <a:lnTo>
                  <a:pt x="33318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741477" y="5931746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619"/>
                </a:moveTo>
                <a:lnTo>
                  <a:pt x="32920" y="7619"/>
                </a:lnTo>
                <a:lnTo>
                  <a:pt x="3292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845465" y="5931746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619"/>
                </a:moveTo>
                <a:lnTo>
                  <a:pt x="32713" y="7619"/>
                </a:lnTo>
                <a:lnTo>
                  <a:pt x="3271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741733" y="5925820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19" h="8890">
                <a:moveTo>
                  <a:pt x="0" y="8890"/>
                </a:moveTo>
                <a:lnTo>
                  <a:pt x="32535" y="8890"/>
                </a:lnTo>
                <a:lnTo>
                  <a:pt x="3253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845465" y="5925820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19" h="8890">
                <a:moveTo>
                  <a:pt x="0" y="8890"/>
                </a:moveTo>
                <a:lnTo>
                  <a:pt x="32438" y="8890"/>
                </a:lnTo>
                <a:lnTo>
                  <a:pt x="3243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741810" y="5919046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10159"/>
                </a:moveTo>
                <a:lnTo>
                  <a:pt x="32418" y="10159"/>
                </a:lnTo>
                <a:lnTo>
                  <a:pt x="32418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845465" y="591904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282" y="10159"/>
                </a:lnTo>
                <a:lnTo>
                  <a:pt x="3228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8741820" y="5912273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10160"/>
                </a:moveTo>
                <a:lnTo>
                  <a:pt x="32405" y="10160"/>
                </a:lnTo>
                <a:lnTo>
                  <a:pt x="3240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8845465" y="5912273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094" y="10160"/>
                </a:lnTo>
                <a:lnTo>
                  <a:pt x="3209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8741900" y="59046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285" y="11430"/>
                </a:lnTo>
                <a:lnTo>
                  <a:pt x="3228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8845465" y="59046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1964" y="11430"/>
                </a:lnTo>
                <a:lnTo>
                  <a:pt x="3196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/>
          <p:nvPr/>
        </p:nvSpPr>
        <p:spPr>
          <a:xfrm>
            <a:off x="8741978" y="5896187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2168" y="12700"/>
                </a:lnTo>
                <a:lnTo>
                  <a:pt x="3216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/>
          <p:nvPr/>
        </p:nvSpPr>
        <p:spPr>
          <a:xfrm>
            <a:off x="8845465" y="5896187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1962" y="12700"/>
                </a:lnTo>
                <a:lnTo>
                  <a:pt x="3196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8742003" y="5869094"/>
            <a:ext cx="21589" cy="27093"/>
          </a:xfrm>
          <a:custGeom>
            <a:avLst/>
            <a:gdLst/>
            <a:ahLst/>
            <a:cxnLst/>
            <a:rect l="l" t="t" r="r" b="b"/>
            <a:pathLst>
              <a:path w="32384" h="40640">
                <a:moveTo>
                  <a:pt x="0" y="40639"/>
                </a:moveTo>
                <a:lnTo>
                  <a:pt x="32131" y="40639"/>
                </a:lnTo>
                <a:lnTo>
                  <a:pt x="32131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/>
          <p:nvPr/>
        </p:nvSpPr>
        <p:spPr>
          <a:xfrm>
            <a:off x="8740649" y="5781048"/>
            <a:ext cx="127847" cy="115147"/>
          </a:xfrm>
          <a:custGeom>
            <a:avLst/>
            <a:gdLst/>
            <a:ahLst/>
            <a:cxnLst/>
            <a:rect l="l" t="t" r="r" b="b"/>
            <a:pathLst>
              <a:path w="191769" h="172720">
                <a:moveTo>
                  <a:pt x="191262" y="0"/>
                </a:moveTo>
                <a:lnTo>
                  <a:pt x="157226" y="0"/>
                </a:lnTo>
                <a:lnTo>
                  <a:pt x="157226" y="6350"/>
                </a:lnTo>
                <a:lnTo>
                  <a:pt x="157226" y="12700"/>
                </a:lnTo>
                <a:lnTo>
                  <a:pt x="157226" y="105410"/>
                </a:lnTo>
                <a:lnTo>
                  <a:pt x="34163" y="105410"/>
                </a:lnTo>
                <a:lnTo>
                  <a:pt x="34163" y="0"/>
                </a:lnTo>
                <a:lnTo>
                  <a:pt x="0" y="0"/>
                </a:lnTo>
                <a:lnTo>
                  <a:pt x="0" y="6350"/>
                </a:lnTo>
                <a:lnTo>
                  <a:pt x="647" y="6350"/>
                </a:lnTo>
                <a:lnTo>
                  <a:pt x="647" y="12700"/>
                </a:lnTo>
                <a:lnTo>
                  <a:pt x="1104" y="12700"/>
                </a:lnTo>
                <a:lnTo>
                  <a:pt x="1104" y="20320"/>
                </a:lnTo>
                <a:lnTo>
                  <a:pt x="1536" y="20320"/>
                </a:lnTo>
                <a:lnTo>
                  <a:pt x="1536" y="29210"/>
                </a:lnTo>
                <a:lnTo>
                  <a:pt x="1816" y="29210"/>
                </a:lnTo>
                <a:lnTo>
                  <a:pt x="1816" y="39370"/>
                </a:lnTo>
                <a:lnTo>
                  <a:pt x="1905" y="49530"/>
                </a:lnTo>
                <a:lnTo>
                  <a:pt x="1968" y="60960"/>
                </a:lnTo>
                <a:lnTo>
                  <a:pt x="2019" y="73660"/>
                </a:lnTo>
                <a:lnTo>
                  <a:pt x="2032" y="105410"/>
                </a:lnTo>
                <a:lnTo>
                  <a:pt x="2032" y="132080"/>
                </a:lnTo>
                <a:lnTo>
                  <a:pt x="157226" y="132080"/>
                </a:lnTo>
                <a:lnTo>
                  <a:pt x="157226" y="172720"/>
                </a:lnTo>
                <a:lnTo>
                  <a:pt x="189230" y="172720"/>
                </a:lnTo>
                <a:lnTo>
                  <a:pt x="189230" y="132080"/>
                </a:lnTo>
                <a:lnTo>
                  <a:pt x="189230" y="105410"/>
                </a:lnTo>
                <a:lnTo>
                  <a:pt x="189230" y="73660"/>
                </a:lnTo>
                <a:lnTo>
                  <a:pt x="189217" y="60960"/>
                </a:lnTo>
                <a:lnTo>
                  <a:pt x="189191" y="49530"/>
                </a:lnTo>
                <a:lnTo>
                  <a:pt x="189230" y="39370"/>
                </a:lnTo>
                <a:lnTo>
                  <a:pt x="189445" y="39370"/>
                </a:lnTo>
                <a:lnTo>
                  <a:pt x="189445" y="29210"/>
                </a:lnTo>
                <a:lnTo>
                  <a:pt x="189725" y="29210"/>
                </a:lnTo>
                <a:lnTo>
                  <a:pt x="189725" y="20320"/>
                </a:lnTo>
                <a:lnTo>
                  <a:pt x="190017" y="20320"/>
                </a:lnTo>
                <a:lnTo>
                  <a:pt x="190017" y="12700"/>
                </a:lnTo>
                <a:lnTo>
                  <a:pt x="190474" y="12700"/>
                </a:lnTo>
                <a:lnTo>
                  <a:pt x="190474" y="6350"/>
                </a:lnTo>
                <a:lnTo>
                  <a:pt x="191262" y="6350"/>
                </a:lnTo>
                <a:lnTo>
                  <a:pt x="1912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53" name="object 1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908034" y="5781159"/>
            <a:ext cx="129794" cy="164135"/>
          </a:xfrm>
          <a:prstGeom prst="rect">
            <a:avLst/>
          </a:prstGeom>
        </p:spPr>
      </p:pic>
      <p:sp>
        <p:nvSpPr>
          <p:cNvPr id="154" name="object 154"/>
          <p:cNvSpPr/>
          <p:nvPr/>
        </p:nvSpPr>
        <p:spPr>
          <a:xfrm>
            <a:off x="9076733" y="5781048"/>
            <a:ext cx="99060" cy="164253"/>
          </a:xfrm>
          <a:custGeom>
            <a:avLst/>
            <a:gdLst/>
            <a:ahLst/>
            <a:cxnLst/>
            <a:rect l="l" t="t" r="r" b="b"/>
            <a:pathLst>
              <a:path w="148590" h="246379">
                <a:moveTo>
                  <a:pt x="148018" y="215900"/>
                </a:moveTo>
                <a:lnTo>
                  <a:pt x="144208" y="215900"/>
                </a:lnTo>
                <a:lnTo>
                  <a:pt x="144208" y="217170"/>
                </a:lnTo>
                <a:lnTo>
                  <a:pt x="127152" y="217170"/>
                </a:lnTo>
                <a:lnTo>
                  <a:pt x="127152" y="218440"/>
                </a:lnTo>
                <a:lnTo>
                  <a:pt x="34226" y="218440"/>
                </a:lnTo>
                <a:lnTo>
                  <a:pt x="34226" y="217170"/>
                </a:lnTo>
                <a:lnTo>
                  <a:pt x="34226" y="215900"/>
                </a:lnTo>
                <a:lnTo>
                  <a:pt x="34226" y="130810"/>
                </a:lnTo>
                <a:lnTo>
                  <a:pt x="130238" y="130810"/>
                </a:lnTo>
                <a:lnTo>
                  <a:pt x="130238" y="104140"/>
                </a:lnTo>
                <a:lnTo>
                  <a:pt x="34226" y="104140"/>
                </a:lnTo>
                <a:lnTo>
                  <a:pt x="34226" y="73660"/>
                </a:lnTo>
                <a:lnTo>
                  <a:pt x="34226" y="60960"/>
                </a:lnTo>
                <a:lnTo>
                  <a:pt x="34226" y="49530"/>
                </a:lnTo>
                <a:lnTo>
                  <a:pt x="34226" y="29210"/>
                </a:lnTo>
                <a:lnTo>
                  <a:pt x="34226" y="27940"/>
                </a:lnTo>
                <a:lnTo>
                  <a:pt x="142938" y="27940"/>
                </a:lnTo>
                <a:lnTo>
                  <a:pt x="142938" y="20320"/>
                </a:lnTo>
                <a:lnTo>
                  <a:pt x="142938" y="12700"/>
                </a:lnTo>
                <a:lnTo>
                  <a:pt x="142938" y="6350"/>
                </a:lnTo>
                <a:lnTo>
                  <a:pt x="142938" y="0"/>
                </a:lnTo>
                <a:lnTo>
                  <a:pt x="63" y="0"/>
                </a:lnTo>
                <a:lnTo>
                  <a:pt x="63" y="6350"/>
                </a:lnTo>
                <a:lnTo>
                  <a:pt x="711" y="6350"/>
                </a:lnTo>
                <a:lnTo>
                  <a:pt x="711" y="12700"/>
                </a:lnTo>
                <a:lnTo>
                  <a:pt x="1168" y="12700"/>
                </a:lnTo>
                <a:lnTo>
                  <a:pt x="1168" y="20320"/>
                </a:lnTo>
                <a:lnTo>
                  <a:pt x="1574" y="20320"/>
                </a:lnTo>
                <a:lnTo>
                  <a:pt x="1574" y="27940"/>
                </a:lnTo>
                <a:lnTo>
                  <a:pt x="1790" y="27940"/>
                </a:lnTo>
                <a:lnTo>
                  <a:pt x="1790" y="29210"/>
                </a:lnTo>
                <a:lnTo>
                  <a:pt x="1917" y="29210"/>
                </a:lnTo>
                <a:lnTo>
                  <a:pt x="1917" y="49530"/>
                </a:lnTo>
                <a:lnTo>
                  <a:pt x="2032" y="60960"/>
                </a:lnTo>
                <a:lnTo>
                  <a:pt x="2082" y="73660"/>
                </a:lnTo>
                <a:lnTo>
                  <a:pt x="2095" y="104140"/>
                </a:lnTo>
                <a:lnTo>
                  <a:pt x="2095" y="130810"/>
                </a:lnTo>
                <a:lnTo>
                  <a:pt x="2095" y="172720"/>
                </a:lnTo>
                <a:lnTo>
                  <a:pt x="2057" y="185420"/>
                </a:lnTo>
                <a:lnTo>
                  <a:pt x="1930" y="185420"/>
                </a:lnTo>
                <a:lnTo>
                  <a:pt x="1930" y="196850"/>
                </a:lnTo>
                <a:lnTo>
                  <a:pt x="1816" y="207010"/>
                </a:lnTo>
                <a:lnTo>
                  <a:pt x="1803" y="215900"/>
                </a:lnTo>
                <a:lnTo>
                  <a:pt x="1828" y="217170"/>
                </a:lnTo>
                <a:lnTo>
                  <a:pt x="1816" y="218440"/>
                </a:lnTo>
                <a:lnTo>
                  <a:pt x="1663" y="218440"/>
                </a:lnTo>
                <a:lnTo>
                  <a:pt x="1663" y="226060"/>
                </a:lnTo>
                <a:lnTo>
                  <a:pt x="1295" y="226060"/>
                </a:lnTo>
                <a:lnTo>
                  <a:pt x="1295" y="233680"/>
                </a:lnTo>
                <a:lnTo>
                  <a:pt x="711" y="233680"/>
                </a:lnTo>
                <a:lnTo>
                  <a:pt x="711" y="241300"/>
                </a:lnTo>
                <a:lnTo>
                  <a:pt x="0" y="241300"/>
                </a:lnTo>
                <a:lnTo>
                  <a:pt x="0" y="246380"/>
                </a:lnTo>
                <a:lnTo>
                  <a:pt x="148018" y="246380"/>
                </a:lnTo>
                <a:lnTo>
                  <a:pt x="148018" y="241300"/>
                </a:lnTo>
                <a:lnTo>
                  <a:pt x="148018" y="233680"/>
                </a:lnTo>
                <a:lnTo>
                  <a:pt x="148018" y="226060"/>
                </a:lnTo>
                <a:lnTo>
                  <a:pt x="148018" y="218440"/>
                </a:lnTo>
                <a:lnTo>
                  <a:pt x="148018" y="217170"/>
                </a:lnTo>
                <a:lnTo>
                  <a:pt x="148018" y="21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2896887" y="6081615"/>
            <a:ext cx="22860" cy="144780"/>
          </a:xfrm>
          <a:custGeom>
            <a:avLst/>
            <a:gdLst/>
            <a:ahLst/>
            <a:cxnLst/>
            <a:rect l="l" t="t" r="r" b="b"/>
            <a:pathLst>
              <a:path w="34289" h="217170">
                <a:moveTo>
                  <a:pt x="34226" y="0"/>
                </a:moveTo>
                <a:lnTo>
                  <a:pt x="1841" y="0"/>
                </a:lnTo>
                <a:lnTo>
                  <a:pt x="1841" y="1270"/>
                </a:lnTo>
                <a:lnTo>
                  <a:pt x="1905" y="10160"/>
                </a:lnTo>
                <a:lnTo>
                  <a:pt x="2006" y="20320"/>
                </a:lnTo>
                <a:lnTo>
                  <a:pt x="2108" y="44450"/>
                </a:lnTo>
                <a:lnTo>
                  <a:pt x="2171" y="143510"/>
                </a:lnTo>
                <a:lnTo>
                  <a:pt x="2120" y="156210"/>
                </a:lnTo>
                <a:lnTo>
                  <a:pt x="2006" y="167640"/>
                </a:lnTo>
                <a:lnTo>
                  <a:pt x="1866" y="167640"/>
                </a:lnTo>
                <a:lnTo>
                  <a:pt x="1866" y="177800"/>
                </a:lnTo>
                <a:lnTo>
                  <a:pt x="1816" y="187960"/>
                </a:lnTo>
                <a:lnTo>
                  <a:pt x="1689" y="187960"/>
                </a:lnTo>
                <a:lnTo>
                  <a:pt x="1689" y="196850"/>
                </a:lnTo>
                <a:lnTo>
                  <a:pt x="1333" y="196850"/>
                </a:lnTo>
                <a:lnTo>
                  <a:pt x="1333" y="204470"/>
                </a:lnTo>
                <a:lnTo>
                  <a:pt x="749" y="204470"/>
                </a:lnTo>
                <a:lnTo>
                  <a:pt x="749" y="212090"/>
                </a:lnTo>
                <a:lnTo>
                  <a:pt x="0" y="212090"/>
                </a:lnTo>
                <a:lnTo>
                  <a:pt x="0" y="217170"/>
                </a:lnTo>
                <a:lnTo>
                  <a:pt x="34226" y="217170"/>
                </a:lnTo>
                <a:lnTo>
                  <a:pt x="34226" y="212090"/>
                </a:lnTo>
                <a:lnTo>
                  <a:pt x="34226" y="204470"/>
                </a:lnTo>
                <a:lnTo>
                  <a:pt x="34226" y="1270"/>
                </a:lnTo>
                <a:lnTo>
                  <a:pt x="342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/>
          <p:nvPr/>
        </p:nvSpPr>
        <p:spPr>
          <a:xfrm>
            <a:off x="2898087" y="6080760"/>
            <a:ext cx="22013" cy="847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0" y="1269"/>
                </a:moveTo>
                <a:lnTo>
                  <a:pt x="32426" y="1269"/>
                </a:lnTo>
                <a:lnTo>
                  <a:pt x="3242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2896930" y="6059441"/>
            <a:ext cx="253577" cy="170180"/>
          </a:xfrm>
          <a:custGeom>
            <a:avLst/>
            <a:gdLst/>
            <a:ahLst/>
            <a:cxnLst/>
            <a:rect l="l" t="t" r="r" b="b"/>
            <a:pathLst>
              <a:path w="380364" h="255270">
                <a:moveTo>
                  <a:pt x="145465" y="4051"/>
                </a:moveTo>
                <a:lnTo>
                  <a:pt x="0" y="4051"/>
                </a:lnTo>
                <a:lnTo>
                  <a:pt x="0" y="10401"/>
                </a:lnTo>
                <a:lnTo>
                  <a:pt x="660" y="10401"/>
                </a:lnTo>
                <a:lnTo>
                  <a:pt x="660" y="16751"/>
                </a:lnTo>
                <a:lnTo>
                  <a:pt x="1117" y="16751"/>
                </a:lnTo>
                <a:lnTo>
                  <a:pt x="1117" y="24371"/>
                </a:lnTo>
                <a:lnTo>
                  <a:pt x="1511" y="24371"/>
                </a:lnTo>
                <a:lnTo>
                  <a:pt x="1511" y="31991"/>
                </a:lnTo>
                <a:lnTo>
                  <a:pt x="124282" y="31991"/>
                </a:lnTo>
                <a:lnTo>
                  <a:pt x="124282" y="33261"/>
                </a:lnTo>
                <a:lnTo>
                  <a:pt x="145465" y="33261"/>
                </a:lnTo>
                <a:lnTo>
                  <a:pt x="145465" y="31991"/>
                </a:lnTo>
                <a:lnTo>
                  <a:pt x="145465" y="24371"/>
                </a:lnTo>
                <a:lnTo>
                  <a:pt x="145465" y="16751"/>
                </a:lnTo>
                <a:lnTo>
                  <a:pt x="145465" y="10401"/>
                </a:lnTo>
                <a:lnTo>
                  <a:pt x="145465" y="4051"/>
                </a:lnTo>
                <a:close/>
              </a:path>
              <a:path w="380364" h="255270">
                <a:moveTo>
                  <a:pt x="380174" y="125628"/>
                </a:moveTo>
                <a:lnTo>
                  <a:pt x="375373" y="83959"/>
                </a:lnTo>
                <a:lnTo>
                  <a:pt x="355625" y="40944"/>
                </a:lnTo>
                <a:lnTo>
                  <a:pt x="347319" y="31076"/>
                </a:lnTo>
                <a:lnTo>
                  <a:pt x="347319" y="129857"/>
                </a:lnTo>
                <a:lnTo>
                  <a:pt x="346684" y="144221"/>
                </a:lnTo>
                <a:lnTo>
                  <a:pt x="332917" y="191071"/>
                </a:lnTo>
                <a:lnTo>
                  <a:pt x="304126" y="218719"/>
                </a:lnTo>
                <a:lnTo>
                  <a:pt x="275640" y="225120"/>
                </a:lnTo>
                <a:lnTo>
                  <a:pt x="264985" y="224332"/>
                </a:lnTo>
                <a:lnTo>
                  <a:pt x="229717" y="206133"/>
                </a:lnTo>
                <a:lnTo>
                  <a:pt x="208153" y="166281"/>
                </a:lnTo>
                <a:lnTo>
                  <a:pt x="203111" y="124790"/>
                </a:lnTo>
                <a:lnTo>
                  <a:pt x="203631" y="110680"/>
                </a:lnTo>
                <a:lnTo>
                  <a:pt x="217398" y="64096"/>
                </a:lnTo>
                <a:lnTo>
                  <a:pt x="246468" y="36068"/>
                </a:lnTo>
                <a:lnTo>
                  <a:pt x="275640" y="29527"/>
                </a:lnTo>
                <a:lnTo>
                  <a:pt x="285991" y="30251"/>
                </a:lnTo>
                <a:lnTo>
                  <a:pt x="320700" y="48323"/>
                </a:lnTo>
                <a:lnTo>
                  <a:pt x="342226" y="87998"/>
                </a:lnTo>
                <a:lnTo>
                  <a:pt x="347319" y="129857"/>
                </a:lnTo>
                <a:lnTo>
                  <a:pt x="347319" y="31076"/>
                </a:lnTo>
                <a:lnTo>
                  <a:pt x="315849" y="8267"/>
                </a:lnTo>
                <a:lnTo>
                  <a:pt x="277329" y="0"/>
                </a:lnTo>
                <a:lnTo>
                  <a:pt x="267144" y="508"/>
                </a:lnTo>
                <a:lnTo>
                  <a:pt x="228384" y="13601"/>
                </a:lnTo>
                <a:lnTo>
                  <a:pt x="196088" y="43002"/>
                </a:lnTo>
                <a:lnTo>
                  <a:pt x="175234" y="87122"/>
                </a:lnTo>
                <a:lnTo>
                  <a:pt x="170281" y="129857"/>
                </a:lnTo>
                <a:lnTo>
                  <a:pt x="170764" y="143700"/>
                </a:lnTo>
                <a:lnTo>
                  <a:pt x="178663" y="182714"/>
                </a:lnTo>
                <a:lnTo>
                  <a:pt x="201688" y="222084"/>
                </a:lnTo>
                <a:lnTo>
                  <a:pt x="234899" y="246380"/>
                </a:lnTo>
                <a:lnTo>
                  <a:pt x="273951" y="254647"/>
                </a:lnTo>
                <a:lnTo>
                  <a:pt x="283984" y="254076"/>
                </a:lnTo>
                <a:lnTo>
                  <a:pt x="322338" y="240969"/>
                </a:lnTo>
                <a:lnTo>
                  <a:pt x="342455" y="225120"/>
                </a:lnTo>
                <a:lnTo>
                  <a:pt x="347218" y="220497"/>
                </a:lnTo>
                <a:lnTo>
                  <a:pt x="371233" y="179933"/>
                </a:lnTo>
                <a:lnTo>
                  <a:pt x="379437" y="140284"/>
                </a:lnTo>
                <a:lnTo>
                  <a:pt x="380174" y="12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58" name="object 158"/>
          <p:cNvGrpSpPr/>
          <p:nvPr/>
        </p:nvGrpSpPr>
        <p:grpSpPr>
          <a:xfrm>
            <a:off x="3181909" y="6059435"/>
            <a:ext cx="604943" cy="218863"/>
            <a:chOff x="4772863" y="9089151"/>
            <a:chExt cx="907415" cy="328295"/>
          </a:xfrm>
        </p:grpSpPr>
        <p:pic>
          <p:nvPicPr>
            <p:cNvPr id="159" name="object 1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72863" y="9091691"/>
              <a:ext cx="161163" cy="247888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4963985" y="9089161"/>
              <a:ext cx="482600" cy="328295"/>
            </a:xfrm>
            <a:custGeom>
              <a:avLst/>
              <a:gdLst/>
              <a:ahLst/>
              <a:cxnLst/>
              <a:rect l="l" t="t" r="r" b="b"/>
              <a:pathLst>
                <a:path w="482600" h="328295">
                  <a:moveTo>
                    <a:pt x="209892" y="125628"/>
                  </a:moveTo>
                  <a:lnTo>
                    <a:pt x="205092" y="83959"/>
                  </a:lnTo>
                  <a:lnTo>
                    <a:pt x="185343" y="40944"/>
                  </a:lnTo>
                  <a:lnTo>
                    <a:pt x="177038" y="31076"/>
                  </a:lnTo>
                  <a:lnTo>
                    <a:pt x="177038" y="129857"/>
                  </a:lnTo>
                  <a:lnTo>
                    <a:pt x="176403" y="144221"/>
                  </a:lnTo>
                  <a:lnTo>
                    <a:pt x="162636" y="191071"/>
                  </a:lnTo>
                  <a:lnTo>
                    <a:pt x="133845" y="218719"/>
                  </a:lnTo>
                  <a:lnTo>
                    <a:pt x="105359" y="225120"/>
                  </a:lnTo>
                  <a:lnTo>
                    <a:pt x="94703" y="224332"/>
                  </a:lnTo>
                  <a:lnTo>
                    <a:pt x="59436" y="206133"/>
                  </a:lnTo>
                  <a:lnTo>
                    <a:pt x="37871" y="166281"/>
                  </a:lnTo>
                  <a:lnTo>
                    <a:pt x="32829" y="124790"/>
                  </a:lnTo>
                  <a:lnTo>
                    <a:pt x="33350" y="110680"/>
                  </a:lnTo>
                  <a:lnTo>
                    <a:pt x="47117" y="64096"/>
                  </a:lnTo>
                  <a:lnTo>
                    <a:pt x="76187" y="36068"/>
                  </a:lnTo>
                  <a:lnTo>
                    <a:pt x="105359" y="29527"/>
                  </a:lnTo>
                  <a:lnTo>
                    <a:pt x="115709" y="30251"/>
                  </a:lnTo>
                  <a:lnTo>
                    <a:pt x="150418" y="48323"/>
                  </a:lnTo>
                  <a:lnTo>
                    <a:pt x="171945" y="87998"/>
                  </a:lnTo>
                  <a:lnTo>
                    <a:pt x="177038" y="129857"/>
                  </a:lnTo>
                  <a:lnTo>
                    <a:pt x="177038" y="31076"/>
                  </a:lnTo>
                  <a:lnTo>
                    <a:pt x="145567" y="8267"/>
                  </a:lnTo>
                  <a:lnTo>
                    <a:pt x="107048" y="0"/>
                  </a:lnTo>
                  <a:lnTo>
                    <a:pt x="96862" y="508"/>
                  </a:lnTo>
                  <a:lnTo>
                    <a:pt x="58102" y="13601"/>
                  </a:lnTo>
                  <a:lnTo>
                    <a:pt x="25806" y="43002"/>
                  </a:lnTo>
                  <a:lnTo>
                    <a:pt x="4953" y="87122"/>
                  </a:lnTo>
                  <a:lnTo>
                    <a:pt x="0" y="129857"/>
                  </a:lnTo>
                  <a:lnTo>
                    <a:pt x="482" y="143700"/>
                  </a:lnTo>
                  <a:lnTo>
                    <a:pt x="8382" y="182714"/>
                  </a:lnTo>
                  <a:lnTo>
                    <a:pt x="31407" y="222084"/>
                  </a:lnTo>
                  <a:lnTo>
                    <a:pt x="64617" y="246380"/>
                  </a:lnTo>
                  <a:lnTo>
                    <a:pt x="103670" y="254647"/>
                  </a:lnTo>
                  <a:lnTo>
                    <a:pt x="113703" y="254076"/>
                  </a:lnTo>
                  <a:lnTo>
                    <a:pt x="152057" y="240969"/>
                  </a:lnTo>
                  <a:lnTo>
                    <a:pt x="172173" y="225120"/>
                  </a:lnTo>
                  <a:lnTo>
                    <a:pt x="176936" y="220497"/>
                  </a:lnTo>
                  <a:lnTo>
                    <a:pt x="200952" y="179933"/>
                  </a:lnTo>
                  <a:lnTo>
                    <a:pt x="209156" y="140284"/>
                  </a:lnTo>
                  <a:lnTo>
                    <a:pt x="209892" y="125628"/>
                  </a:lnTo>
                  <a:close/>
                </a:path>
                <a:path w="482600" h="328295">
                  <a:moveTo>
                    <a:pt x="482434" y="222580"/>
                  </a:moveTo>
                  <a:lnTo>
                    <a:pt x="451218" y="222580"/>
                  </a:lnTo>
                  <a:lnTo>
                    <a:pt x="451269" y="53213"/>
                  </a:lnTo>
                  <a:lnTo>
                    <a:pt x="452742" y="9791"/>
                  </a:lnTo>
                  <a:lnTo>
                    <a:pt x="453758" y="4229"/>
                  </a:lnTo>
                  <a:lnTo>
                    <a:pt x="419188" y="4229"/>
                  </a:lnTo>
                  <a:lnTo>
                    <a:pt x="419188" y="32042"/>
                  </a:lnTo>
                  <a:lnTo>
                    <a:pt x="419188" y="222580"/>
                  </a:lnTo>
                  <a:lnTo>
                    <a:pt x="306197" y="222580"/>
                  </a:lnTo>
                  <a:lnTo>
                    <a:pt x="327850" y="175475"/>
                  </a:lnTo>
                  <a:lnTo>
                    <a:pt x="344639" y="127825"/>
                  </a:lnTo>
                  <a:lnTo>
                    <a:pt x="356654" y="79844"/>
                  </a:lnTo>
                  <a:lnTo>
                    <a:pt x="364375" y="32042"/>
                  </a:lnTo>
                  <a:lnTo>
                    <a:pt x="419188" y="32042"/>
                  </a:lnTo>
                  <a:lnTo>
                    <a:pt x="419188" y="4229"/>
                  </a:lnTo>
                  <a:lnTo>
                    <a:pt x="334873" y="4229"/>
                  </a:lnTo>
                  <a:lnTo>
                    <a:pt x="332193" y="32321"/>
                  </a:lnTo>
                  <a:lnTo>
                    <a:pt x="327964" y="60337"/>
                  </a:lnTo>
                  <a:lnTo>
                    <a:pt x="315226" y="116281"/>
                  </a:lnTo>
                  <a:lnTo>
                    <a:pt x="296265" y="170700"/>
                  </a:lnTo>
                  <a:lnTo>
                    <a:pt x="271627" y="222580"/>
                  </a:lnTo>
                  <a:lnTo>
                    <a:pt x="244665" y="222580"/>
                  </a:lnTo>
                  <a:lnTo>
                    <a:pt x="244665" y="327990"/>
                  </a:lnTo>
                  <a:lnTo>
                    <a:pt x="272465" y="327990"/>
                  </a:lnTo>
                  <a:lnTo>
                    <a:pt x="272389" y="312420"/>
                  </a:lnTo>
                  <a:lnTo>
                    <a:pt x="272884" y="303288"/>
                  </a:lnTo>
                  <a:lnTo>
                    <a:pt x="273100" y="296138"/>
                  </a:lnTo>
                  <a:lnTo>
                    <a:pt x="273380" y="289102"/>
                  </a:lnTo>
                  <a:lnTo>
                    <a:pt x="273837" y="282079"/>
                  </a:lnTo>
                  <a:lnTo>
                    <a:pt x="274561" y="275132"/>
                  </a:lnTo>
                  <a:lnTo>
                    <a:pt x="275424" y="265557"/>
                  </a:lnTo>
                  <a:lnTo>
                    <a:pt x="276326" y="257517"/>
                  </a:lnTo>
                  <a:lnTo>
                    <a:pt x="278371" y="250418"/>
                  </a:lnTo>
                  <a:lnTo>
                    <a:pt x="448691" y="250418"/>
                  </a:lnTo>
                  <a:lnTo>
                    <a:pt x="450367" y="257517"/>
                  </a:lnTo>
                  <a:lnTo>
                    <a:pt x="451256" y="265747"/>
                  </a:lnTo>
                  <a:lnTo>
                    <a:pt x="452488" y="275132"/>
                  </a:lnTo>
                  <a:lnTo>
                    <a:pt x="454431" y="312420"/>
                  </a:lnTo>
                  <a:lnTo>
                    <a:pt x="454329" y="320916"/>
                  </a:lnTo>
                  <a:lnTo>
                    <a:pt x="454583" y="327990"/>
                  </a:lnTo>
                  <a:lnTo>
                    <a:pt x="482434" y="327990"/>
                  </a:lnTo>
                  <a:lnTo>
                    <a:pt x="482434" y="250418"/>
                  </a:lnTo>
                  <a:lnTo>
                    <a:pt x="482434" y="2225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1" name="object 1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61393" y="9093379"/>
              <a:ext cx="218389" cy="246200"/>
            </a:xfrm>
            <a:prstGeom prst="rect">
              <a:avLst/>
            </a:prstGeom>
          </p:spPr>
        </p:pic>
      </p:grpSp>
      <p:sp>
        <p:nvSpPr>
          <p:cNvPr id="162" name="object 162"/>
          <p:cNvSpPr/>
          <p:nvPr/>
        </p:nvSpPr>
        <p:spPr>
          <a:xfrm>
            <a:off x="3865567" y="6051007"/>
            <a:ext cx="149860" cy="177800"/>
          </a:xfrm>
          <a:custGeom>
            <a:avLst/>
            <a:gdLst/>
            <a:ahLst/>
            <a:cxnLst/>
            <a:rect l="l" t="t" r="r" b="b"/>
            <a:pathLst>
              <a:path w="224789" h="266700">
                <a:moveTo>
                  <a:pt x="128981" y="0"/>
                </a:moveTo>
                <a:lnTo>
                  <a:pt x="96951" y="0"/>
                </a:lnTo>
                <a:lnTo>
                  <a:pt x="97255" y="5378"/>
                </a:lnTo>
                <a:lnTo>
                  <a:pt x="97294" y="11410"/>
                </a:lnTo>
                <a:lnTo>
                  <a:pt x="97599" y="16946"/>
                </a:lnTo>
                <a:lnTo>
                  <a:pt x="97726" y="22398"/>
                </a:lnTo>
                <a:lnTo>
                  <a:pt x="97510" y="26546"/>
                </a:lnTo>
                <a:lnTo>
                  <a:pt x="97790" y="29508"/>
                </a:lnTo>
                <a:lnTo>
                  <a:pt x="58088" y="39444"/>
                </a:lnTo>
                <a:lnTo>
                  <a:pt x="18999" y="69648"/>
                </a:lnTo>
                <a:lnTo>
                  <a:pt x="649" y="116090"/>
                </a:lnTo>
                <a:lnTo>
                  <a:pt x="0" y="129838"/>
                </a:lnTo>
                <a:lnTo>
                  <a:pt x="752" y="143720"/>
                </a:lnTo>
                <a:lnTo>
                  <a:pt x="18803" y="189435"/>
                </a:lnTo>
                <a:lnTo>
                  <a:pt x="57701" y="218064"/>
                </a:lnTo>
                <a:lnTo>
                  <a:pt x="97790" y="227152"/>
                </a:lnTo>
                <a:lnTo>
                  <a:pt x="97790" y="229627"/>
                </a:lnTo>
                <a:lnTo>
                  <a:pt x="97510" y="233135"/>
                </a:lnTo>
                <a:lnTo>
                  <a:pt x="97677" y="237271"/>
                </a:lnTo>
                <a:lnTo>
                  <a:pt x="97650" y="242525"/>
                </a:lnTo>
                <a:lnTo>
                  <a:pt x="97415" y="246985"/>
                </a:lnTo>
                <a:lnTo>
                  <a:pt x="97332" y="257785"/>
                </a:lnTo>
                <a:lnTo>
                  <a:pt x="96761" y="262116"/>
                </a:lnTo>
                <a:lnTo>
                  <a:pt x="96951" y="266442"/>
                </a:lnTo>
                <a:lnTo>
                  <a:pt x="128981" y="266442"/>
                </a:lnTo>
                <a:lnTo>
                  <a:pt x="128736" y="262116"/>
                </a:lnTo>
                <a:lnTo>
                  <a:pt x="128244" y="257343"/>
                </a:lnTo>
                <a:lnTo>
                  <a:pt x="128446" y="252611"/>
                </a:lnTo>
                <a:lnTo>
                  <a:pt x="128358" y="246985"/>
                </a:lnTo>
                <a:lnTo>
                  <a:pt x="128028" y="241692"/>
                </a:lnTo>
                <a:lnTo>
                  <a:pt x="128182" y="237867"/>
                </a:lnTo>
                <a:lnTo>
                  <a:pt x="128155" y="232549"/>
                </a:lnTo>
                <a:lnTo>
                  <a:pt x="127901" y="228873"/>
                </a:lnTo>
                <a:lnTo>
                  <a:pt x="128130" y="226814"/>
                </a:lnTo>
                <a:lnTo>
                  <a:pt x="167140" y="216550"/>
                </a:lnTo>
                <a:lnTo>
                  <a:pt x="194046" y="198993"/>
                </a:lnTo>
                <a:lnTo>
                  <a:pt x="128130" y="198993"/>
                </a:lnTo>
                <a:lnTo>
                  <a:pt x="128130" y="198814"/>
                </a:lnTo>
                <a:lnTo>
                  <a:pt x="97790" y="198814"/>
                </a:lnTo>
                <a:lnTo>
                  <a:pt x="83239" y="195891"/>
                </a:lnTo>
                <a:lnTo>
                  <a:pt x="49212" y="175717"/>
                </a:lnTo>
                <a:lnTo>
                  <a:pt x="32262" y="140724"/>
                </a:lnTo>
                <a:lnTo>
                  <a:pt x="31165" y="126464"/>
                </a:lnTo>
                <a:lnTo>
                  <a:pt x="32275" y="112828"/>
                </a:lnTo>
                <a:lnTo>
                  <a:pt x="59313" y="71438"/>
                </a:lnTo>
                <a:lnTo>
                  <a:pt x="97790" y="57508"/>
                </a:lnTo>
                <a:lnTo>
                  <a:pt x="196571" y="57508"/>
                </a:lnTo>
                <a:lnTo>
                  <a:pt x="188985" y="50888"/>
                </a:lnTo>
                <a:lnTo>
                  <a:pt x="142149" y="31054"/>
                </a:lnTo>
                <a:lnTo>
                  <a:pt x="128130" y="29349"/>
                </a:lnTo>
                <a:lnTo>
                  <a:pt x="128130" y="26308"/>
                </a:lnTo>
                <a:lnTo>
                  <a:pt x="127901" y="22086"/>
                </a:lnTo>
                <a:lnTo>
                  <a:pt x="128282" y="16709"/>
                </a:lnTo>
                <a:lnTo>
                  <a:pt x="128549" y="5378"/>
                </a:lnTo>
                <a:lnTo>
                  <a:pt x="128981" y="0"/>
                </a:lnTo>
                <a:close/>
              </a:path>
              <a:path w="224789" h="266700">
                <a:moveTo>
                  <a:pt x="196571" y="57508"/>
                </a:moveTo>
                <a:lnTo>
                  <a:pt x="128130" y="57508"/>
                </a:lnTo>
                <a:lnTo>
                  <a:pt x="142236" y="60450"/>
                </a:lnTo>
                <a:lnTo>
                  <a:pt x="154770" y="65257"/>
                </a:lnTo>
                <a:lnTo>
                  <a:pt x="183151" y="90840"/>
                </a:lnTo>
                <a:lnTo>
                  <a:pt x="193052" y="129838"/>
                </a:lnTo>
                <a:lnTo>
                  <a:pt x="191903" y="143720"/>
                </a:lnTo>
                <a:lnTo>
                  <a:pt x="165624" y="185168"/>
                </a:lnTo>
                <a:lnTo>
                  <a:pt x="128130" y="198993"/>
                </a:lnTo>
                <a:lnTo>
                  <a:pt x="194046" y="198993"/>
                </a:lnTo>
                <a:lnTo>
                  <a:pt x="217423" y="165664"/>
                </a:lnTo>
                <a:lnTo>
                  <a:pt x="224269" y="127317"/>
                </a:lnTo>
                <a:lnTo>
                  <a:pt x="223474" y="113530"/>
                </a:lnTo>
                <a:lnTo>
                  <a:pt x="205779" y="67711"/>
                </a:lnTo>
                <a:lnTo>
                  <a:pt x="197970" y="58729"/>
                </a:lnTo>
                <a:lnTo>
                  <a:pt x="196571" y="57508"/>
                </a:lnTo>
                <a:close/>
              </a:path>
              <a:path w="224789" h="266700">
                <a:moveTo>
                  <a:pt x="128130" y="57508"/>
                </a:moveTo>
                <a:lnTo>
                  <a:pt x="97790" y="57508"/>
                </a:lnTo>
                <a:lnTo>
                  <a:pt x="97790" y="198814"/>
                </a:lnTo>
                <a:lnTo>
                  <a:pt x="128130" y="198814"/>
                </a:lnTo>
                <a:lnTo>
                  <a:pt x="128130" y="57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/>
          <p:nvPr/>
        </p:nvSpPr>
        <p:spPr>
          <a:xfrm>
            <a:off x="4046660" y="6062142"/>
            <a:ext cx="403860" cy="216323"/>
          </a:xfrm>
          <a:custGeom>
            <a:avLst/>
            <a:gdLst/>
            <a:ahLst/>
            <a:cxnLst/>
            <a:rect l="l" t="t" r="r" b="b"/>
            <a:pathLst>
              <a:path w="605790" h="324484">
                <a:moveTo>
                  <a:pt x="148043" y="215900"/>
                </a:moveTo>
                <a:lnTo>
                  <a:pt x="144221" y="215900"/>
                </a:lnTo>
                <a:lnTo>
                  <a:pt x="144221" y="217170"/>
                </a:lnTo>
                <a:lnTo>
                  <a:pt x="127177" y="217170"/>
                </a:lnTo>
                <a:lnTo>
                  <a:pt x="127177" y="218440"/>
                </a:lnTo>
                <a:lnTo>
                  <a:pt x="34226" y="218440"/>
                </a:lnTo>
                <a:lnTo>
                  <a:pt x="34226" y="217170"/>
                </a:lnTo>
                <a:lnTo>
                  <a:pt x="34226" y="215900"/>
                </a:lnTo>
                <a:lnTo>
                  <a:pt x="34226" y="130810"/>
                </a:lnTo>
                <a:lnTo>
                  <a:pt x="130327" y="130810"/>
                </a:lnTo>
                <a:lnTo>
                  <a:pt x="130327" y="104140"/>
                </a:lnTo>
                <a:lnTo>
                  <a:pt x="34226" y="104140"/>
                </a:lnTo>
                <a:lnTo>
                  <a:pt x="34226" y="73660"/>
                </a:lnTo>
                <a:lnTo>
                  <a:pt x="34226" y="49530"/>
                </a:lnTo>
                <a:lnTo>
                  <a:pt x="34226" y="39370"/>
                </a:lnTo>
                <a:lnTo>
                  <a:pt x="34226" y="29210"/>
                </a:lnTo>
                <a:lnTo>
                  <a:pt x="34226" y="27940"/>
                </a:lnTo>
                <a:lnTo>
                  <a:pt x="142976" y="27940"/>
                </a:lnTo>
                <a:lnTo>
                  <a:pt x="142976" y="20320"/>
                </a:lnTo>
                <a:lnTo>
                  <a:pt x="142976" y="12700"/>
                </a:lnTo>
                <a:lnTo>
                  <a:pt x="142976" y="6350"/>
                </a:lnTo>
                <a:lnTo>
                  <a:pt x="142976" y="0"/>
                </a:lnTo>
                <a:lnTo>
                  <a:pt x="63" y="0"/>
                </a:lnTo>
                <a:lnTo>
                  <a:pt x="63" y="6350"/>
                </a:lnTo>
                <a:lnTo>
                  <a:pt x="723" y="6350"/>
                </a:lnTo>
                <a:lnTo>
                  <a:pt x="723" y="12700"/>
                </a:lnTo>
                <a:lnTo>
                  <a:pt x="1181" y="12700"/>
                </a:lnTo>
                <a:lnTo>
                  <a:pt x="1181" y="20320"/>
                </a:lnTo>
                <a:lnTo>
                  <a:pt x="1574" y="20320"/>
                </a:lnTo>
                <a:lnTo>
                  <a:pt x="1574" y="27940"/>
                </a:lnTo>
                <a:lnTo>
                  <a:pt x="1790" y="27940"/>
                </a:lnTo>
                <a:lnTo>
                  <a:pt x="1790" y="29210"/>
                </a:lnTo>
                <a:lnTo>
                  <a:pt x="1905" y="39370"/>
                </a:lnTo>
                <a:lnTo>
                  <a:pt x="2006" y="49530"/>
                </a:lnTo>
                <a:lnTo>
                  <a:pt x="2108" y="73660"/>
                </a:lnTo>
                <a:lnTo>
                  <a:pt x="2159" y="104140"/>
                </a:lnTo>
                <a:lnTo>
                  <a:pt x="2159" y="130810"/>
                </a:lnTo>
                <a:lnTo>
                  <a:pt x="2159" y="172720"/>
                </a:lnTo>
                <a:lnTo>
                  <a:pt x="2120" y="185420"/>
                </a:lnTo>
                <a:lnTo>
                  <a:pt x="2006" y="196850"/>
                </a:lnTo>
                <a:lnTo>
                  <a:pt x="1866" y="196850"/>
                </a:lnTo>
                <a:lnTo>
                  <a:pt x="1866" y="207010"/>
                </a:lnTo>
                <a:lnTo>
                  <a:pt x="1816" y="215900"/>
                </a:lnTo>
                <a:lnTo>
                  <a:pt x="1828" y="217170"/>
                </a:lnTo>
                <a:lnTo>
                  <a:pt x="1816" y="218440"/>
                </a:lnTo>
                <a:lnTo>
                  <a:pt x="1676" y="218440"/>
                </a:lnTo>
                <a:lnTo>
                  <a:pt x="1676" y="226060"/>
                </a:lnTo>
                <a:lnTo>
                  <a:pt x="1333" y="226060"/>
                </a:lnTo>
                <a:lnTo>
                  <a:pt x="1333" y="233680"/>
                </a:lnTo>
                <a:lnTo>
                  <a:pt x="749" y="233680"/>
                </a:lnTo>
                <a:lnTo>
                  <a:pt x="749" y="241300"/>
                </a:lnTo>
                <a:lnTo>
                  <a:pt x="0" y="241300"/>
                </a:lnTo>
                <a:lnTo>
                  <a:pt x="0" y="246380"/>
                </a:lnTo>
                <a:lnTo>
                  <a:pt x="148043" y="246380"/>
                </a:lnTo>
                <a:lnTo>
                  <a:pt x="148043" y="241300"/>
                </a:lnTo>
                <a:lnTo>
                  <a:pt x="148043" y="233680"/>
                </a:lnTo>
                <a:lnTo>
                  <a:pt x="148043" y="226060"/>
                </a:lnTo>
                <a:lnTo>
                  <a:pt x="148043" y="218440"/>
                </a:lnTo>
                <a:lnTo>
                  <a:pt x="148043" y="217170"/>
                </a:lnTo>
                <a:lnTo>
                  <a:pt x="148043" y="215900"/>
                </a:lnTo>
                <a:close/>
              </a:path>
              <a:path w="605790" h="324484">
                <a:moveTo>
                  <a:pt x="420370" y="218528"/>
                </a:moveTo>
                <a:lnTo>
                  <a:pt x="389153" y="218528"/>
                </a:lnTo>
                <a:lnTo>
                  <a:pt x="389204" y="49161"/>
                </a:lnTo>
                <a:lnTo>
                  <a:pt x="390677" y="5740"/>
                </a:lnTo>
                <a:lnTo>
                  <a:pt x="391693" y="177"/>
                </a:lnTo>
                <a:lnTo>
                  <a:pt x="357124" y="177"/>
                </a:lnTo>
                <a:lnTo>
                  <a:pt x="357124" y="27990"/>
                </a:lnTo>
                <a:lnTo>
                  <a:pt x="357124" y="218528"/>
                </a:lnTo>
                <a:lnTo>
                  <a:pt x="244132" y="218528"/>
                </a:lnTo>
                <a:lnTo>
                  <a:pt x="265785" y="171424"/>
                </a:lnTo>
                <a:lnTo>
                  <a:pt x="282575" y="123774"/>
                </a:lnTo>
                <a:lnTo>
                  <a:pt x="294589" y="75793"/>
                </a:lnTo>
                <a:lnTo>
                  <a:pt x="302310" y="27990"/>
                </a:lnTo>
                <a:lnTo>
                  <a:pt x="357124" y="27990"/>
                </a:lnTo>
                <a:lnTo>
                  <a:pt x="357124" y="177"/>
                </a:lnTo>
                <a:lnTo>
                  <a:pt x="272808" y="177"/>
                </a:lnTo>
                <a:lnTo>
                  <a:pt x="270129" y="28270"/>
                </a:lnTo>
                <a:lnTo>
                  <a:pt x="265899" y="56286"/>
                </a:lnTo>
                <a:lnTo>
                  <a:pt x="253161" y="112229"/>
                </a:lnTo>
                <a:lnTo>
                  <a:pt x="234200" y="166649"/>
                </a:lnTo>
                <a:lnTo>
                  <a:pt x="209562" y="218528"/>
                </a:lnTo>
                <a:lnTo>
                  <a:pt x="182600" y="218528"/>
                </a:lnTo>
                <a:lnTo>
                  <a:pt x="182600" y="323938"/>
                </a:lnTo>
                <a:lnTo>
                  <a:pt x="210400" y="323938"/>
                </a:lnTo>
                <a:lnTo>
                  <a:pt x="210324" y="308368"/>
                </a:lnTo>
                <a:lnTo>
                  <a:pt x="210820" y="299237"/>
                </a:lnTo>
                <a:lnTo>
                  <a:pt x="211035" y="292087"/>
                </a:lnTo>
                <a:lnTo>
                  <a:pt x="211315" y="285051"/>
                </a:lnTo>
                <a:lnTo>
                  <a:pt x="211772" y="278028"/>
                </a:lnTo>
                <a:lnTo>
                  <a:pt x="212496" y="271081"/>
                </a:lnTo>
                <a:lnTo>
                  <a:pt x="213360" y="261505"/>
                </a:lnTo>
                <a:lnTo>
                  <a:pt x="214261" y="253466"/>
                </a:lnTo>
                <a:lnTo>
                  <a:pt x="216306" y="246367"/>
                </a:lnTo>
                <a:lnTo>
                  <a:pt x="386626" y="246367"/>
                </a:lnTo>
                <a:lnTo>
                  <a:pt x="388302" y="253466"/>
                </a:lnTo>
                <a:lnTo>
                  <a:pt x="389191" y="261696"/>
                </a:lnTo>
                <a:lnTo>
                  <a:pt x="390423" y="271081"/>
                </a:lnTo>
                <a:lnTo>
                  <a:pt x="392366" y="308368"/>
                </a:lnTo>
                <a:lnTo>
                  <a:pt x="392264" y="316865"/>
                </a:lnTo>
                <a:lnTo>
                  <a:pt x="392518" y="323938"/>
                </a:lnTo>
                <a:lnTo>
                  <a:pt x="420370" y="323938"/>
                </a:lnTo>
                <a:lnTo>
                  <a:pt x="420370" y="246367"/>
                </a:lnTo>
                <a:lnTo>
                  <a:pt x="420370" y="218528"/>
                </a:lnTo>
                <a:close/>
              </a:path>
              <a:path w="605790" h="324484">
                <a:moveTo>
                  <a:pt x="605243" y="215900"/>
                </a:moveTo>
                <a:lnTo>
                  <a:pt x="601421" y="215900"/>
                </a:lnTo>
                <a:lnTo>
                  <a:pt x="601421" y="217170"/>
                </a:lnTo>
                <a:lnTo>
                  <a:pt x="584377" y="217170"/>
                </a:lnTo>
                <a:lnTo>
                  <a:pt x="584377" y="218440"/>
                </a:lnTo>
                <a:lnTo>
                  <a:pt x="491426" y="218440"/>
                </a:lnTo>
                <a:lnTo>
                  <a:pt x="491426" y="217170"/>
                </a:lnTo>
                <a:lnTo>
                  <a:pt x="491426" y="215900"/>
                </a:lnTo>
                <a:lnTo>
                  <a:pt x="491426" y="130810"/>
                </a:lnTo>
                <a:lnTo>
                  <a:pt x="587527" y="130810"/>
                </a:lnTo>
                <a:lnTo>
                  <a:pt x="587527" y="104140"/>
                </a:lnTo>
                <a:lnTo>
                  <a:pt x="491426" y="104140"/>
                </a:lnTo>
                <a:lnTo>
                  <a:pt x="491426" y="73660"/>
                </a:lnTo>
                <a:lnTo>
                  <a:pt x="491426" y="49530"/>
                </a:lnTo>
                <a:lnTo>
                  <a:pt x="491426" y="39370"/>
                </a:lnTo>
                <a:lnTo>
                  <a:pt x="491426" y="29210"/>
                </a:lnTo>
                <a:lnTo>
                  <a:pt x="491426" y="27940"/>
                </a:lnTo>
                <a:lnTo>
                  <a:pt x="600189" y="27940"/>
                </a:lnTo>
                <a:lnTo>
                  <a:pt x="600189" y="20320"/>
                </a:lnTo>
                <a:lnTo>
                  <a:pt x="600189" y="12700"/>
                </a:lnTo>
                <a:lnTo>
                  <a:pt x="600189" y="6350"/>
                </a:lnTo>
                <a:lnTo>
                  <a:pt x="600189" y="0"/>
                </a:lnTo>
                <a:lnTo>
                  <a:pt x="457263" y="0"/>
                </a:lnTo>
                <a:lnTo>
                  <a:pt x="457263" y="6350"/>
                </a:lnTo>
                <a:lnTo>
                  <a:pt x="457923" y="6350"/>
                </a:lnTo>
                <a:lnTo>
                  <a:pt x="457923" y="12700"/>
                </a:lnTo>
                <a:lnTo>
                  <a:pt x="458381" y="12700"/>
                </a:lnTo>
                <a:lnTo>
                  <a:pt x="458381" y="20320"/>
                </a:lnTo>
                <a:lnTo>
                  <a:pt x="458774" y="20320"/>
                </a:lnTo>
                <a:lnTo>
                  <a:pt x="458774" y="27940"/>
                </a:lnTo>
                <a:lnTo>
                  <a:pt x="458990" y="27940"/>
                </a:lnTo>
                <a:lnTo>
                  <a:pt x="458990" y="29210"/>
                </a:lnTo>
                <a:lnTo>
                  <a:pt x="459105" y="39370"/>
                </a:lnTo>
                <a:lnTo>
                  <a:pt x="459206" y="49530"/>
                </a:lnTo>
                <a:lnTo>
                  <a:pt x="459308" y="73660"/>
                </a:lnTo>
                <a:lnTo>
                  <a:pt x="459359" y="104140"/>
                </a:lnTo>
                <a:lnTo>
                  <a:pt x="459359" y="130810"/>
                </a:lnTo>
                <a:lnTo>
                  <a:pt x="459359" y="172720"/>
                </a:lnTo>
                <a:lnTo>
                  <a:pt x="459320" y="185420"/>
                </a:lnTo>
                <a:lnTo>
                  <a:pt x="459206" y="196850"/>
                </a:lnTo>
                <a:lnTo>
                  <a:pt x="459066" y="196850"/>
                </a:lnTo>
                <a:lnTo>
                  <a:pt x="459066" y="207010"/>
                </a:lnTo>
                <a:lnTo>
                  <a:pt x="459016" y="215900"/>
                </a:lnTo>
                <a:lnTo>
                  <a:pt x="459028" y="217170"/>
                </a:lnTo>
                <a:lnTo>
                  <a:pt x="459016" y="218440"/>
                </a:lnTo>
                <a:lnTo>
                  <a:pt x="458876" y="218440"/>
                </a:lnTo>
                <a:lnTo>
                  <a:pt x="458876" y="226060"/>
                </a:lnTo>
                <a:lnTo>
                  <a:pt x="458533" y="226060"/>
                </a:lnTo>
                <a:lnTo>
                  <a:pt x="458533" y="233680"/>
                </a:lnTo>
                <a:lnTo>
                  <a:pt x="457949" y="233680"/>
                </a:lnTo>
                <a:lnTo>
                  <a:pt x="457949" y="241300"/>
                </a:lnTo>
                <a:lnTo>
                  <a:pt x="457200" y="241300"/>
                </a:lnTo>
                <a:lnTo>
                  <a:pt x="457200" y="246380"/>
                </a:lnTo>
                <a:lnTo>
                  <a:pt x="605243" y="246380"/>
                </a:lnTo>
                <a:lnTo>
                  <a:pt x="605243" y="241300"/>
                </a:lnTo>
                <a:lnTo>
                  <a:pt x="605243" y="233680"/>
                </a:lnTo>
                <a:lnTo>
                  <a:pt x="605243" y="226060"/>
                </a:lnTo>
                <a:lnTo>
                  <a:pt x="605243" y="218440"/>
                </a:lnTo>
                <a:lnTo>
                  <a:pt x="605243" y="217170"/>
                </a:lnTo>
                <a:lnTo>
                  <a:pt x="605243" y="21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64" name="object 164"/>
          <p:cNvGrpSpPr/>
          <p:nvPr/>
        </p:nvGrpSpPr>
        <p:grpSpPr>
          <a:xfrm>
            <a:off x="4481542" y="6061128"/>
            <a:ext cx="422487" cy="167217"/>
            <a:chOff x="6722313" y="9091691"/>
            <a:chExt cx="633730" cy="250825"/>
          </a:xfrm>
        </p:grpSpPr>
        <p:pic>
          <p:nvPicPr>
            <p:cNvPr id="165" name="object 1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22313" y="9091691"/>
              <a:ext cx="161163" cy="247888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02844" y="9093379"/>
              <a:ext cx="452920" cy="248740"/>
            </a:xfrm>
            <a:prstGeom prst="rect">
              <a:avLst/>
            </a:prstGeom>
          </p:spPr>
        </p:pic>
      </p:grpSp>
      <p:pic>
        <p:nvPicPr>
          <p:cNvPr id="167" name="object 16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937971" y="6062253"/>
            <a:ext cx="107924" cy="165258"/>
          </a:xfrm>
          <a:prstGeom prst="rect">
            <a:avLst/>
          </a:prstGeom>
        </p:spPr>
      </p:pic>
      <p:sp>
        <p:nvSpPr>
          <p:cNvPr id="168" name="object 168"/>
          <p:cNvSpPr/>
          <p:nvPr/>
        </p:nvSpPr>
        <p:spPr>
          <a:xfrm>
            <a:off x="5080447" y="6223000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216" y="5080"/>
                </a:lnTo>
                <a:lnTo>
                  <a:pt x="34216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/>
          <p:nvPr/>
        </p:nvSpPr>
        <p:spPr>
          <a:xfrm>
            <a:off x="5185333" y="6223000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49" y="5080"/>
                </a:lnTo>
                <a:lnTo>
                  <a:pt x="3414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0" name="object 170"/>
          <p:cNvSpPr/>
          <p:nvPr/>
        </p:nvSpPr>
        <p:spPr>
          <a:xfrm>
            <a:off x="5080940" y="621792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20"/>
                </a:moveTo>
                <a:lnTo>
                  <a:pt x="33476" y="7620"/>
                </a:lnTo>
                <a:lnTo>
                  <a:pt x="3347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5185334" y="621792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20"/>
                </a:moveTo>
                <a:lnTo>
                  <a:pt x="33319" y="7620"/>
                </a:lnTo>
                <a:lnTo>
                  <a:pt x="333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/>
          <p:nvPr/>
        </p:nvSpPr>
        <p:spPr>
          <a:xfrm>
            <a:off x="5081330" y="621283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20"/>
                </a:moveTo>
                <a:lnTo>
                  <a:pt x="32892" y="7620"/>
                </a:lnTo>
                <a:lnTo>
                  <a:pt x="3289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/>
          <p:nvPr/>
        </p:nvSpPr>
        <p:spPr>
          <a:xfrm>
            <a:off x="5185334" y="621283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20"/>
                </a:moveTo>
                <a:lnTo>
                  <a:pt x="32695" y="7620"/>
                </a:lnTo>
                <a:lnTo>
                  <a:pt x="3269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4" name="object 174"/>
          <p:cNvSpPr/>
          <p:nvPr/>
        </p:nvSpPr>
        <p:spPr>
          <a:xfrm>
            <a:off x="5081574" y="620691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89"/>
                </a:moveTo>
                <a:lnTo>
                  <a:pt x="32524" y="8889"/>
                </a:lnTo>
                <a:lnTo>
                  <a:pt x="3252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5185334" y="620691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89"/>
                </a:moveTo>
                <a:lnTo>
                  <a:pt x="32412" y="8889"/>
                </a:lnTo>
                <a:lnTo>
                  <a:pt x="3241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/>
          <p:nvPr/>
        </p:nvSpPr>
        <p:spPr>
          <a:xfrm>
            <a:off x="5081658" y="6200140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10160"/>
                </a:moveTo>
                <a:lnTo>
                  <a:pt x="32399" y="10160"/>
                </a:lnTo>
                <a:lnTo>
                  <a:pt x="3239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/>
          <p:nvPr/>
        </p:nvSpPr>
        <p:spPr>
          <a:xfrm>
            <a:off x="5185334" y="6200140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264" y="10160"/>
                </a:lnTo>
                <a:lnTo>
                  <a:pt x="3226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5081688" y="6193367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355" y="10159"/>
                </a:lnTo>
                <a:lnTo>
                  <a:pt x="3235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/>
          <p:nvPr/>
        </p:nvSpPr>
        <p:spPr>
          <a:xfrm>
            <a:off x="5185334" y="6193367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089" y="10159"/>
                </a:lnTo>
                <a:lnTo>
                  <a:pt x="3208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5081779" y="618574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217" y="11429"/>
                </a:lnTo>
                <a:lnTo>
                  <a:pt x="3221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/>
          <p:nvPr/>
        </p:nvSpPr>
        <p:spPr>
          <a:xfrm>
            <a:off x="5185334" y="618574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1969" y="11429"/>
                </a:lnTo>
                <a:lnTo>
                  <a:pt x="3196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/>
          <p:nvPr/>
        </p:nvSpPr>
        <p:spPr>
          <a:xfrm>
            <a:off x="5081862" y="6177279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2094" y="12699"/>
                </a:lnTo>
                <a:lnTo>
                  <a:pt x="320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5185334" y="6177279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1980" y="12699"/>
                </a:lnTo>
                <a:lnTo>
                  <a:pt x="3198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5081888" y="6150187"/>
            <a:ext cx="21589" cy="27093"/>
          </a:xfrm>
          <a:custGeom>
            <a:avLst/>
            <a:gdLst/>
            <a:ahLst/>
            <a:cxnLst/>
            <a:rect l="l" t="t" r="r" b="b"/>
            <a:pathLst>
              <a:path w="32384" h="40640">
                <a:moveTo>
                  <a:pt x="0" y="40640"/>
                </a:moveTo>
                <a:lnTo>
                  <a:pt x="32054" y="40640"/>
                </a:lnTo>
                <a:lnTo>
                  <a:pt x="32054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5080482" y="6062141"/>
            <a:ext cx="127847" cy="115147"/>
          </a:xfrm>
          <a:custGeom>
            <a:avLst/>
            <a:gdLst/>
            <a:ahLst/>
            <a:cxnLst/>
            <a:rect l="l" t="t" r="r" b="b"/>
            <a:pathLst>
              <a:path w="191770" h="172720">
                <a:moveTo>
                  <a:pt x="191312" y="0"/>
                </a:moveTo>
                <a:lnTo>
                  <a:pt x="157276" y="0"/>
                </a:lnTo>
                <a:lnTo>
                  <a:pt x="157276" y="6350"/>
                </a:lnTo>
                <a:lnTo>
                  <a:pt x="157276" y="12700"/>
                </a:lnTo>
                <a:lnTo>
                  <a:pt x="157276" y="105410"/>
                </a:lnTo>
                <a:lnTo>
                  <a:pt x="34163" y="105410"/>
                </a:lnTo>
                <a:lnTo>
                  <a:pt x="34163" y="0"/>
                </a:lnTo>
                <a:lnTo>
                  <a:pt x="0" y="0"/>
                </a:lnTo>
                <a:lnTo>
                  <a:pt x="0" y="6350"/>
                </a:lnTo>
                <a:lnTo>
                  <a:pt x="660" y="6350"/>
                </a:lnTo>
                <a:lnTo>
                  <a:pt x="660" y="12700"/>
                </a:lnTo>
                <a:lnTo>
                  <a:pt x="1117" y="12700"/>
                </a:lnTo>
                <a:lnTo>
                  <a:pt x="1117" y="20320"/>
                </a:lnTo>
                <a:lnTo>
                  <a:pt x="1549" y="20320"/>
                </a:lnTo>
                <a:lnTo>
                  <a:pt x="1549" y="29210"/>
                </a:lnTo>
                <a:lnTo>
                  <a:pt x="1841" y="29210"/>
                </a:lnTo>
                <a:lnTo>
                  <a:pt x="1841" y="39370"/>
                </a:lnTo>
                <a:lnTo>
                  <a:pt x="1943" y="49530"/>
                </a:lnTo>
                <a:lnTo>
                  <a:pt x="2044" y="73660"/>
                </a:lnTo>
                <a:lnTo>
                  <a:pt x="2108" y="105410"/>
                </a:lnTo>
                <a:lnTo>
                  <a:pt x="2108" y="132080"/>
                </a:lnTo>
                <a:lnTo>
                  <a:pt x="157276" y="132080"/>
                </a:lnTo>
                <a:lnTo>
                  <a:pt x="157276" y="172720"/>
                </a:lnTo>
                <a:lnTo>
                  <a:pt x="189306" y="172720"/>
                </a:lnTo>
                <a:lnTo>
                  <a:pt x="189306" y="132080"/>
                </a:lnTo>
                <a:lnTo>
                  <a:pt x="189306" y="105410"/>
                </a:lnTo>
                <a:lnTo>
                  <a:pt x="189306" y="73660"/>
                </a:lnTo>
                <a:lnTo>
                  <a:pt x="189268" y="49530"/>
                </a:lnTo>
                <a:lnTo>
                  <a:pt x="189280" y="39370"/>
                </a:lnTo>
                <a:lnTo>
                  <a:pt x="189484" y="39370"/>
                </a:lnTo>
                <a:lnTo>
                  <a:pt x="189484" y="29210"/>
                </a:lnTo>
                <a:lnTo>
                  <a:pt x="189750" y="29210"/>
                </a:lnTo>
                <a:lnTo>
                  <a:pt x="189750" y="20320"/>
                </a:lnTo>
                <a:lnTo>
                  <a:pt x="190055" y="20320"/>
                </a:lnTo>
                <a:lnTo>
                  <a:pt x="190055" y="12700"/>
                </a:lnTo>
                <a:lnTo>
                  <a:pt x="190525" y="12700"/>
                </a:lnTo>
                <a:lnTo>
                  <a:pt x="190525" y="6350"/>
                </a:lnTo>
                <a:lnTo>
                  <a:pt x="191312" y="6350"/>
                </a:lnTo>
                <a:lnTo>
                  <a:pt x="191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5239727" y="6059434"/>
            <a:ext cx="140123" cy="170180"/>
          </a:xfrm>
          <a:custGeom>
            <a:avLst/>
            <a:gdLst/>
            <a:ahLst/>
            <a:cxnLst/>
            <a:rect l="l" t="t" r="r" b="b"/>
            <a:pathLst>
              <a:path w="210184" h="255270">
                <a:moveTo>
                  <a:pt x="107044" y="0"/>
                </a:moveTo>
                <a:lnTo>
                  <a:pt x="67470" y="8771"/>
                </a:lnTo>
                <a:lnTo>
                  <a:pt x="33079" y="34250"/>
                </a:lnTo>
                <a:lnTo>
                  <a:pt x="8898" y="74811"/>
                </a:lnTo>
                <a:lnTo>
                  <a:pt x="409" y="114172"/>
                </a:lnTo>
                <a:lnTo>
                  <a:pt x="0" y="129857"/>
                </a:lnTo>
                <a:lnTo>
                  <a:pt x="480" y="143706"/>
                </a:lnTo>
                <a:lnTo>
                  <a:pt x="8377" y="182721"/>
                </a:lnTo>
                <a:lnTo>
                  <a:pt x="31402" y="222091"/>
                </a:lnTo>
                <a:lnTo>
                  <a:pt x="64613" y="246380"/>
                </a:lnTo>
                <a:lnTo>
                  <a:pt x="103665" y="254655"/>
                </a:lnTo>
                <a:lnTo>
                  <a:pt x="113710" y="254079"/>
                </a:lnTo>
                <a:lnTo>
                  <a:pt x="152063" y="240976"/>
                </a:lnTo>
                <a:lnTo>
                  <a:pt x="172171" y="225127"/>
                </a:lnTo>
                <a:lnTo>
                  <a:pt x="105355" y="225127"/>
                </a:lnTo>
                <a:lnTo>
                  <a:pt x="94712" y="224336"/>
                </a:lnTo>
                <a:lnTo>
                  <a:pt x="59434" y="206143"/>
                </a:lnTo>
                <a:lnTo>
                  <a:pt x="37874" y="166287"/>
                </a:lnTo>
                <a:lnTo>
                  <a:pt x="32825" y="124797"/>
                </a:lnTo>
                <a:lnTo>
                  <a:pt x="33355" y="110682"/>
                </a:lnTo>
                <a:lnTo>
                  <a:pt x="47118" y="64100"/>
                </a:lnTo>
                <a:lnTo>
                  <a:pt x="76183" y="36067"/>
                </a:lnTo>
                <a:lnTo>
                  <a:pt x="105355" y="29527"/>
                </a:lnTo>
                <a:lnTo>
                  <a:pt x="175498" y="29527"/>
                </a:lnTo>
                <a:lnTo>
                  <a:pt x="171009" y="25015"/>
                </a:lnTo>
                <a:lnTo>
                  <a:pt x="136169" y="4606"/>
                </a:lnTo>
                <a:lnTo>
                  <a:pt x="116795" y="373"/>
                </a:lnTo>
                <a:lnTo>
                  <a:pt x="107044" y="0"/>
                </a:lnTo>
                <a:close/>
              </a:path>
              <a:path w="210184" h="255270">
                <a:moveTo>
                  <a:pt x="175498" y="29527"/>
                </a:moveTo>
                <a:lnTo>
                  <a:pt x="105355" y="29527"/>
                </a:lnTo>
                <a:lnTo>
                  <a:pt x="115711" y="30249"/>
                </a:lnTo>
                <a:lnTo>
                  <a:pt x="125401" y="32465"/>
                </a:lnTo>
                <a:lnTo>
                  <a:pt x="157050" y="56243"/>
                </a:lnTo>
                <a:lnTo>
                  <a:pt x="174766" y="100848"/>
                </a:lnTo>
                <a:lnTo>
                  <a:pt x="177033" y="129857"/>
                </a:lnTo>
                <a:lnTo>
                  <a:pt x="176408" y="144227"/>
                </a:lnTo>
                <a:lnTo>
                  <a:pt x="162633" y="191073"/>
                </a:lnTo>
                <a:lnTo>
                  <a:pt x="133846" y="218728"/>
                </a:lnTo>
                <a:lnTo>
                  <a:pt x="105355" y="225127"/>
                </a:lnTo>
                <a:lnTo>
                  <a:pt x="172171" y="225127"/>
                </a:lnTo>
                <a:lnTo>
                  <a:pt x="195934" y="191371"/>
                </a:lnTo>
                <a:lnTo>
                  <a:pt x="207504" y="154276"/>
                </a:lnTo>
                <a:lnTo>
                  <a:pt x="209888" y="125630"/>
                </a:lnTo>
                <a:lnTo>
                  <a:pt x="209344" y="110871"/>
                </a:lnTo>
                <a:lnTo>
                  <a:pt x="201455" y="71934"/>
                </a:lnTo>
                <a:lnTo>
                  <a:pt x="178519" y="32564"/>
                </a:lnTo>
                <a:lnTo>
                  <a:pt x="175498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5411487" y="6081615"/>
            <a:ext cx="22860" cy="144780"/>
          </a:xfrm>
          <a:custGeom>
            <a:avLst/>
            <a:gdLst/>
            <a:ahLst/>
            <a:cxnLst/>
            <a:rect l="l" t="t" r="r" b="b"/>
            <a:pathLst>
              <a:path w="34290" h="217170">
                <a:moveTo>
                  <a:pt x="34226" y="0"/>
                </a:moveTo>
                <a:lnTo>
                  <a:pt x="1841" y="0"/>
                </a:lnTo>
                <a:lnTo>
                  <a:pt x="1841" y="1270"/>
                </a:lnTo>
                <a:lnTo>
                  <a:pt x="1905" y="10160"/>
                </a:lnTo>
                <a:lnTo>
                  <a:pt x="2006" y="20320"/>
                </a:lnTo>
                <a:lnTo>
                  <a:pt x="2108" y="44450"/>
                </a:lnTo>
                <a:lnTo>
                  <a:pt x="2171" y="143510"/>
                </a:lnTo>
                <a:lnTo>
                  <a:pt x="2120" y="156210"/>
                </a:lnTo>
                <a:lnTo>
                  <a:pt x="2006" y="167640"/>
                </a:lnTo>
                <a:lnTo>
                  <a:pt x="1866" y="167640"/>
                </a:lnTo>
                <a:lnTo>
                  <a:pt x="1866" y="177800"/>
                </a:lnTo>
                <a:lnTo>
                  <a:pt x="1816" y="187960"/>
                </a:lnTo>
                <a:lnTo>
                  <a:pt x="1689" y="187960"/>
                </a:lnTo>
                <a:lnTo>
                  <a:pt x="1689" y="196850"/>
                </a:lnTo>
                <a:lnTo>
                  <a:pt x="1333" y="196850"/>
                </a:lnTo>
                <a:lnTo>
                  <a:pt x="1333" y="204470"/>
                </a:lnTo>
                <a:lnTo>
                  <a:pt x="749" y="204470"/>
                </a:lnTo>
                <a:lnTo>
                  <a:pt x="749" y="212090"/>
                </a:lnTo>
                <a:lnTo>
                  <a:pt x="0" y="212090"/>
                </a:lnTo>
                <a:lnTo>
                  <a:pt x="0" y="217170"/>
                </a:lnTo>
                <a:lnTo>
                  <a:pt x="34226" y="217170"/>
                </a:lnTo>
                <a:lnTo>
                  <a:pt x="34226" y="212090"/>
                </a:lnTo>
                <a:lnTo>
                  <a:pt x="34226" y="204470"/>
                </a:lnTo>
                <a:lnTo>
                  <a:pt x="34226" y="1270"/>
                </a:lnTo>
                <a:lnTo>
                  <a:pt x="342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/>
          <p:nvPr/>
        </p:nvSpPr>
        <p:spPr>
          <a:xfrm>
            <a:off x="5412687" y="6080760"/>
            <a:ext cx="22013" cy="847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0" y="1269"/>
                </a:moveTo>
                <a:lnTo>
                  <a:pt x="32426" y="1269"/>
                </a:lnTo>
                <a:lnTo>
                  <a:pt x="3242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9" name="object 189"/>
          <p:cNvSpPr/>
          <p:nvPr/>
        </p:nvSpPr>
        <p:spPr>
          <a:xfrm>
            <a:off x="5411530" y="6059441"/>
            <a:ext cx="253577" cy="170180"/>
          </a:xfrm>
          <a:custGeom>
            <a:avLst/>
            <a:gdLst/>
            <a:ahLst/>
            <a:cxnLst/>
            <a:rect l="l" t="t" r="r" b="b"/>
            <a:pathLst>
              <a:path w="380365" h="255270">
                <a:moveTo>
                  <a:pt x="145465" y="4051"/>
                </a:moveTo>
                <a:lnTo>
                  <a:pt x="0" y="4051"/>
                </a:lnTo>
                <a:lnTo>
                  <a:pt x="0" y="10401"/>
                </a:lnTo>
                <a:lnTo>
                  <a:pt x="660" y="10401"/>
                </a:lnTo>
                <a:lnTo>
                  <a:pt x="660" y="16751"/>
                </a:lnTo>
                <a:lnTo>
                  <a:pt x="1117" y="16751"/>
                </a:lnTo>
                <a:lnTo>
                  <a:pt x="1117" y="24371"/>
                </a:lnTo>
                <a:lnTo>
                  <a:pt x="1511" y="24371"/>
                </a:lnTo>
                <a:lnTo>
                  <a:pt x="1511" y="31991"/>
                </a:lnTo>
                <a:lnTo>
                  <a:pt x="124282" y="31991"/>
                </a:lnTo>
                <a:lnTo>
                  <a:pt x="124282" y="33261"/>
                </a:lnTo>
                <a:lnTo>
                  <a:pt x="145465" y="33261"/>
                </a:lnTo>
                <a:lnTo>
                  <a:pt x="145465" y="31991"/>
                </a:lnTo>
                <a:lnTo>
                  <a:pt x="145465" y="24371"/>
                </a:lnTo>
                <a:lnTo>
                  <a:pt x="145465" y="16751"/>
                </a:lnTo>
                <a:lnTo>
                  <a:pt x="145465" y="10401"/>
                </a:lnTo>
                <a:lnTo>
                  <a:pt x="145465" y="4051"/>
                </a:lnTo>
                <a:close/>
              </a:path>
              <a:path w="380365" h="255270">
                <a:moveTo>
                  <a:pt x="380174" y="125628"/>
                </a:moveTo>
                <a:lnTo>
                  <a:pt x="375373" y="83959"/>
                </a:lnTo>
                <a:lnTo>
                  <a:pt x="355625" y="40944"/>
                </a:lnTo>
                <a:lnTo>
                  <a:pt x="347319" y="31076"/>
                </a:lnTo>
                <a:lnTo>
                  <a:pt x="347319" y="129857"/>
                </a:lnTo>
                <a:lnTo>
                  <a:pt x="346684" y="144221"/>
                </a:lnTo>
                <a:lnTo>
                  <a:pt x="332917" y="191071"/>
                </a:lnTo>
                <a:lnTo>
                  <a:pt x="304126" y="218719"/>
                </a:lnTo>
                <a:lnTo>
                  <a:pt x="275640" y="225120"/>
                </a:lnTo>
                <a:lnTo>
                  <a:pt x="264985" y="224332"/>
                </a:lnTo>
                <a:lnTo>
                  <a:pt x="229717" y="206133"/>
                </a:lnTo>
                <a:lnTo>
                  <a:pt x="208153" y="166281"/>
                </a:lnTo>
                <a:lnTo>
                  <a:pt x="203111" y="124790"/>
                </a:lnTo>
                <a:lnTo>
                  <a:pt x="203631" y="110680"/>
                </a:lnTo>
                <a:lnTo>
                  <a:pt x="217398" y="64096"/>
                </a:lnTo>
                <a:lnTo>
                  <a:pt x="246468" y="36068"/>
                </a:lnTo>
                <a:lnTo>
                  <a:pt x="275640" y="29527"/>
                </a:lnTo>
                <a:lnTo>
                  <a:pt x="285991" y="30251"/>
                </a:lnTo>
                <a:lnTo>
                  <a:pt x="320700" y="48323"/>
                </a:lnTo>
                <a:lnTo>
                  <a:pt x="342226" y="87998"/>
                </a:lnTo>
                <a:lnTo>
                  <a:pt x="347319" y="129857"/>
                </a:lnTo>
                <a:lnTo>
                  <a:pt x="347319" y="31076"/>
                </a:lnTo>
                <a:lnTo>
                  <a:pt x="315849" y="8267"/>
                </a:lnTo>
                <a:lnTo>
                  <a:pt x="277329" y="0"/>
                </a:lnTo>
                <a:lnTo>
                  <a:pt x="267144" y="508"/>
                </a:lnTo>
                <a:lnTo>
                  <a:pt x="228384" y="13601"/>
                </a:lnTo>
                <a:lnTo>
                  <a:pt x="196088" y="43002"/>
                </a:lnTo>
                <a:lnTo>
                  <a:pt x="175234" y="87122"/>
                </a:lnTo>
                <a:lnTo>
                  <a:pt x="170281" y="129857"/>
                </a:lnTo>
                <a:lnTo>
                  <a:pt x="170764" y="143700"/>
                </a:lnTo>
                <a:lnTo>
                  <a:pt x="178663" y="182714"/>
                </a:lnTo>
                <a:lnTo>
                  <a:pt x="201688" y="222084"/>
                </a:lnTo>
                <a:lnTo>
                  <a:pt x="234899" y="246380"/>
                </a:lnTo>
                <a:lnTo>
                  <a:pt x="273951" y="254647"/>
                </a:lnTo>
                <a:lnTo>
                  <a:pt x="283984" y="254076"/>
                </a:lnTo>
                <a:lnTo>
                  <a:pt x="322338" y="240969"/>
                </a:lnTo>
                <a:lnTo>
                  <a:pt x="342455" y="225120"/>
                </a:lnTo>
                <a:lnTo>
                  <a:pt x="347218" y="220497"/>
                </a:lnTo>
                <a:lnTo>
                  <a:pt x="371233" y="179933"/>
                </a:lnTo>
                <a:lnTo>
                  <a:pt x="379437" y="140284"/>
                </a:lnTo>
                <a:lnTo>
                  <a:pt x="380174" y="12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/>
          <p:nvPr/>
        </p:nvSpPr>
        <p:spPr>
          <a:xfrm>
            <a:off x="5751093" y="6059434"/>
            <a:ext cx="117687" cy="170180"/>
          </a:xfrm>
          <a:custGeom>
            <a:avLst/>
            <a:gdLst/>
            <a:ahLst/>
            <a:cxnLst/>
            <a:rect l="l" t="t" r="r" b="b"/>
            <a:pathLst>
              <a:path w="176529" h="255270">
                <a:moveTo>
                  <a:pt x="81775" y="0"/>
                </a:moveTo>
                <a:lnTo>
                  <a:pt x="36741" y="5656"/>
                </a:lnTo>
                <a:lnTo>
                  <a:pt x="4203" y="18554"/>
                </a:lnTo>
                <a:lnTo>
                  <a:pt x="10109" y="48082"/>
                </a:lnTo>
                <a:lnTo>
                  <a:pt x="16574" y="44393"/>
                </a:lnTo>
                <a:lnTo>
                  <a:pt x="23687" y="40954"/>
                </a:lnTo>
                <a:lnTo>
                  <a:pt x="68022" y="29859"/>
                </a:lnTo>
                <a:lnTo>
                  <a:pt x="78397" y="29527"/>
                </a:lnTo>
                <a:lnTo>
                  <a:pt x="90793" y="30002"/>
                </a:lnTo>
                <a:lnTo>
                  <a:pt x="131746" y="46923"/>
                </a:lnTo>
                <a:lnTo>
                  <a:pt x="135724" y="60702"/>
                </a:lnTo>
                <a:lnTo>
                  <a:pt x="134507" y="69927"/>
                </a:lnTo>
                <a:lnTo>
                  <a:pt x="106571" y="97692"/>
                </a:lnTo>
                <a:lnTo>
                  <a:pt x="64897" y="104576"/>
                </a:lnTo>
                <a:lnTo>
                  <a:pt x="31165" y="104576"/>
                </a:lnTo>
                <a:lnTo>
                  <a:pt x="31165" y="131545"/>
                </a:lnTo>
                <a:lnTo>
                  <a:pt x="64897" y="131545"/>
                </a:lnTo>
                <a:lnTo>
                  <a:pt x="75995" y="131832"/>
                </a:lnTo>
                <a:lnTo>
                  <a:pt x="113887" y="138873"/>
                </a:lnTo>
                <a:lnTo>
                  <a:pt x="142594" y="171163"/>
                </a:lnTo>
                <a:lnTo>
                  <a:pt x="143306" y="179605"/>
                </a:lnTo>
                <a:lnTo>
                  <a:pt x="142727" y="186612"/>
                </a:lnTo>
                <a:lnTo>
                  <a:pt x="118465" y="216815"/>
                </a:lnTo>
                <a:lnTo>
                  <a:pt x="80086" y="225127"/>
                </a:lnTo>
                <a:lnTo>
                  <a:pt x="66878" y="224725"/>
                </a:lnTo>
                <a:lnTo>
                  <a:pt x="25719" y="215389"/>
                </a:lnTo>
                <a:lnTo>
                  <a:pt x="7569" y="204053"/>
                </a:lnTo>
                <a:lnTo>
                  <a:pt x="0" y="236081"/>
                </a:lnTo>
                <a:lnTo>
                  <a:pt x="38469" y="251220"/>
                </a:lnTo>
                <a:lnTo>
                  <a:pt x="77546" y="254655"/>
                </a:lnTo>
                <a:lnTo>
                  <a:pt x="92279" y="253926"/>
                </a:lnTo>
                <a:lnTo>
                  <a:pt x="130175" y="243522"/>
                </a:lnTo>
                <a:lnTo>
                  <a:pt x="164223" y="214590"/>
                </a:lnTo>
                <a:lnTo>
                  <a:pt x="176212" y="177065"/>
                </a:lnTo>
                <a:lnTo>
                  <a:pt x="175624" y="167077"/>
                </a:lnTo>
                <a:lnTo>
                  <a:pt x="156470" y="131364"/>
                </a:lnTo>
                <a:lnTo>
                  <a:pt x="118872" y="115511"/>
                </a:lnTo>
                <a:lnTo>
                  <a:pt x="126834" y="114390"/>
                </a:lnTo>
                <a:lnTo>
                  <a:pt x="160515" y="85685"/>
                </a:lnTo>
                <a:lnTo>
                  <a:pt x="167767" y="59869"/>
                </a:lnTo>
                <a:lnTo>
                  <a:pt x="167005" y="50353"/>
                </a:lnTo>
                <a:lnTo>
                  <a:pt x="142230" y="15121"/>
                </a:lnTo>
                <a:lnTo>
                  <a:pt x="104347" y="1560"/>
                </a:lnTo>
                <a:lnTo>
                  <a:pt x="93319" y="278"/>
                </a:lnTo>
                <a:lnTo>
                  <a:pt x="81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1" name="object 191"/>
          <p:cNvSpPr/>
          <p:nvPr/>
        </p:nvSpPr>
        <p:spPr>
          <a:xfrm>
            <a:off x="5900020" y="6223000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216" y="5080"/>
                </a:lnTo>
                <a:lnTo>
                  <a:pt x="34216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/>
          <p:nvPr/>
        </p:nvSpPr>
        <p:spPr>
          <a:xfrm>
            <a:off x="6004907" y="6223000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49" y="5080"/>
                </a:lnTo>
                <a:lnTo>
                  <a:pt x="3414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3" name="object 193"/>
          <p:cNvSpPr/>
          <p:nvPr/>
        </p:nvSpPr>
        <p:spPr>
          <a:xfrm>
            <a:off x="5900514" y="621792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20"/>
                </a:moveTo>
                <a:lnTo>
                  <a:pt x="33476" y="7620"/>
                </a:lnTo>
                <a:lnTo>
                  <a:pt x="3347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4" name="object 194"/>
          <p:cNvSpPr/>
          <p:nvPr/>
        </p:nvSpPr>
        <p:spPr>
          <a:xfrm>
            <a:off x="6004908" y="621792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20"/>
                </a:moveTo>
                <a:lnTo>
                  <a:pt x="33319" y="7620"/>
                </a:lnTo>
                <a:lnTo>
                  <a:pt x="333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5" name="object 195"/>
          <p:cNvSpPr/>
          <p:nvPr/>
        </p:nvSpPr>
        <p:spPr>
          <a:xfrm>
            <a:off x="5900903" y="621283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20"/>
                </a:moveTo>
                <a:lnTo>
                  <a:pt x="32892" y="7620"/>
                </a:lnTo>
                <a:lnTo>
                  <a:pt x="3289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6" name="object 196"/>
          <p:cNvSpPr/>
          <p:nvPr/>
        </p:nvSpPr>
        <p:spPr>
          <a:xfrm>
            <a:off x="6004908" y="621283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20"/>
                </a:moveTo>
                <a:lnTo>
                  <a:pt x="32695" y="7620"/>
                </a:lnTo>
                <a:lnTo>
                  <a:pt x="3269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7" name="object 197"/>
          <p:cNvSpPr/>
          <p:nvPr/>
        </p:nvSpPr>
        <p:spPr>
          <a:xfrm>
            <a:off x="5901148" y="620691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89"/>
                </a:moveTo>
                <a:lnTo>
                  <a:pt x="32524" y="8889"/>
                </a:lnTo>
                <a:lnTo>
                  <a:pt x="3252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8" name="object 198"/>
          <p:cNvSpPr/>
          <p:nvPr/>
        </p:nvSpPr>
        <p:spPr>
          <a:xfrm>
            <a:off x="6004908" y="620691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89"/>
                </a:moveTo>
                <a:lnTo>
                  <a:pt x="32412" y="8889"/>
                </a:lnTo>
                <a:lnTo>
                  <a:pt x="3241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9" name="object 199"/>
          <p:cNvSpPr/>
          <p:nvPr/>
        </p:nvSpPr>
        <p:spPr>
          <a:xfrm>
            <a:off x="5901232" y="6200140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10160"/>
                </a:moveTo>
                <a:lnTo>
                  <a:pt x="32399" y="10160"/>
                </a:lnTo>
                <a:lnTo>
                  <a:pt x="3239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0" name="object 200"/>
          <p:cNvSpPr/>
          <p:nvPr/>
        </p:nvSpPr>
        <p:spPr>
          <a:xfrm>
            <a:off x="6004908" y="6200140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264" y="10160"/>
                </a:lnTo>
                <a:lnTo>
                  <a:pt x="3226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1" name="object 201"/>
          <p:cNvSpPr/>
          <p:nvPr/>
        </p:nvSpPr>
        <p:spPr>
          <a:xfrm>
            <a:off x="5901261" y="6193367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355" y="10159"/>
                </a:lnTo>
                <a:lnTo>
                  <a:pt x="3235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2" name="object 202"/>
          <p:cNvSpPr/>
          <p:nvPr/>
        </p:nvSpPr>
        <p:spPr>
          <a:xfrm>
            <a:off x="6004908" y="6193367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089" y="10159"/>
                </a:lnTo>
                <a:lnTo>
                  <a:pt x="3208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3" name="object 203"/>
          <p:cNvSpPr/>
          <p:nvPr/>
        </p:nvSpPr>
        <p:spPr>
          <a:xfrm>
            <a:off x="5901352" y="618574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217" y="11429"/>
                </a:lnTo>
                <a:lnTo>
                  <a:pt x="3221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4" name="object 204"/>
          <p:cNvSpPr/>
          <p:nvPr/>
        </p:nvSpPr>
        <p:spPr>
          <a:xfrm>
            <a:off x="6004908" y="618574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1969" y="11429"/>
                </a:lnTo>
                <a:lnTo>
                  <a:pt x="3196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5" name="object 205"/>
          <p:cNvSpPr/>
          <p:nvPr/>
        </p:nvSpPr>
        <p:spPr>
          <a:xfrm>
            <a:off x="5901435" y="6177279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2094" y="12699"/>
                </a:lnTo>
                <a:lnTo>
                  <a:pt x="320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6" name="object 206"/>
          <p:cNvSpPr/>
          <p:nvPr/>
        </p:nvSpPr>
        <p:spPr>
          <a:xfrm>
            <a:off x="6004908" y="6177279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1980" y="12699"/>
                </a:lnTo>
                <a:lnTo>
                  <a:pt x="3198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7" name="object 207"/>
          <p:cNvSpPr/>
          <p:nvPr/>
        </p:nvSpPr>
        <p:spPr>
          <a:xfrm>
            <a:off x="5901462" y="6150187"/>
            <a:ext cx="21589" cy="27093"/>
          </a:xfrm>
          <a:custGeom>
            <a:avLst/>
            <a:gdLst/>
            <a:ahLst/>
            <a:cxnLst/>
            <a:rect l="l" t="t" r="r" b="b"/>
            <a:pathLst>
              <a:path w="32384" h="40640">
                <a:moveTo>
                  <a:pt x="0" y="40640"/>
                </a:moveTo>
                <a:lnTo>
                  <a:pt x="32054" y="40640"/>
                </a:lnTo>
                <a:lnTo>
                  <a:pt x="32054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08" name="object 208"/>
          <p:cNvGrpSpPr/>
          <p:nvPr/>
        </p:nvGrpSpPr>
        <p:grpSpPr>
          <a:xfrm>
            <a:off x="5900059" y="6062134"/>
            <a:ext cx="434340" cy="164253"/>
            <a:chOff x="8850089" y="9093200"/>
            <a:chExt cx="651510" cy="246379"/>
          </a:xfrm>
        </p:grpSpPr>
        <p:sp>
          <p:nvSpPr>
            <p:cNvPr id="209" name="object 209"/>
            <p:cNvSpPr/>
            <p:nvPr/>
          </p:nvSpPr>
          <p:spPr>
            <a:xfrm>
              <a:off x="8850084" y="9093212"/>
              <a:ext cx="191770" cy="172720"/>
            </a:xfrm>
            <a:custGeom>
              <a:avLst/>
              <a:gdLst/>
              <a:ahLst/>
              <a:cxnLst/>
              <a:rect l="l" t="t" r="r" b="b"/>
              <a:pathLst>
                <a:path w="191770" h="172720">
                  <a:moveTo>
                    <a:pt x="191312" y="0"/>
                  </a:moveTo>
                  <a:lnTo>
                    <a:pt x="157276" y="0"/>
                  </a:lnTo>
                  <a:lnTo>
                    <a:pt x="157276" y="6350"/>
                  </a:lnTo>
                  <a:lnTo>
                    <a:pt x="157276" y="12700"/>
                  </a:lnTo>
                  <a:lnTo>
                    <a:pt x="157276" y="105410"/>
                  </a:lnTo>
                  <a:lnTo>
                    <a:pt x="34163" y="105410"/>
                  </a:lnTo>
                  <a:lnTo>
                    <a:pt x="3416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660" y="6350"/>
                  </a:lnTo>
                  <a:lnTo>
                    <a:pt x="660" y="12700"/>
                  </a:lnTo>
                  <a:lnTo>
                    <a:pt x="1117" y="12700"/>
                  </a:lnTo>
                  <a:lnTo>
                    <a:pt x="1117" y="20320"/>
                  </a:lnTo>
                  <a:lnTo>
                    <a:pt x="1549" y="20320"/>
                  </a:lnTo>
                  <a:lnTo>
                    <a:pt x="1549" y="29210"/>
                  </a:lnTo>
                  <a:lnTo>
                    <a:pt x="1841" y="29210"/>
                  </a:lnTo>
                  <a:lnTo>
                    <a:pt x="1841" y="39370"/>
                  </a:lnTo>
                  <a:lnTo>
                    <a:pt x="1943" y="49530"/>
                  </a:lnTo>
                  <a:lnTo>
                    <a:pt x="2044" y="73660"/>
                  </a:lnTo>
                  <a:lnTo>
                    <a:pt x="2108" y="105410"/>
                  </a:lnTo>
                  <a:lnTo>
                    <a:pt x="2108" y="132080"/>
                  </a:lnTo>
                  <a:lnTo>
                    <a:pt x="157276" y="132080"/>
                  </a:lnTo>
                  <a:lnTo>
                    <a:pt x="157276" y="172720"/>
                  </a:lnTo>
                  <a:lnTo>
                    <a:pt x="189306" y="172720"/>
                  </a:lnTo>
                  <a:lnTo>
                    <a:pt x="189306" y="132080"/>
                  </a:lnTo>
                  <a:lnTo>
                    <a:pt x="189306" y="105410"/>
                  </a:lnTo>
                  <a:lnTo>
                    <a:pt x="189306" y="73660"/>
                  </a:lnTo>
                  <a:lnTo>
                    <a:pt x="189268" y="49530"/>
                  </a:lnTo>
                  <a:lnTo>
                    <a:pt x="189280" y="39370"/>
                  </a:lnTo>
                  <a:lnTo>
                    <a:pt x="189484" y="39370"/>
                  </a:lnTo>
                  <a:lnTo>
                    <a:pt x="189484" y="29210"/>
                  </a:lnTo>
                  <a:lnTo>
                    <a:pt x="189750" y="29210"/>
                  </a:lnTo>
                  <a:lnTo>
                    <a:pt x="189750" y="20320"/>
                  </a:lnTo>
                  <a:lnTo>
                    <a:pt x="190055" y="20320"/>
                  </a:lnTo>
                  <a:lnTo>
                    <a:pt x="190055" y="12700"/>
                  </a:lnTo>
                  <a:lnTo>
                    <a:pt x="190525" y="12700"/>
                  </a:lnTo>
                  <a:lnTo>
                    <a:pt x="190525" y="6350"/>
                  </a:lnTo>
                  <a:lnTo>
                    <a:pt x="191312" y="6350"/>
                  </a:lnTo>
                  <a:lnTo>
                    <a:pt x="1913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10" name="object 21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80893" y="9093379"/>
              <a:ext cx="218389" cy="246200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27654" y="9093319"/>
              <a:ext cx="173697" cy="246260"/>
            </a:xfrm>
            <a:prstGeom prst="rect">
              <a:avLst/>
            </a:prstGeom>
          </p:spPr>
        </p:pic>
      </p:grpSp>
      <p:sp>
        <p:nvSpPr>
          <p:cNvPr id="212" name="object 212"/>
          <p:cNvSpPr/>
          <p:nvPr/>
        </p:nvSpPr>
        <p:spPr>
          <a:xfrm>
            <a:off x="6373300" y="6062142"/>
            <a:ext cx="99060" cy="164253"/>
          </a:xfrm>
          <a:custGeom>
            <a:avLst/>
            <a:gdLst/>
            <a:ahLst/>
            <a:cxnLst/>
            <a:rect l="l" t="t" r="r" b="b"/>
            <a:pathLst>
              <a:path w="148590" h="246379">
                <a:moveTo>
                  <a:pt x="148043" y="215900"/>
                </a:moveTo>
                <a:lnTo>
                  <a:pt x="144221" y="215900"/>
                </a:lnTo>
                <a:lnTo>
                  <a:pt x="144221" y="217170"/>
                </a:lnTo>
                <a:lnTo>
                  <a:pt x="127177" y="217170"/>
                </a:lnTo>
                <a:lnTo>
                  <a:pt x="127177" y="218440"/>
                </a:lnTo>
                <a:lnTo>
                  <a:pt x="34226" y="218440"/>
                </a:lnTo>
                <a:lnTo>
                  <a:pt x="34226" y="217170"/>
                </a:lnTo>
                <a:lnTo>
                  <a:pt x="34226" y="215900"/>
                </a:lnTo>
                <a:lnTo>
                  <a:pt x="34226" y="130810"/>
                </a:lnTo>
                <a:lnTo>
                  <a:pt x="130327" y="130810"/>
                </a:lnTo>
                <a:lnTo>
                  <a:pt x="130327" y="104140"/>
                </a:lnTo>
                <a:lnTo>
                  <a:pt x="34226" y="104140"/>
                </a:lnTo>
                <a:lnTo>
                  <a:pt x="34226" y="73660"/>
                </a:lnTo>
                <a:lnTo>
                  <a:pt x="34226" y="49530"/>
                </a:lnTo>
                <a:lnTo>
                  <a:pt x="34226" y="39370"/>
                </a:lnTo>
                <a:lnTo>
                  <a:pt x="34226" y="29210"/>
                </a:lnTo>
                <a:lnTo>
                  <a:pt x="34226" y="27940"/>
                </a:lnTo>
                <a:lnTo>
                  <a:pt x="142989" y="27940"/>
                </a:lnTo>
                <a:lnTo>
                  <a:pt x="142989" y="20320"/>
                </a:lnTo>
                <a:lnTo>
                  <a:pt x="142989" y="12700"/>
                </a:lnTo>
                <a:lnTo>
                  <a:pt x="142989" y="6350"/>
                </a:lnTo>
                <a:lnTo>
                  <a:pt x="142989" y="0"/>
                </a:lnTo>
                <a:lnTo>
                  <a:pt x="63" y="0"/>
                </a:lnTo>
                <a:lnTo>
                  <a:pt x="63" y="6350"/>
                </a:lnTo>
                <a:lnTo>
                  <a:pt x="723" y="6350"/>
                </a:lnTo>
                <a:lnTo>
                  <a:pt x="723" y="12700"/>
                </a:lnTo>
                <a:lnTo>
                  <a:pt x="1181" y="12700"/>
                </a:lnTo>
                <a:lnTo>
                  <a:pt x="1181" y="20320"/>
                </a:lnTo>
                <a:lnTo>
                  <a:pt x="1574" y="20320"/>
                </a:lnTo>
                <a:lnTo>
                  <a:pt x="1574" y="27940"/>
                </a:lnTo>
                <a:lnTo>
                  <a:pt x="1790" y="27940"/>
                </a:lnTo>
                <a:lnTo>
                  <a:pt x="1790" y="29210"/>
                </a:lnTo>
                <a:lnTo>
                  <a:pt x="1905" y="39370"/>
                </a:lnTo>
                <a:lnTo>
                  <a:pt x="2006" y="49530"/>
                </a:lnTo>
                <a:lnTo>
                  <a:pt x="2108" y="73660"/>
                </a:lnTo>
                <a:lnTo>
                  <a:pt x="2171" y="104140"/>
                </a:lnTo>
                <a:lnTo>
                  <a:pt x="2171" y="130810"/>
                </a:lnTo>
                <a:lnTo>
                  <a:pt x="2171" y="172720"/>
                </a:lnTo>
                <a:lnTo>
                  <a:pt x="2120" y="185420"/>
                </a:lnTo>
                <a:lnTo>
                  <a:pt x="2006" y="196850"/>
                </a:lnTo>
                <a:lnTo>
                  <a:pt x="1866" y="196850"/>
                </a:lnTo>
                <a:lnTo>
                  <a:pt x="1866" y="207010"/>
                </a:lnTo>
                <a:lnTo>
                  <a:pt x="1816" y="215900"/>
                </a:lnTo>
                <a:lnTo>
                  <a:pt x="1828" y="217170"/>
                </a:lnTo>
                <a:lnTo>
                  <a:pt x="1816" y="218440"/>
                </a:lnTo>
                <a:lnTo>
                  <a:pt x="1676" y="218440"/>
                </a:lnTo>
                <a:lnTo>
                  <a:pt x="1676" y="226060"/>
                </a:lnTo>
                <a:lnTo>
                  <a:pt x="1333" y="226060"/>
                </a:lnTo>
                <a:lnTo>
                  <a:pt x="1333" y="233680"/>
                </a:lnTo>
                <a:lnTo>
                  <a:pt x="749" y="233680"/>
                </a:lnTo>
                <a:lnTo>
                  <a:pt x="749" y="241300"/>
                </a:lnTo>
                <a:lnTo>
                  <a:pt x="0" y="241300"/>
                </a:lnTo>
                <a:lnTo>
                  <a:pt x="0" y="246380"/>
                </a:lnTo>
                <a:lnTo>
                  <a:pt x="148043" y="246380"/>
                </a:lnTo>
                <a:lnTo>
                  <a:pt x="148043" y="241300"/>
                </a:lnTo>
                <a:lnTo>
                  <a:pt x="148043" y="233680"/>
                </a:lnTo>
                <a:lnTo>
                  <a:pt x="148043" y="226060"/>
                </a:lnTo>
                <a:lnTo>
                  <a:pt x="148043" y="218440"/>
                </a:lnTo>
                <a:lnTo>
                  <a:pt x="148043" y="217170"/>
                </a:lnTo>
                <a:lnTo>
                  <a:pt x="148043" y="21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3" name="object 213"/>
          <p:cNvSpPr/>
          <p:nvPr/>
        </p:nvSpPr>
        <p:spPr>
          <a:xfrm>
            <a:off x="6503693" y="6223000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216" y="5080"/>
                </a:lnTo>
                <a:lnTo>
                  <a:pt x="34216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4" name="object 214"/>
          <p:cNvSpPr/>
          <p:nvPr/>
        </p:nvSpPr>
        <p:spPr>
          <a:xfrm>
            <a:off x="6608580" y="6223000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49" y="5080"/>
                </a:lnTo>
                <a:lnTo>
                  <a:pt x="3414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5" name="object 215"/>
          <p:cNvSpPr/>
          <p:nvPr/>
        </p:nvSpPr>
        <p:spPr>
          <a:xfrm>
            <a:off x="6504187" y="621792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20"/>
                </a:moveTo>
                <a:lnTo>
                  <a:pt x="33476" y="7620"/>
                </a:lnTo>
                <a:lnTo>
                  <a:pt x="3347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6" name="object 216"/>
          <p:cNvSpPr/>
          <p:nvPr/>
        </p:nvSpPr>
        <p:spPr>
          <a:xfrm>
            <a:off x="6608580" y="621792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20"/>
                </a:moveTo>
                <a:lnTo>
                  <a:pt x="33319" y="7620"/>
                </a:lnTo>
                <a:lnTo>
                  <a:pt x="333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7" name="object 217"/>
          <p:cNvSpPr/>
          <p:nvPr/>
        </p:nvSpPr>
        <p:spPr>
          <a:xfrm>
            <a:off x="6504576" y="621283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20"/>
                </a:moveTo>
                <a:lnTo>
                  <a:pt x="32892" y="7620"/>
                </a:lnTo>
                <a:lnTo>
                  <a:pt x="3289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8" name="object 218"/>
          <p:cNvSpPr/>
          <p:nvPr/>
        </p:nvSpPr>
        <p:spPr>
          <a:xfrm>
            <a:off x="6608580" y="621283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20"/>
                </a:moveTo>
                <a:lnTo>
                  <a:pt x="32695" y="7620"/>
                </a:lnTo>
                <a:lnTo>
                  <a:pt x="3269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9" name="object 219"/>
          <p:cNvSpPr/>
          <p:nvPr/>
        </p:nvSpPr>
        <p:spPr>
          <a:xfrm>
            <a:off x="6504822" y="620691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89"/>
                </a:moveTo>
                <a:lnTo>
                  <a:pt x="32524" y="8889"/>
                </a:lnTo>
                <a:lnTo>
                  <a:pt x="3252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0" name="object 220"/>
          <p:cNvSpPr/>
          <p:nvPr/>
        </p:nvSpPr>
        <p:spPr>
          <a:xfrm>
            <a:off x="6608580" y="620691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89"/>
                </a:moveTo>
                <a:lnTo>
                  <a:pt x="32412" y="8889"/>
                </a:lnTo>
                <a:lnTo>
                  <a:pt x="3241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1" name="object 221"/>
          <p:cNvSpPr/>
          <p:nvPr/>
        </p:nvSpPr>
        <p:spPr>
          <a:xfrm>
            <a:off x="6504905" y="6200140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10160"/>
                </a:moveTo>
                <a:lnTo>
                  <a:pt x="32399" y="10160"/>
                </a:lnTo>
                <a:lnTo>
                  <a:pt x="3239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2" name="object 222"/>
          <p:cNvSpPr/>
          <p:nvPr/>
        </p:nvSpPr>
        <p:spPr>
          <a:xfrm>
            <a:off x="6608580" y="6200140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264" y="10160"/>
                </a:lnTo>
                <a:lnTo>
                  <a:pt x="3226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3" name="object 223"/>
          <p:cNvSpPr/>
          <p:nvPr/>
        </p:nvSpPr>
        <p:spPr>
          <a:xfrm>
            <a:off x="6504935" y="6193367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355" y="10159"/>
                </a:lnTo>
                <a:lnTo>
                  <a:pt x="3235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4" name="object 224"/>
          <p:cNvSpPr/>
          <p:nvPr/>
        </p:nvSpPr>
        <p:spPr>
          <a:xfrm>
            <a:off x="6608580" y="6193367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089" y="10159"/>
                </a:lnTo>
                <a:lnTo>
                  <a:pt x="3208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5" name="object 225"/>
          <p:cNvSpPr/>
          <p:nvPr/>
        </p:nvSpPr>
        <p:spPr>
          <a:xfrm>
            <a:off x="6505026" y="618574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217" y="11429"/>
                </a:lnTo>
                <a:lnTo>
                  <a:pt x="3221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6" name="object 226"/>
          <p:cNvSpPr/>
          <p:nvPr/>
        </p:nvSpPr>
        <p:spPr>
          <a:xfrm>
            <a:off x="6608580" y="618574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1969" y="11429"/>
                </a:lnTo>
                <a:lnTo>
                  <a:pt x="3196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7" name="object 227"/>
          <p:cNvSpPr/>
          <p:nvPr/>
        </p:nvSpPr>
        <p:spPr>
          <a:xfrm>
            <a:off x="6505108" y="6177279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2094" y="12699"/>
                </a:lnTo>
                <a:lnTo>
                  <a:pt x="320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8" name="object 228"/>
          <p:cNvSpPr/>
          <p:nvPr/>
        </p:nvSpPr>
        <p:spPr>
          <a:xfrm>
            <a:off x="6608580" y="6177279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1980" y="12699"/>
                </a:lnTo>
                <a:lnTo>
                  <a:pt x="3198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9" name="object 229"/>
          <p:cNvSpPr/>
          <p:nvPr/>
        </p:nvSpPr>
        <p:spPr>
          <a:xfrm>
            <a:off x="6505135" y="6150187"/>
            <a:ext cx="21589" cy="27093"/>
          </a:xfrm>
          <a:custGeom>
            <a:avLst/>
            <a:gdLst/>
            <a:ahLst/>
            <a:cxnLst/>
            <a:rect l="l" t="t" r="r" b="b"/>
            <a:pathLst>
              <a:path w="32384" h="40640">
                <a:moveTo>
                  <a:pt x="0" y="40640"/>
                </a:moveTo>
                <a:lnTo>
                  <a:pt x="32054" y="40640"/>
                </a:lnTo>
                <a:lnTo>
                  <a:pt x="32054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0" name="object 230"/>
          <p:cNvSpPr/>
          <p:nvPr/>
        </p:nvSpPr>
        <p:spPr>
          <a:xfrm>
            <a:off x="6503729" y="6062141"/>
            <a:ext cx="127847" cy="115147"/>
          </a:xfrm>
          <a:custGeom>
            <a:avLst/>
            <a:gdLst/>
            <a:ahLst/>
            <a:cxnLst/>
            <a:rect l="l" t="t" r="r" b="b"/>
            <a:pathLst>
              <a:path w="191770" h="172720">
                <a:moveTo>
                  <a:pt x="191312" y="0"/>
                </a:moveTo>
                <a:lnTo>
                  <a:pt x="157276" y="0"/>
                </a:lnTo>
                <a:lnTo>
                  <a:pt x="157276" y="6350"/>
                </a:lnTo>
                <a:lnTo>
                  <a:pt x="157276" y="12700"/>
                </a:lnTo>
                <a:lnTo>
                  <a:pt x="157276" y="105410"/>
                </a:lnTo>
                <a:lnTo>
                  <a:pt x="34163" y="105410"/>
                </a:lnTo>
                <a:lnTo>
                  <a:pt x="34163" y="0"/>
                </a:lnTo>
                <a:lnTo>
                  <a:pt x="0" y="0"/>
                </a:lnTo>
                <a:lnTo>
                  <a:pt x="0" y="6350"/>
                </a:lnTo>
                <a:lnTo>
                  <a:pt x="660" y="6350"/>
                </a:lnTo>
                <a:lnTo>
                  <a:pt x="660" y="12700"/>
                </a:lnTo>
                <a:lnTo>
                  <a:pt x="1117" y="12700"/>
                </a:lnTo>
                <a:lnTo>
                  <a:pt x="1117" y="20320"/>
                </a:lnTo>
                <a:lnTo>
                  <a:pt x="1549" y="20320"/>
                </a:lnTo>
                <a:lnTo>
                  <a:pt x="1549" y="29210"/>
                </a:lnTo>
                <a:lnTo>
                  <a:pt x="1841" y="29210"/>
                </a:lnTo>
                <a:lnTo>
                  <a:pt x="1841" y="39370"/>
                </a:lnTo>
                <a:lnTo>
                  <a:pt x="1943" y="49530"/>
                </a:lnTo>
                <a:lnTo>
                  <a:pt x="2044" y="73660"/>
                </a:lnTo>
                <a:lnTo>
                  <a:pt x="2108" y="105410"/>
                </a:lnTo>
                <a:lnTo>
                  <a:pt x="2108" y="132080"/>
                </a:lnTo>
                <a:lnTo>
                  <a:pt x="157276" y="132080"/>
                </a:lnTo>
                <a:lnTo>
                  <a:pt x="157276" y="172720"/>
                </a:lnTo>
                <a:lnTo>
                  <a:pt x="189306" y="172720"/>
                </a:lnTo>
                <a:lnTo>
                  <a:pt x="189306" y="132080"/>
                </a:lnTo>
                <a:lnTo>
                  <a:pt x="189306" y="105410"/>
                </a:lnTo>
                <a:lnTo>
                  <a:pt x="189306" y="73660"/>
                </a:lnTo>
                <a:lnTo>
                  <a:pt x="189268" y="49530"/>
                </a:lnTo>
                <a:lnTo>
                  <a:pt x="189280" y="39370"/>
                </a:lnTo>
                <a:lnTo>
                  <a:pt x="189484" y="39370"/>
                </a:lnTo>
                <a:lnTo>
                  <a:pt x="189484" y="29210"/>
                </a:lnTo>
                <a:lnTo>
                  <a:pt x="189750" y="29210"/>
                </a:lnTo>
                <a:lnTo>
                  <a:pt x="189750" y="20320"/>
                </a:lnTo>
                <a:lnTo>
                  <a:pt x="190055" y="20320"/>
                </a:lnTo>
                <a:lnTo>
                  <a:pt x="190055" y="12700"/>
                </a:lnTo>
                <a:lnTo>
                  <a:pt x="190525" y="12700"/>
                </a:lnTo>
                <a:lnTo>
                  <a:pt x="190525" y="6350"/>
                </a:lnTo>
                <a:lnTo>
                  <a:pt x="191312" y="6350"/>
                </a:lnTo>
                <a:lnTo>
                  <a:pt x="191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31" name="object 2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70252" y="6062253"/>
            <a:ext cx="129845" cy="164133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33963" y="6061042"/>
            <a:ext cx="118609" cy="165344"/>
          </a:xfrm>
          <a:prstGeom prst="rect">
            <a:avLst/>
          </a:prstGeom>
        </p:spPr>
      </p:pic>
      <p:grpSp>
        <p:nvGrpSpPr>
          <p:cNvPr id="233" name="object 233"/>
          <p:cNvGrpSpPr/>
          <p:nvPr/>
        </p:nvGrpSpPr>
        <p:grpSpPr>
          <a:xfrm>
            <a:off x="7045647" y="6059434"/>
            <a:ext cx="339513" cy="170180"/>
            <a:chOff x="10568470" y="9089151"/>
            <a:chExt cx="509270" cy="255270"/>
          </a:xfrm>
        </p:grpSpPr>
        <p:sp>
          <p:nvSpPr>
            <p:cNvPr id="234" name="object 234"/>
            <p:cNvSpPr/>
            <p:nvPr/>
          </p:nvSpPr>
          <p:spPr>
            <a:xfrm>
              <a:off x="10568470" y="9089151"/>
              <a:ext cx="191770" cy="255270"/>
            </a:xfrm>
            <a:custGeom>
              <a:avLst/>
              <a:gdLst/>
              <a:ahLst/>
              <a:cxnLst/>
              <a:rect l="l" t="t" r="r" b="b"/>
              <a:pathLst>
                <a:path w="191770" h="255270">
                  <a:moveTo>
                    <a:pt x="113817" y="0"/>
                  </a:moveTo>
                  <a:lnTo>
                    <a:pt x="71132" y="8196"/>
                  </a:lnTo>
                  <a:lnTo>
                    <a:pt x="34620" y="32743"/>
                  </a:lnTo>
                  <a:lnTo>
                    <a:pt x="9258" y="73640"/>
                  </a:lnTo>
                  <a:lnTo>
                    <a:pt x="458" y="114801"/>
                  </a:lnTo>
                  <a:lnTo>
                    <a:pt x="0" y="130691"/>
                  </a:lnTo>
                  <a:lnTo>
                    <a:pt x="825" y="149001"/>
                  </a:lnTo>
                  <a:lnTo>
                    <a:pt x="13385" y="196453"/>
                  </a:lnTo>
                  <a:lnTo>
                    <a:pt x="39839" y="231020"/>
                  </a:lnTo>
                  <a:lnTo>
                    <a:pt x="78590" y="250808"/>
                  </a:lnTo>
                  <a:lnTo>
                    <a:pt x="110439" y="254655"/>
                  </a:lnTo>
                  <a:lnTo>
                    <a:pt x="116958" y="254407"/>
                  </a:lnTo>
                  <a:lnTo>
                    <a:pt x="160313" y="244892"/>
                  </a:lnTo>
                  <a:lnTo>
                    <a:pt x="191363" y="226814"/>
                  </a:lnTo>
                  <a:lnTo>
                    <a:pt x="184619" y="193934"/>
                  </a:lnTo>
                  <a:lnTo>
                    <a:pt x="177177" y="200642"/>
                  </a:lnTo>
                  <a:lnTo>
                    <a:pt x="169041" y="206628"/>
                  </a:lnTo>
                  <a:lnTo>
                    <a:pt x="131281" y="222988"/>
                  </a:lnTo>
                  <a:lnTo>
                    <a:pt x="112128" y="225127"/>
                  </a:lnTo>
                  <a:lnTo>
                    <a:pt x="100988" y="224339"/>
                  </a:lnTo>
                  <a:lnTo>
                    <a:pt x="62849" y="206381"/>
                  </a:lnTo>
                  <a:lnTo>
                    <a:pt x="38605" y="167236"/>
                  </a:lnTo>
                  <a:lnTo>
                    <a:pt x="32854" y="126484"/>
                  </a:lnTo>
                  <a:lnTo>
                    <a:pt x="33464" y="110918"/>
                  </a:lnTo>
                  <a:lnTo>
                    <a:pt x="43307" y="72370"/>
                  </a:lnTo>
                  <a:lnTo>
                    <a:pt x="72072" y="39648"/>
                  </a:lnTo>
                  <a:lnTo>
                    <a:pt x="113817" y="28675"/>
                  </a:lnTo>
                  <a:lnTo>
                    <a:pt x="121537" y="28976"/>
                  </a:lnTo>
                  <a:lnTo>
                    <a:pt x="162575" y="41808"/>
                  </a:lnTo>
                  <a:lnTo>
                    <a:pt x="178752" y="53955"/>
                  </a:lnTo>
                  <a:lnTo>
                    <a:pt x="188849" y="23614"/>
                  </a:lnTo>
                  <a:lnTo>
                    <a:pt x="151320" y="5060"/>
                  </a:lnTo>
                  <a:lnTo>
                    <a:pt x="122875" y="172"/>
                  </a:lnTo>
                  <a:lnTo>
                    <a:pt x="1138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5" name="object 2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87774" y="9093379"/>
              <a:ext cx="218389" cy="246200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11043320" y="9334500"/>
              <a:ext cx="34290" cy="5080"/>
            </a:xfrm>
            <a:custGeom>
              <a:avLst/>
              <a:gdLst/>
              <a:ahLst/>
              <a:cxnLst/>
              <a:rect l="l" t="t" r="r" b="b"/>
              <a:pathLst>
                <a:path w="34290" h="5079">
                  <a:moveTo>
                    <a:pt x="0" y="5080"/>
                  </a:moveTo>
                  <a:lnTo>
                    <a:pt x="34216" y="5080"/>
                  </a:lnTo>
                  <a:lnTo>
                    <a:pt x="34216" y="0"/>
                  </a:lnTo>
                  <a:lnTo>
                    <a:pt x="0" y="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37" name="object 237"/>
          <p:cNvSpPr/>
          <p:nvPr/>
        </p:nvSpPr>
        <p:spPr>
          <a:xfrm>
            <a:off x="7467101" y="6223000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49" y="5080"/>
                </a:lnTo>
                <a:lnTo>
                  <a:pt x="3414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8" name="object 238"/>
          <p:cNvSpPr/>
          <p:nvPr/>
        </p:nvSpPr>
        <p:spPr>
          <a:xfrm>
            <a:off x="7362707" y="621792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20"/>
                </a:moveTo>
                <a:lnTo>
                  <a:pt x="33476" y="7620"/>
                </a:lnTo>
                <a:lnTo>
                  <a:pt x="3347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9" name="object 239"/>
          <p:cNvSpPr/>
          <p:nvPr/>
        </p:nvSpPr>
        <p:spPr>
          <a:xfrm>
            <a:off x="7467101" y="621792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20"/>
                </a:moveTo>
                <a:lnTo>
                  <a:pt x="33319" y="7620"/>
                </a:lnTo>
                <a:lnTo>
                  <a:pt x="333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0" name="object 240"/>
          <p:cNvSpPr/>
          <p:nvPr/>
        </p:nvSpPr>
        <p:spPr>
          <a:xfrm>
            <a:off x="7363096" y="621283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20"/>
                </a:moveTo>
                <a:lnTo>
                  <a:pt x="32892" y="7620"/>
                </a:lnTo>
                <a:lnTo>
                  <a:pt x="3289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1" name="object 241"/>
          <p:cNvSpPr/>
          <p:nvPr/>
        </p:nvSpPr>
        <p:spPr>
          <a:xfrm>
            <a:off x="7467101" y="621283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20"/>
                </a:moveTo>
                <a:lnTo>
                  <a:pt x="32695" y="7620"/>
                </a:lnTo>
                <a:lnTo>
                  <a:pt x="3269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2" name="object 242"/>
          <p:cNvSpPr/>
          <p:nvPr/>
        </p:nvSpPr>
        <p:spPr>
          <a:xfrm>
            <a:off x="7363342" y="620691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89"/>
                </a:moveTo>
                <a:lnTo>
                  <a:pt x="32524" y="8889"/>
                </a:lnTo>
                <a:lnTo>
                  <a:pt x="3252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3" name="object 243"/>
          <p:cNvSpPr/>
          <p:nvPr/>
        </p:nvSpPr>
        <p:spPr>
          <a:xfrm>
            <a:off x="7467101" y="620691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89"/>
                </a:moveTo>
                <a:lnTo>
                  <a:pt x="32412" y="8889"/>
                </a:lnTo>
                <a:lnTo>
                  <a:pt x="3241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4" name="object 244"/>
          <p:cNvSpPr/>
          <p:nvPr/>
        </p:nvSpPr>
        <p:spPr>
          <a:xfrm>
            <a:off x="7363425" y="6200140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10160"/>
                </a:moveTo>
                <a:lnTo>
                  <a:pt x="32399" y="10160"/>
                </a:lnTo>
                <a:lnTo>
                  <a:pt x="3239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5" name="object 245"/>
          <p:cNvSpPr/>
          <p:nvPr/>
        </p:nvSpPr>
        <p:spPr>
          <a:xfrm>
            <a:off x="7467101" y="6200140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264" y="10160"/>
                </a:lnTo>
                <a:lnTo>
                  <a:pt x="3226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6" name="object 246"/>
          <p:cNvSpPr/>
          <p:nvPr/>
        </p:nvSpPr>
        <p:spPr>
          <a:xfrm>
            <a:off x="7363454" y="6193367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355" y="10159"/>
                </a:lnTo>
                <a:lnTo>
                  <a:pt x="3235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7" name="object 247"/>
          <p:cNvSpPr/>
          <p:nvPr/>
        </p:nvSpPr>
        <p:spPr>
          <a:xfrm>
            <a:off x="7467101" y="6193367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089" y="10159"/>
                </a:lnTo>
                <a:lnTo>
                  <a:pt x="3208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8" name="object 248"/>
          <p:cNvSpPr/>
          <p:nvPr/>
        </p:nvSpPr>
        <p:spPr>
          <a:xfrm>
            <a:off x="7363546" y="618574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217" y="11429"/>
                </a:lnTo>
                <a:lnTo>
                  <a:pt x="3221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9" name="object 249"/>
          <p:cNvSpPr/>
          <p:nvPr/>
        </p:nvSpPr>
        <p:spPr>
          <a:xfrm>
            <a:off x="7467101" y="618574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1969" y="11429"/>
                </a:lnTo>
                <a:lnTo>
                  <a:pt x="3196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0" name="object 250"/>
          <p:cNvSpPr/>
          <p:nvPr/>
        </p:nvSpPr>
        <p:spPr>
          <a:xfrm>
            <a:off x="7363628" y="6177279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2094" y="12699"/>
                </a:lnTo>
                <a:lnTo>
                  <a:pt x="320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1" name="object 251"/>
          <p:cNvSpPr/>
          <p:nvPr/>
        </p:nvSpPr>
        <p:spPr>
          <a:xfrm>
            <a:off x="7467101" y="6177279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1980" y="12699"/>
                </a:lnTo>
                <a:lnTo>
                  <a:pt x="3198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2" name="object 252"/>
          <p:cNvSpPr/>
          <p:nvPr/>
        </p:nvSpPr>
        <p:spPr>
          <a:xfrm>
            <a:off x="7363655" y="6150187"/>
            <a:ext cx="21589" cy="27093"/>
          </a:xfrm>
          <a:custGeom>
            <a:avLst/>
            <a:gdLst/>
            <a:ahLst/>
            <a:cxnLst/>
            <a:rect l="l" t="t" r="r" b="b"/>
            <a:pathLst>
              <a:path w="32384" h="40640">
                <a:moveTo>
                  <a:pt x="0" y="40640"/>
                </a:moveTo>
                <a:lnTo>
                  <a:pt x="32054" y="40640"/>
                </a:lnTo>
                <a:lnTo>
                  <a:pt x="32054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3" name="object 253"/>
          <p:cNvSpPr/>
          <p:nvPr/>
        </p:nvSpPr>
        <p:spPr>
          <a:xfrm>
            <a:off x="7362249" y="6062141"/>
            <a:ext cx="127847" cy="115147"/>
          </a:xfrm>
          <a:custGeom>
            <a:avLst/>
            <a:gdLst/>
            <a:ahLst/>
            <a:cxnLst/>
            <a:rect l="l" t="t" r="r" b="b"/>
            <a:pathLst>
              <a:path w="191770" h="172720">
                <a:moveTo>
                  <a:pt x="191312" y="0"/>
                </a:moveTo>
                <a:lnTo>
                  <a:pt x="157276" y="0"/>
                </a:lnTo>
                <a:lnTo>
                  <a:pt x="157276" y="6350"/>
                </a:lnTo>
                <a:lnTo>
                  <a:pt x="157276" y="12700"/>
                </a:lnTo>
                <a:lnTo>
                  <a:pt x="157276" y="105410"/>
                </a:lnTo>
                <a:lnTo>
                  <a:pt x="34150" y="105410"/>
                </a:lnTo>
                <a:lnTo>
                  <a:pt x="34150" y="0"/>
                </a:lnTo>
                <a:lnTo>
                  <a:pt x="0" y="0"/>
                </a:lnTo>
                <a:lnTo>
                  <a:pt x="0" y="6350"/>
                </a:lnTo>
                <a:lnTo>
                  <a:pt x="660" y="6350"/>
                </a:lnTo>
                <a:lnTo>
                  <a:pt x="660" y="12700"/>
                </a:lnTo>
                <a:lnTo>
                  <a:pt x="1117" y="12700"/>
                </a:lnTo>
                <a:lnTo>
                  <a:pt x="1117" y="20320"/>
                </a:lnTo>
                <a:lnTo>
                  <a:pt x="1549" y="20320"/>
                </a:lnTo>
                <a:lnTo>
                  <a:pt x="1549" y="29210"/>
                </a:lnTo>
                <a:lnTo>
                  <a:pt x="1841" y="29210"/>
                </a:lnTo>
                <a:lnTo>
                  <a:pt x="1841" y="39370"/>
                </a:lnTo>
                <a:lnTo>
                  <a:pt x="1943" y="49530"/>
                </a:lnTo>
                <a:lnTo>
                  <a:pt x="2044" y="73660"/>
                </a:lnTo>
                <a:lnTo>
                  <a:pt x="2108" y="105410"/>
                </a:lnTo>
                <a:lnTo>
                  <a:pt x="2108" y="132080"/>
                </a:lnTo>
                <a:lnTo>
                  <a:pt x="157276" y="132080"/>
                </a:lnTo>
                <a:lnTo>
                  <a:pt x="157276" y="172720"/>
                </a:lnTo>
                <a:lnTo>
                  <a:pt x="189293" y="172720"/>
                </a:lnTo>
                <a:lnTo>
                  <a:pt x="189293" y="132080"/>
                </a:lnTo>
                <a:lnTo>
                  <a:pt x="189293" y="105410"/>
                </a:lnTo>
                <a:lnTo>
                  <a:pt x="189293" y="73660"/>
                </a:lnTo>
                <a:lnTo>
                  <a:pt x="189268" y="49530"/>
                </a:lnTo>
                <a:lnTo>
                  <a:pt x="189280" y="39370"/>
                </a:lnTo>
                <a:lnTo>
                  <a:pt x="189484" y="39370"/>
                </a:lnTo>
                <a:lnTo>
                  <a:pt x="189484" y="29210"/>
                </a:lnTo>
                <a:lnTo>
                  <a:pt x="189750" y="29210"/>
                </a:lnTo>
                <a:lnTo>
                  <a:pt x="189750" y="20320"/>
                </a:lnTo>
                <a:lnTo>
                  <a:pt x="190055" y="20320"/>
                </a:lnTo>
                <a:lnTo>
                  <a:pt x="190055" y="12700"/>
                </a:lnTo>
                <a:lnTo>
                  <a:pt x="190525" y="12700"/>
                </a:lnTo>
                <a:lnTo>
                  <a:pt x="190525" y="6350"/>
                </a:lnTo>
                <a:lnTo>
                  <a:pt x="191312" y="6350"/>
                </a:lnTo>
                <a:lnTo>
                  <a:pt x="191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54" name="object 254"/>
          <p:cNvGrpSpPr/>
          <p:nvPr/>
        </p:nvGrpSpPr>
        <p:grpSpPr>
          <a:xfrm>
            <a:off x="7528772" y="6059206"/>
            <a:ext cx="365337" cy="167217"/>
            <a:chOff x="11293157" y="9088809"/>
            <a:chExt cx="548005" cy="250825"/>
          </a:xfrm>
        </p:grpSpPr>
        <p:pic>
          <p:nvPicPr>
            <p:cNvPr id="255" name="object 2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293157" y="9088809"/>
              <a:ext cx="177901" cy="250770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03634" y="9093379"/>
              <a:ext cx="194754" cy="246200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11722900" y="9220696"/>
              <a:ext cx="118110" cy="25400"/>
            </a:xfrm>
            <a:custGeom>
              <a:avLst/>
              <a:gdLst/>
              <a:ahLst/>
              <a:cxnLst/>
              <a:rect l="l" t="t" r="r" b="b"/>
              <a:pathLst>
                <a:path w="118109" h="25400">
                  <a:moveTo>
                    <a:pt x="118046" y="0"/>
                  </a:moveTo>
                  <a:lnTo>
                    <a:pt x="0" y="0"/>
                  </a:lnTo>
                  <a:lnTo>
                    <a:pt x="0" y="25299"/>
                  </a:lnTo>
                  <a:lnTo>
                    <a:pt x="118046" y="25299"/>
                  </a:lnTo>
                  <a:lnTo>
                    <a:pt x="1180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58" name="object 258"/>
          <p:cNvSpPr/>
          <p:nvPr/>
        </p:nvSpPr>
        <p:spPr>
          <a:xfrm>
            <a:off x="7925487" y="6223000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248" y="5080"/>
                </a:lnTo>
                <a:lnTo>
                  <a:pt x="34248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9" name="object 259"/>
          <p:cNvSpPr/>
          <p:nvPr/>
        </p:nvSpPr>
        <p:spPr>
          <a:xfrm>
            <a:off x="8028144" y="6223000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66" y="5080"/>
                </a:lnTo>
                <a:lnTo>
                  <a:pt x="34166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0" name="object 260"/>
          <p:cNvSpPr/>
          <p:nvPr/>
        </p:nvSpPr>
        <p:spPr>
          <a:xfrm>
            <a:off x="7925971" y="621792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20"/>
                </a:moveTo>
                <a:lnTo>
                  <a:pt x="33524" y="7620"/>
                </a:lnTo>
                <a:lnTo>
                  <a:pt x="3352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1" name="object 261"/>
          <p:cNvSpPr/>
          <p:nvPr/>
        </p:nvSpPr>
        <p:spPr>
          <a:xfrm>
            <a:off x="8028144" y="621792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20"/>
                </a:moveTo>
                <a:lnTo>
                  <a:pt x="33353" y="7620"/>
                </a:lnTo>
                <a:lnTo>
                  <a:pt x="333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2" name="object 262"/>
          <p:cNvSpPr/>
          <p:nvPr/>
        </p:nvSpPr>
        <p:spPr>
          <a:xfrm>
            <a:off x="7926378" y="621283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20"/>
                </a:moveTo>
                <a:lnTo>
                  <a:pt x="32914" y="7620"/>
                </a:lnTo>
                <a:lnTo>
                  <a:pt x="3291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3" name="object 263"/>
          <p:cNvSpPr/>
          <p:nvPr/>
        </p:nvSpPr>
        <p:spPr>
          <a:xfrm>
            <a:off x="8028144" y="621283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20"/>
                </a:moveTo>
                <a:lnTo>
                  <a:pt x="32747" y="7620"/>
                </a:lnTo>
                <a:lnTo>
                  <a:pt x="327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4" name="object 264"/>
          <p:cNvSpPr/>
          <p:nvPr/>
        </p:nvSpPr>
        <p:spPr>
          <a:xfrm>
            <a:off x="7926638" y="620691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89"/>
                </a:moveTo>
                <a:lnTo>
                  <a:pt x="32522" y="8889"/>
                </a:lnTo>
                <a:lnTo>
                  <a:pt x="3252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5" name="object 265"/>
          <p:cNvSpPr/>
          <p:nvPr/>
        </p:nvSpPr>
        <p:spPr>
          <a:xfrm>
            <a:off x="8028144" y="620691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89"/>
                </a:moveTo>
                <a:lnTo>
                  <a:pt x="32451" y="8889"/>
                </a:lnTo>
                <a:lnTo>
                  <a:pt x="3245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6" name="object 266"/>
          <p:cNvSpPr/>
          <p:nvPr/>
        </p:nvSpPr>
        <p:spPr>
          <a:xfrm>
            <a:off x="7926764" y="6200987"/>
            <a:ext cx="21589" cy="5927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0" y="8890"/>
                </a:moveTo>
                <a:lnTo>
                  <a:pt x="32335" y="8890"/>
                </a:lnTo>
                <a:lnTo>
                  <a:pt x="3233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7" name="object 267"/>
          <p:cNvSpPr/>
          <p:nvPr/>
        </p:nvSpPr>
        <p:spPr>
          <a:xfrm>
            <a:off x="8028144" y="6200987"/>
            <a:ext cx="21589" cy="5927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0" y="8890"/>
                </a:moveTo>
                <a:lnTo>
                  <a:pt x="32294" y="8890"/>
                </a:lnTo>
                <a:lnTo>
                  <a:pt x="3229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8" name="object 268"/>
          <p:cNvSpPr/>
          <p:nvPr/>
        </p:nvSpPr>
        <p:spPr>
          <a:xfrm>
            <a:off x="7926834" y="619336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230" y="11429"/>
                </a:lnTo>
                <a:lnTo>
                  <a:pt x="3223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9" name="object 269"/>
          <p:cNvSpPr/>
          <p:nvPr/>
        </p:nvSpPr>
        <p:spPr>
          <a:xfrm>
            <a:off x="8028144" y="619336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140" y="11429"/>
                </a:lnTo>
                <a:lnTo>
                  <a:pt x="32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0" name="object 270"/>
          <p:cNvSpPr/>
          <p:nvPr/>
        </p:nvSpPr>
        <p:spPr>
          <a:xfrm>
            <a:off x="7926904" y="618574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124" y="11429"/>
                </a:lnTo>
                <a:lnTo>
                  <a:pt x="3212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1" name="object 271"/>
          <p:cNvSpPr/>
          <p:nvPr/>
        </p:nvSpPr>
        <p:spPr>
          <a:xfrm>
            <a:off x="8028144" y="618574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035" y="11429"/>
                </a:lnTo>
                <a:lnTo>
                  <a:pt x="3203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2" name="object 272"/>
          <p:cNvSpPr/>
          <p:nvPr/>
        </p:nvSpPr>
        <p:spPr>
          <a:xfrm>
            <a:off x="7926946" y="617812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061" y="11429"/>
                </a:lnTo>
                <a:lnTo>
                  <a:pt x="32061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3" name="object 273"/>
          <p:cNvSpPr/>
          <p:nvPr/>
        </p:nvSpPr>
        <p:spPr>
          <a:xfrm>
            <a:off x="8028144" y="617812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016" y="11429"/>
                </a:lnTo>
                <a:lnTo>
                  <a:pt x="3201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4" name="object 274"/>
          <p:cNvSpPr/>
          <p:nvPr/>
        </p:nvSpPr>
        <p:spPr>
          <a:xfrm>
            <a:off x="7926959" y="6111239"/>
            <a:ext cx="21589" cy="66887"/>
          </a:xfrm>
          <a:custGeom>
            <a:avLst/>
            <a:gdLst/>
            <a:ahLst/>
            <a:cxnLst/>
            <a:rect l="l" t="t" r="r" b="b"/>
            <a:pathLst>
              <a:path w="32384" h="100329">
                <a:moveTo>
                  <a:pt x="0" y="100330"/>
                </a:moveTo>
                <a:lnTo>
                  <a:pt x="32042" y="100330"/>
                </a:lnTo>
                <a:lnTo>
                  <a:pt x="32042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5" name="object 275"/>
          <p:cNvSpPr/>
          <p:nvPr/>
        </p:nvSpPr>
        <p:spPr>
          <a:xfrm>
            <a:off x="8028144" y="6111239"/>
            <a:ext cx="21589" cy="66887"/>
          </a:xfrm>
          <a:custGeom>
            <a:avLst/>
            <a:gdLst/>
            <a:ahLst/>
            <a:cxnLst/>
            <a:rect l="l" t="t" r="r" b="b"/>
            <a:pathLst>
              <a:path w="32384" h="100329">
                <a:moveTo>
                  <a:pt x="0" y="100330"/>
                </a:moveTo>
                <a:lnTo>
                  <a:pt x="32029" y="100330"/>
                </a:lnTo>
                <a:lnTo>
                  <a:pt x="3202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6" name="object 276"/>
          <p:cNvSpPr/>
          <p:nvPr/>
        </p:nvSpPr>
        <p:spPr>
          <a:xfrm>
            <a:off x="7926918" y="6102773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2104" y="12700"/>
                </a:lnTo>
                <a:lnTo>
                  <a:pt x="321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7" name="object 277"/>
          <p:cNvSpPr/>
          <p:nvPr/>
        </p:nvSpPr>
        <p:spPr>
          <a:xfrm>
            <a:off x="8028144" y="6102773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2029" y="12700"/>
                </a:lnTo>
                <a:lnTo>
                  <a:pt x="3202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8" name="object 278"/>
          <p:cNvSpPr/>
          <p:nvPr/>
        </p:nvSpPr>
        <p:spPr>
          <a:xfrm>
            <a:off x="7926858" y="60951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193" y="11430"/>
                </a:lnTo>
                <a:lnTo>
                  <a:pt x="3219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9" name="object 279"/>
          <p:cNvSpPr/>
          <p:nvPr/>
        </p:nvSpPr>
        <p:spPr>
          <a:xfrm>
            <a:off x="8028144" y="609515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029" y="11430"/>
                </a:lnTo>
                <a:lnTo>
                  <a:pt x="3202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0" name="object 280"/>
          <p:cNvSpPr/>
          <p:nvPr/>
        </p:nvSpPr>
        <p:spPr>
          <a:xfrm>
            <a:off x="7926824" y="6088380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244" y="10159"/>
                </a:lnTo>
                <a:lnTo>
                  <a:pt x="322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1" name="object 281"/>
          <p:cNvSpPr/>
          <p:nvPr/>
        </p:nvSpPr>
        <p:spPr>
          <a:xfrm>
            <a:off x="8028144" y="6088380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079" y="10159"/>
                </a:lnTo>
                <a:lnTo>
                  <a:pt x="3207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2" name="object 282"/>
          <p:cNvSpPr/>
          <p:nvPr/>
        </p:nvSpPr>
        <p:spPr>
          <a:xfrm>
            <a:off x="7926768" y="608160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327" y="10160"/>
                </a:lnTo>
                <a:lnTo>
                  <a:pt x="3232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3" name="object 283"/>
          <p:cNvSpPr/>
          <p:nvPr/>
        </p:nvSpPr>
        <p:spPr>
          <a:xfrm>
            <a:off x="8028144" y="608160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256" y="10160"/>
                </a:lnTo>
                <a:lnTo>
                  <a:pt x="3225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4" name="object 284"/>
          <p:cNvSpPr/>
          <p:nvPr/>
        </p:nvSpPr>
        <p:spPr>
          <a:xfrm>
            <a:off x="7926710" y="6080760"/>
            <a:ext cx="22013" cy="847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0" y="1269"/>
                </a:moveTo>
                <a:lnTo>
                  <a:pt x="32414" y="1269"/>
                </a:lnTo>
                <a:lnTo>
                  <a:pt x="3241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5" name="object 285"/>
          <p:cNvSpPr/>
          <p:nvPr/>
        </p:nvSpPr>
        <p:spPr>
          <a:xfrm>
            <a:off x="7925553" y="6062142"/>
            <a:ext cx="125307" cy="19473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187960" y="0"/>
                </a:moveTo>
                <a:lnTo>
                  <a:pt x="0" y="0"/>
                </a:lnTo>
                <a:lnTo>
                  <a:pt x="0" y="6350"/>
                </a:lnTo>
                <a:lnTo>
                  <a:pt x="723" y="6350"/>
                </a:lnTo>
                <a:lnTo>
                  <a:pt x="723" y="12700"/>
                </a:lnTo>
                <a:lnTo>
                  <a:pt x="1219" y="12700"/>
                </a:lnTo>
                <a:lnTo>
                  <a:pt x="1219" y="20320"/>
                </a:lnTo>
                <a:lnTo>
                  <a:pt x="1574" y="20320"/>
                </a:lnTo>
                <a:lnTo>
                  <a:pt x="1574" y="27940"/>
                </a:lnTo>
                <a:lnTo>
                  <a:pt x="153885" y="27940"/>
                </a:lnTo>
                <a:lnTo>
                  <a:pt x="153885" y="29210"/>
                </a:lnTo>
                <a:lnTo>
                  <a:pt x="186283" y="29210"/>
                </a:lnTo>
                <a:lnTo>
                  <a:pt x="186283" y="27940"/>
                </a:lnTo>
                <a:lnTo>
                  <a:pt x="186397" y="20320"/>
                </a:lnTo>
                <a:lnTo>
                  <a:pt x="186702" y="20320"/>
                </a:lnTo>
                <a:lnTo>
                  <a:pt x="186702" y="12700"/>
                </a:lnTo>
                <a:lnTo>
                  <a:pt x="187198" y="12700"/>
                </a:lnTo>
                <a:lnTo>
                  <a:pt x="187198" y="6350"/>
                </a:lnTo>
                <a:lnTo>
                  <a:pt x="187960" y="6350"/>
                </a:lnTo>
                <a:lnTo>
                  <a:pt x="187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86" name="object 286"/>
          <p:cNvGrpSpPr/>
          <p:nvPr/>
        </p:nvGrpSpPr>
        <p:grpSpPr>
          <a:xfrm>
            <a:off x="8094580" y="6062134"/>
            <a:ext cx="371687" cy="164253"/>
            <a:chOff x="12141870" y="9093200"/>
            <a:chExt cx="557530" cy="246379"/>
          </a:xfrm>
        </p:grpSpPr>
        <p:sp>
          <p:nvSpPr>
            <p:cNvPr id="287" name="object 287"/>
            <p:cNvSpPr/>
            <p:nvPr/>
          </p:nvSpPr>
          <p:spPr>
            <a:xfrm>
              <a:off x="12141861" y="9093212"/>
              <a:ext cx="148590" cy="246379"/>
            </a:xfrm>
            <a:custGeom>
              <a:avLst/>
              <a:gdLst/>
              <a:ahLst/>
              <a:cxnLst/>
              <a:rect l="l" t="t" r="r" b="b"/>
              <a:pathLst>
                <a:path w="148590" h="246379">
                  <a:moveTo>
                    <a:pt x="148043" y="215900"/>
                  </a:moveTo>
                  <a:lnTo>
                    <a:pt x="144221" y="215900"/>
                  </a:lnTo>
                  <a:lnTo>
                    <a:pt x="144221" y="217170"/>
                  </a:lnTo>
                  <a:lnTo>
                    <a:pt x="127177" y="217170"/>
                  </a:lnTo>
                  <a:lnTo>
                    <a:pt x="127177" y="218440"/>
                  </a:lnTo>
                  <a:lnTo>
                    <a:pt x="34213" y="218440"/>
                  </a:lnTo>
                  <a:lnTo>
                    <a:pt x="34213" y="217170"/>
                  </a:lnTo>
                  <a:lnTo>
                    <a:pt x="34213" y="215900"/>
                  </a:lnTo>
                  <a:lnTo>
                    <a:pt x="34213" y="130810"/>
                  </a:lnTo>
                  <a:lnTo>
                    <a:pt x="130327" y="130810"/>
                  </a:lnTo>
                  <a:lnTo>
                    <a:pt x="130327" y="104140"/>
                  </a:lnTo>
                  <a:lnTo>
                    <a:pt x="34213" y="104140"/>
                  </a:lnTo>
                  <a:lnTo>
                    <a:pt x="34213" y="73660"/>
                  </a:lnTo>
                  <a:lnTo>
                    <a:pt x="34213" y="49530"/>
                  </a:lnTo>
                  <a:lnTo>
                    <a:pt x="34213" y="39370"/>
                  </a:lnTo>
                  <a:lnTo>
                    <a:pt x="34213" y="29210"/>
                  </a:lnTo>
                  <a:lnTo>
                    <a:pt x="34213" y="27940"/>
                  </a:lnTo>
                  <a:lnTo>
                    <a:pt x="142989" y="27940"/>
                  </a:lnTo>
                  <a:lnTo>
                    <a:pt x="142989" y="20320"/>
                  </a:lnTo>
                  <a:lnTo>
                    <a:pt x="142989" y="12700"/>
                  </a:lnTo>
                  <a:lnTo>
                    <a:pt x="142989" y="6350"/>
                  </a:lnTo>
                  <a:lnTo>
                    <a:pt x="142989" y="0"/>
                  </a:lnTo>
                  <a:lnTo>
                    <a:pt x="63" y="0"/>
                  </a:lnTo>
                  <a:lnTo>
                    <a:pt x="63" y="6350"/>
                  </a:lnTo>
                  <a:lnTo>
                    <a:pt x="723" y="6350"/>
                  </a:lnTo>
                  <a:lnTo>
                    <a:pt x="723" y="12700"/>
                  </a:lnTo>
                  <a:lnTo>
                    <a:pt x="1181" y="12700"/>
                  </a:lnTo>
                  <a:lnTo>
                    <a:pt x="1181" y="20320"/>
                  </a:lnTo>
                  <a:lnTo>
                    <a:pt x="1574" y="20320"/>
                  </a:lnTo>
                  <a:lnTo>
                    <a:pt x="1574" y="27940"/>
                  </a:lnTo>
                  <a:lnTo>
                    <a:pt x="1790" y="27940"/>
                  </a:lnTo>
                  <a:lnTo>
                    <a:pt x="1790" y="29210"/>
                  </a:lnTo>
                  <a:lnTo>
                    <a:pt x="1905" y="39370"/>
                  </a:lnTo>
                  <a:lnTo>
                    <a:pt x="2006" y="49530"/>
                  </a:lnTo>
                  <a:lnTo>
                    <a:pt x="2108" y="73660"/>
                  </a:lnTo>
                  <a:lnTo>
                    <a:pt x="2171" y="104140"/>
                  </a:lnTo>
                  <a:lnTo>
                    <a:pt x="2171" y="130810"/>
                  </a:lnTo>
                  <a:lnTo>
                    <a:pt x="2171" y="172720"/>
                  </a:lnTo>
                  <a:lnTo>
                    <a:pt x="2120" y="185420"/>
                  </a:lnTo>
                  <a:lnTo>
                    <a:pt x="2006" y="196850"/>
                  </a:lnTo>
                  <a:lnTo>
                    <a:pt x="1866" y="196850"/>
                  </a:lnTo>
                  <a:lnTo>
                    <a:pt x="1866" y="207010"/>
                  </a:lnTo>
                  <a:lnTo>
                    <a:pt x="1816" y="215900"/>
                  </a:lnTo>
                  <a:lnTo>
                    <a:pt x="1828" y="217170"/>
                  </a:lnTo>
                  <a:lnTo>
                    <a:pt x="1816" y="218440"/>
                  </a:lnTo>
                  <a:lnTo>
                    <a:pt x="1676" y="218440"/>
                  </a:lnTo>
                  <a:lnTo>
                    <a:pt x="1676" y="226060"/>
                  </a:lnTo>
                  <a:lnTo>
                    <a:pt x="1333" y="226060"/>
                  </a:lnTo>
                  <a:lnTo>
                    <a:pt x="1333" y="233680"/>
                  </a:lnTo>
                  <a:lnTo>
                    <a:pt x="749" y="233680"/>
                  </a:lnTo>
                  <a:lnTo>
                    <a:pt x="749" y="241300"/>
                  </a:lnTo>
                  <a:lnTo>
                    <a:pt x="0" y="241300"/>
                  </a:lnTo>
                  <a:lnTo>
                    <a:pt x="0" y="246380"/>
                  </a:lnTo>
                  <a:lnTo>
                    <a:pt x="148043" y="246380"/>
                  </a:lnTo>
                  <a:lnTo>
                    <a:pt x="148043" y="241300"/>
                  </a:lnTo>
                  <a:lnTo>
                    <a:pt x="148043" y="233680"/>
                  </a:lnTo>
                  <a:lnTo>
                    <a:pt x="148043" y="226060"/>
                  </a:lnTo>
                  <a:lnTo>
                    <a:pt x="148043" y="218440"/>
                  </a:lnTo>
                  <a:lnTo>
                    <a:pt x="148043" y="217170"/>
                  </a:lnTo>
                  <a:lnTo>
                    <a:pt x="148043" y="215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8" name="object 2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17704" y="9093379"/>
              <a:ext cx="194754" cy="246200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2550801" y="9093212"/>
              <a:ext cx="148590" cy="246379"/>
            </a:xfrm>
            <a:custGeom>
              <a:avLst/>
              <a:gdLst/>
              <a:ahLst/>
              <a:cxnLst/>
              <a:rect l="l" t="t" r="r" b="b"/>
              <a:pathLst>
                <a:path w="148590" h="246379">
                  <a:moveTo>
                    <a:pt x="148043" y="215900"/>
                  </a:moveTo>
                  <a:lnTo>
                    <a:pt x="144221" y="215900"/>
                  </a:lnTo>
                  <a:lnTo>
                    <a:pt x="144221" y="217170"/>
                  </a:lnTo>
                  <a:lnTo>
                    <a:pt x="127177" y="217170"/>
                  </a:lnTo>
                  <a:lnTo>
                    <a:pt x="127177" y="218440"/>
                  </a:lnTo>
                  <a:lnTo>
                    <a:pt x="34213" y="218440"/>
                  </a:lnTo>
                  <a:lnTo>
                    <a:pt x="34213" y="217170"/>
                  </a:lnTo>
                  <a:lnTo>
                    <a:pt x="34213" y="215900"/>
                  </a:lnTo>
                  <a:lnTo>
                    <a:pt x="34213" y="130810"/>
                  </a:lnTo>
                  <a:lnTo>
                    <a:pt x="130327" y="130810"/>
                  </a:lnTo>
                  <a:lnTo>
                    <a:pt x="130327" y="104140"/>
                  </a:lnTo>
                  <a:lnTo>
                    <a:pt x="34213" y="104140"/>
                  </a:lnTo>
                  <a:lnTo>
                    <a:pt x="34213" y="73660"/>
                  </a:lnTo>
                  <a:lnTo>
                    <a:pt x="34213" y="49530"/>
                  </a:lnTo>
                  <a:lnTo>
                    <a:pt x="34213" y="39370"/>
                  </a:lnTo>
                  <a:lnTo>
                    <a:pt x="34213" y="29210"/>
                  </a:lnTo>
                  <a:lnTo>
                    <a:pt x="34213" y="27940"/>
                  </a:lnTo>
                  <a:lnTo>
                    <a:pt x="142989" y="27940"/>
                  </a:lnTo>
                  <a:lnTo>
                    <a:pt x="142989" y="20320"/>
                  </a:lnTo>
                  <a:lnTo>
                    <a:pt x="142989" y="12700"/>
                  </a:lnTo>
                  <a:lnTo>
                    <a:pt x="142989" y="6350"/>
                  </a:lnTo>
                  <a:lnTo>
                    <a:pt x="142989" y="0"/>
                  </a:lnTo>
                  <a:lnTo>
                    <a:pt x="63" y="0"/>
                  </a:lnTo>
                  <a:lnTo>
                    <a:pt x="63" y="6350"/>
                  </a:lnTo>
                  <a:lnTo>
                    <a:pt x="723" y="6350"/>
                  </a:lnTo>
                  <a:lnTo>
                    <a:pt x="723" y="12700"/>
                  </a:lnTo>
                  <a:lnTo>
                    <a:pt x="1181" y="12700"/>
                  </a:lnTo>
                  <a:lnTo>
                    <a:pt x="1181" y="20320"/>
                  </a:lnTo>
                  <a:lnTo>
                    <a:pt x="1574" y="20320"/>
                  </a:lnTo>
                  <a:lnTo>
                    <a:pt x="1574" y="27940"/>
                  </a:lnTo>
                  <a:lnTo>
                    <a:pt x="1790" y="27940"/>
                  </a:lnTo>
                  <a:lnTo>
                    <a:pt x="1790" y="29210"/>
                  </a:lnTo>
                  <a:lnTo>
                    <a:pt x="1905" y="39370"/>
                  </a:lnTo>
                  <a:lnTo>
                    <a:pt x="2006" y="49530"/>
                  </a:lnTo>
                  <a:lnTo>
                    <a:pt x="2108" y="73660"/>
                  </a:lnTo>
                  <a:lnTo>
                    <a:pt x="2171" y="104140"/>
                  </a:lnTo>
                  <a:lnTo>
                    <a:pt x="2171" y="130810"/>
                  </a:lnTo>
                  <a:lnTo>
                    <a:pt x="2171" y="172720"/>
                  </a:lnTo>
                  <a:lnTo>
                    <a:pt x="2120" y="185420"/>
                  </a:lnTo>
                  <a:lnTo>
                    <a:pt x="2006" y="196850"/>
                  </a:lnTo>
                  <a:lnTo>
                    <a:pt x="1866" y="196850"/>
                  </a:lnTo>
                  <a:lnTo>
                    <a:pt x="1866" y="207010"/>
                  </a:lnTo>
                  <a:lnTo>
                    <a:pt x="1816" y="215900"/>
                  </a:lnTo>
                  <a:lnTo>
                    <a:pt x="1828" y="217170"/>
                  </a:lnTo>
                  <a:lnTo>
                    <a:pt x="1816" y="218440"/>
                  </a:lnTo>
                  <a:lnTo>
                    <a:pt x="1676" y="218440"/>
                  </a:lnTo>
                  <a:lnTo>
                    <a:pt x="1676" y="226060"/>
                  </a:lnTo>
                  <a:lnTo>
                    <a:pt x="1333" y="226060"/>
                  </a:lnTo>
                  <a:lnTo>
                    <a:pt x="1333" y="233680"/>
                  </a:lnTo>
                  <a:lnTo>
                    <a:pt x="749" y="233680"/>
                  </a:lnTo>
                  <a:lnTo>
                    <a:pt x="749" y="241300"/>
                  </a:lnTo>
                  <a:lnTo>
                    <a:pt x="0" y="241300"/>
                  </a:lnTo>
                  <a:lnTo>
                    <a:pt x="0" y="246380"/>
                  </a:lnTo>
                  <a:lnTo>
                    <a:pt x="148043" y="246380"/>
                  </a:lnTo>
                  <a:lnTo>
                    <a:pt x="148043" y="241300"/>
                  </a:lnTo>
                  <a:lnTo>
                    <a:pt x="148043" y="233680"/>
                  </a:lnTo>
                  <a:lnTo>
                    <a:pt x="148043" y="226060"/>
                  </a:lnTo>
                  <a:lnTo>
                    <a:pt x="148043" y="218440"/>
                  </a:lnTo>
                  <a:lnTo>
                    <a:pt x="148043" y="217170"/>
                  </a:lnTo>
                  <a:lnTo>
                    <a:pt x="148043" y="215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90" name="object 290"/>
          <p:cNvGrpSpPr/>
          <p:nvPr/>
        </p:nvGrpSpPr>
        <p:grpSpPr>
          <a:xfrm>
            <a:off x="8497316" y="6061128"/>
            <a:ext cx="804757" cy="168486"/>
            <a:chOff x="12745974" y="9091691"/>
            <a:chExt cx="1207135" cy="252729"/>
          </a:xfrm>
        </p:grpSpPr>
        <p:pic>
          <p:nvPicPr>
            <p:cNvPr id="291" name="object 29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45974" y="9091691"/>
              <a:ext cx="161163" cy="247888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948031" y="9093379"/>
              <a:ext cx="166878" cy="247887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147040" y="9093379"/>
              <a:ext cx="185420" cy="250427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370814" y="9091691"/>
              <a:ext cx="161163" cy="247888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571931" y="9093200"/>
              <a:ext cx="380670" cy="246380"/>
            </a:xfrm>
            <a:prstGeom prst="rect">
              <a:avLst/>
            </a:prstGeom>
          </p:spPr>
        </p:pic>
      </p:grpSp>
      <p:pic>
        <p:nvPicPr>
          <p:cNvPr id="296" name="object 29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184159" y="6344153"/>
            <a:ext cx="166387" cy="164173"/>
          </a:xfrm>
          <a:prstGeom prst="rect">
            <a:avLst/>
          </a:prstGeom>
        </p:spPr>
      </p:pic>
      <p:grpSp>
        <p:nvGrpSpPr>
          <p:cNvPr id="297" name="object 297"/>
          <p:cNvGrpSpPr/>
          <p:nvPr/>
        </p:nvGrpSpPr>
        <p:grpSpPr>
          <a:xfrm>
            <a:off x="4382330" y="6344192"/>
            <a:ext cx="171450" cy="167217"/>
            <a:chOff x="6573494" y="9516288"/>
            <a:chExt cx="257175" cy="250825"/>
          </a:xfrm>
        </p:grpSpPr>
        <p:pic>
          <p:nvPicPr>
            <p:cNvPr id="298" name="object 2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73494" y="9516288"/>
              <a:ext cx="185508" cy="250427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6796440" y="9757409"/>
              <a:ext cx="34290" cy="5080"/>
            </a:xfrm>
            <a:custGeom>
              <a:avLst/>
              <a:gdLst/>
              <a:ahLst/>
              <a:cxnLst/>
              <a:rect l="l" t="t" r="r" b="b"/>
              <a:pathLst>
                <a:path w="34290" h="5079">
                  <a:moveTo>
                    <a:pt x="0" y="5080"/>
                  </a:moveTo>
                  <a:lnTo>
                    <a:pt x="34216" y="5080"/>
                  </a:lnTo>
                  <a:lnTo>
                    <a:pt x="34216" y="0"/>
                  </a:lnTo>
                  <a:lnTo>
                    <a:pt x="0" y="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00" name="object 300"/>
          <p:cNvSpPr/>
          <p:nvPr/>
        </p:nvSpPr>
        <p:spPr>
          <a:xfrm>
            <a:off x="4635847" y="6504939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49" y="5080"/>
                </a:lnTo>
                <a:lnTo>
                  <a:pt x="3414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1" name="object 301"/>
          <p:cNvSpPr/>
          <p:nvPr/>
        </p:nvSpPr>
        <p:spPr>
          <a:xfrm>
            <a:off x="4531454" y="649986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476" y="7619"/>
                </a:lnTo>
                <a:lnTo>
                  <a:pt x="3347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2" name="object 302"/>
          <p:cNvSpPr/>
          <p:nvPr/>
        </p:nvSpPr>
        <p:spPr>
          <a:xfrm>
            <a:off x="4635847" y="649986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319" y="7619"/>
                </a:lnTo>
                <a:lnTo>
                  <a:pt x="3331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3" name="object 303"/>
          <p:cNvSpPr/>
          <p:nvPr/>
        </p:nvSpPr>
        <p:spPr>
          <a:xfrm>
            <a:off x="4531843" y="649477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892" y="7619"/>
                </a:lnTo>
                <a:lnTo>
                  <a:pt x="3289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4" name="object 304"/>
          <p:cNvSpPr/>
          <p:nvPr/>
        </p:nvSpPr>
        <p:spPr>
          <a:xfrm>
            <a:off x="4635847" y="649477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695" y="7619"/>
                </a:lnTo>
                <a:lnTo>
                  <a:pt x="3269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5" name="object 305"/>
          <p:cNvSpPr/>
          <p:nvPr/>
        </p:nvSpPr>
        <p:spPr>
          <a:xfrm>
            <a:off x="4532088" y="648885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524" y="8890"/>
                </a:lnTo>
                <a:lnTo>
                  <a:pt x="3252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6" name="object 306"/>
          <p:cNvSpPr/>
          <p:nvPr/>
        </p:nvSpPr>
        <p:spPr>
          <a:xfrm>
            <a:off x="4635847" y="648885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412" y="8890"/>
                </a:lnTo>
                <a:lnTo>
                  <a:pt x="3241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7" name="object 307"/>
          <p:cNvSpPr/>
          <p:nvPr/>
        </p:nvSpPr>
        <p:spPr>
          <a:xfrm>
            <a:off x="4532172" y="6482080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10159"/>
                </a:moveTo>
                <a:lnTo>
                  <a:pt x="32399" y="10159"/>
                </a:lnTo>
                <a:lnTo>
                  <a:pt x="3239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8" name="object 308"/>
          <p:cNvSpPr/>
          <p:nvPr/>
        </p:nvSpPr>
        <p:spPr>
          <a:xfrm>
            <a:off x="4635847" y="6482080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264" y="10159"/>
                </a:lnTo>
                <a:lnTo>
                  <a:pt x="3226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9" name="object 309"/>
          <p:cNvSpPr/>
          <p:nvPr/>
        </p:nvSpPr>
        <p:spPr>
          <a:xfrm>
            <a:off x="4532202" y="647530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355" y="10160"/>
                </a:lnTo>
                <a:lnTo>
                  <a:pt x="3235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0" name="object 310"/>
          <p:cNvSpPr/>
          <p:nvPr/>
        </p:nvSpPr>
        <p:spPr>
          <a:xfrm>
            <a:off x="4635847" y="647530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089" y="10160"/>
                </a:lnTo>
                <a:lnTo>
                  <a:pt x="3208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1" name="object 311"/>
          <p:cNvSpPr/>
          <p:nvPr/>
        </p:nvSpPr>
        <p:spPr>
          <a:xfrm>
            <a:off x="4532293" y="646768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217" y="11430"/>
                </a:lnTo>
                <a:lnTo>
                  <a:pt x="32217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2" name="object 312"/>
          <p:cNvSpPr/>
          <p:nvPr/>
        </p:nvSpPr>
        <p:spPr>
          <a:xfrm>
            <a:off x="4635847" y="646768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1969" y="11430"/>
                </a:lnTo>
                <a:lnTo>
                  <a:pt x="3196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3" name="object 313"/>
          <p:cNvSpPr/>
          <p:nvPr/>
        </p:nvSpPr>
        <p:spPr>
          <a:xfrm>
            <a:off x="4532375" y="6459220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2094" y="12700"/>
                </a:lnTo>
                <a:lnTo>
                  <a:pt x="3209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4" name="object 314"/>
          <p:cNvSpPr/>
          <p:nvPr/>
        </p:nvSpPr>
        <p:spPr>
          <a:xfrm>
            <a:off x="4635847" y="6459220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1980" y="12700"/>
                </a:lnTo>
                <a:lnTo>
                  <a:pt x="3198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5" name="object 315"/>
          <p:cNvSpPr/>
          <p:nvPr/>
        </p:nvSpPr>
        <p:spPr>
          <a:xfrm>
            <a:off x="4532402" y="6432127"/>
            <a:ext cx="21589" cy="27093"/>
          </a:xfrm>
          <a:custGeom>
            <a:avLst/>
            <a:gdLst/>
            <a:ahLst/>
            <a:cxnLst/>
            <a:rect l="l" t="t" r="r" b="b"/>
            <a:pathLst>
              <a:path w="32384" h="40640">
                <a:moveTo>
                  <a:pt x="0" y="40639"/>
                </a:moveTo>
                <a:lnTo>
                  <a:pt x="32054" y="40639"/>
                </a:lnTo>
                <a:lnTo>
                  <a:pt x="32054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6" name="object 316"/>
          <p:cNvSpPr/>
          <p:nvPr/>
        </p:nvSpPr>
        <p:spPr>
          <a:xfrm>
            <a:off x="4530996" y="6344082"/>
            <a:ext cx="127847" cy="115147"/>
          </a:xfrm>
          <a:custGeom>
            <a:avLst/>
            <a:gdLst/>
            <a:ahLst/>
            <a:cxnLst/>
            <a:rect l="l" t="t" r="r" b="b"/>
            <a:pathLst>
              <a:path w="191770" h="172720">
                <a:moveTo>
                  <a:pt x="191312" y="0"/>
                </a:moveTo>
                <a:lnTo>
                  <a:pt x="157276" y="0"/>
                </a:lnTo>
                <a:lnTo>
                  <a:pt x="157276" y="6350"/>
                </a:lnTo>
                <a:lnTo>
                  <a:pt x="157276" y="12700"/>
                </a:lnTo>
                <a:lnTo>
                  <a:pt x="157276" y="105410"/>
                </a:lnTo>
                <a:lnTo>
                  <a:pt x="34163" y="105410"/>
                </a:lnTo>
                <a:lnTo>
                  <a:pt x="34163" y="0"/>
                </a:lnTo>
                <a:lnTo>
                  <a:pt x="0" y="0"/>
                </a:lnTo>
                <a:lnTo>
                  <a:pt x="0" y="6350"/>
                </a:lnTo>
                <a:lnTo>
                  <a:pt x="660" y="6350"/>
                </a:lnTo>
                <a:lnTo>
                  <a:pt x="660" y="12700"/>
                </a:lnTo>
                <a:lnTo>
                  <a:pt x="1117" y="12700"/>
                </a:lnTo>
                <a:lnTo>
                  <a:pt x="1117" y="20320"/>
                </a:lnTo>
                <a:lnTo>
                  <a:pt x="1549" y="20320"/>
                </a:lnTo>
                <a:lnTo>
                  <a:pt x="1549" y="29210"/>
                </a:lnTo>
                <a:lnTo>
                  <a:pt x="1841" y="29210"/>
                </a:lnTo>
                <a:lnTo>
                  <a:pt x="1841" y="39370"/>
                </a:lnTo>
                <a:lnTo>
                  <a:pt x="1943" y="49530"/>
                </a:lnTo>
                <a:lnTo>
                  <a:pt x="2044" y="73660"/>
                </a:lnTo>
                <a:lnTo>
                  <a:pt x="2108" y="105410"/>
                </a:lnTo>
                <a:lnTo>
                  <a:pt x="2108" y="132080"/>
                </a:lnTo>
                <a:lnTo>
                  <a:pt x="157276" y="132080"/>
                </a:lnTo>
                <a:lnTo>
                  <a:pt x="157276" y="172720"/>
                </a:lnTo>
                <a:lnTo>
                  <a:pt x="189306" y="172720"/>
                </a:lnTo>
                <a:lnTo>
                  <a:pt x="189306" y="132080"/>
                </a:lnTo>
                <a:lnTo>
                  <a:pt x="189306" y="105410"/>
                </a:lnTo>
                <a:lnTo>
                  <a:pt x="189306" y="73660"/>
                </a:lnTo>
                <a:lnTo>
                  <a:pt x="189268" y="49530"/>
                </a:lnTo>
                <a:lnTo>
                  <a:pt x="189280" y="39370"/>
                </a:lnTo>
                <a:lnTo>
                  <a:pt x="189484" y="39370"/>
                </a:lnTo>
                <a:lnTo>
                  <a:pt x="189484" y="29210"/>
                </a:lnTo>
                <a:lnTo>
                  <a:pt x="189750" y="29210"/>
                </a:lnTo>
                <a:lnTo>
                  <a:pt x="189750" y="20320"/>
                </a:lnTo>
                <a:lnTo>
                  <a:pt x="190055" y="20320"/>
                </a:lnTo>
                <a:lnTo>
                  <a:pt x="190055" y="12700"/>
                </a:lnTo>
                <a:lnTo>
                  <a:pt x="190525" y="12700"/>
                </a:lnTo>
                <a:lnTo>
                  <a:pt x="190525" y="6350"/>
                </a:lnTo>
                <a:lnTo>
                  <a:pt x="191312" y="6350"/>
                </a:lnTo>
                <a:lnTo>
                  <a:pt x="191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17" name="object 3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7518" y="6344192"/>
            <a:ext cx="129845" cy="164133"/>
          </a:xfrm>
          <a:prstGeom prst="rect">
            <a:avLst/>
          </a:prstGeom>
        </p:spPr>
      </p:pic>
      <p:grpSp>
        <p:nvGrpSpPr>
          <p:cNvPr id="318" name="object 318"/>
          <p:cNvGrpSpPr/>
          <p:nvPr/>
        </p:nvGrpSpPr>
        <p:grpSpPr>
          <a:xfrm>
            <a:off x="4871339" y="6344192"/>
            <a:ext cx="303530" cy="215900"/>
            <a:chOff x="7307008" y="9516288"/>
            <a:chExt cx="455295" cy="323850"/>
          </a:xfrm>
        </p:grpSpPr>
        <p:sp>
          <p:nvSpPr>
            <p:cNvPr id="319" name="object 319"/>
            <p:cNvSpPr/>
            <p:nvPr/>
          </p:nvSpPr>
          <p:spPr>
            <a:xfrm>
              <a:off x="7307008" y="9516288"/>
              <a:ext cx="217804" cy="323850"/>
            </a:xfrm>
            <a:custGeom>
              <a:avLst/>
              <a:gdLst/>
              <a:ahLst/>
              <a:cxnLst/>
              <a:rect l="l" t="t" r="r" b="b"/>
              <a:pathLst>
                <a:path w="217804" h="323850">
                  <a:moveTo>
                    <a:pt x="188874" y="0"/>
                  </a:moveTo>
                  <a:lnTo>
                    <a:pt x="154317" y="0"/>
                  </a:lnTo>
                  <a:lnTo>
                    <a:pt x="154317" y="218359"/>
                  </a:lnTo>
                  <a:lnTo>
                    <a:pt x="34582" y="218359"/>
                  </a:lnTo>
                  <a:lnTo>
                    <a:pt x="34582" y="0"/>
                  </a:lnTo>
                  <a:lnTo>
                    <a:pt x="0" y="0"/>
                  </a:lnTo>
                  <a:lnTo>
                    <a:pt x="814" y="5547"/>
                  </a:lnTo>
                  <a:lnTo>
                    <a:pt x="1431" y="12137"/>
                  </a:lnTo>
                  <a:lnTo>
                    <a:pt x="1882" y="19871"/>
                  </a:lnTo>
                  <a:lnTo>
                    <a:pt x="2197" y="28851"/>
                  </a:lnTo>
                  <a:lnTo>
                    <a:pt x="2313" y="38584"/>
                  </a:lnTo>
                  <a:lnTo>
                    <a:pt x="2416" y="60384"/>
                  </a:lnTo>
                  <a:lnTo>
                    <a:pt x="2540" y="72508"/>
                  </a:lnTo>
                  <a:lnTo>
                    <a:pt x="2540" y="172838"/>
                  </a:lnTo>
                  <a:lnTo>
                    <a:pt x="2500" y="184899"/>
                  </a:lnTo>
                  <a:lnTo>
                    <a:pt x="1898" y="225953"/>
                  </a:lnTo>
                  <a:lnTo>
                    <a:pt x="0" y="246200"/>
                  </a:lnTo>
                  <a:lnTo>
                    <a:pt x="183807" y="246200"/>
                  </a:lnTo>
                  <a:lnTo>
                    <a:pt x="188561" y="284879"/>
                  </a:lnTo>
                  <a:lnTo>
                    <a:pt x="189572" y="308456"/>
                  </a:lnTo>
                  <a:lnTo>
                    <a:pt x="189331" y="316656"/>
                  </a:lnTo>
                  <a:lnTo>
                    <a:pt x="189725" y="323769"/>
                  </a:lnTo>
                  <a:lnTo>
                    <a:pt x="217538" y="323769"/>
                  </a:lnTo>
                  <a:lnTo>
                    <a:pt x="217538" y="218359"/>
                  </a:lnTo>
                  <a:lnTo>
                    <a:pt x="186347" y="218359"/>
                  </a:lnTo>
                  <a:lnTo>
                    <a:pt x="186347" y="48987"/>
                  </a:lnTo>
                  <a:lnTo>
                    <a:pt x="186443" y="38445"/>
                  </a:lnTo>
                  <a:lnTo>
                    <a:pt x="186933" y="20016"/>
                  </a:lnTo>
                  <a:lnTo>
                    <a:pt x="187358" y="12250"/>
                  </a:lnTo>
                  <a:lnTo>
                    <a:pt x="187995" y="5573"/>
                  </a:lnTo>
                  <a:lnTo>
                    <a:pt x="1888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0" name="object 3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66977" y="9516288"/>
              <a:ext cx="194767" cy="246200"/>
            </a:xfrm>
            <a:prstGeom prst="rect">
              <a:avLst/>
            </a:prstGeom>
          </p:spPr>
        </p:pic>
      </p:grpSp>
      <p:sp>
        <p:nvSpPr>
          <p:cNvPr id="321" name="object 321"/>
          <p:cNvSpPr/>
          <p:nvPr/>
        </p:nvSpPr>
        <p:spPr>
          <a:xfrm>
            <a:off x="5217847" y="6504939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248" y="5080"/>
                </a:lnTo>
                <a:lnTo>
                  <a:pt x="34248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2" name="object 322"/>
          <p:cNvSpPr/>
          <p:nvPr/>
        </p:nvSpPr>
        <p:spPr>
          <a:xfrm>
            <a:off x="5320504" y="6504939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66" y="5080"/>
                </a:lnTo>
                <a:lnTo>
                  <a:pt x="34166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3" name="object 323"/>
          <p:cNvSpPr/>
          <p:nvPr/>
        </p:nvSpPr>
        <p:spPr>
          <a:xfrm>
            <a:off x="5218330" y="649986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524" y="7619"/>
                </a:lnTo>
                <a:lnTo>
                  <a:pt x="3352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4" name="object 324"/>
          <p:cNvSpPr/>
          <p:nvPr/>
        </p:nvSpPr>
        <p:spPr>
          <a:xfrm>
            <a:off x="5320504" y="649986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353" y="7619"/>
                </a:lnTo>
                <a:lnTo>
                  <a:pt x="3335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5" name="object 325"/>
          <p:cNvSpPr/>
          <p:nvPr/>
        </p:nvSpPr>
        <p:spPr>
          <a:xfrm>
            <a:off x="5218738" y="649477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914" y="7619"/>
                </a:lnTo>
                <a:lnTo>
                  <a:pt x="3291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6" name="object 326"/>
          <p:cNvSpPr/>
          <p:nvPr/>
        </p:nvSpPr>
        <p:spPr>
          <a:xfrm>
            <a:off x="5320504" y="649477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747" y="7619"/>
                </a:lnTo>
                <a:lnTo>
                  <a:pt x="3274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7" name="object 327"/>
          <p:cNvSpPr/>
          <p:nvPr/>
        </p:nvSpPr>
        <p:spPr>
          <a:xfrm>
            <a:off x="5218999" y="648885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522" y="8890"/>
                </a:lnTo>
                <a:lnTo>
                  <a:pt x="3252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8" name="object 328"/>
          <p:cNvSpPr/>
          <p:nvPr/>
        </p:nvSpPr>
        <p:spPr>
          <a:xfrm>
            <a:off x="5320504" y="648885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451" y="8890"/>
                </a:lnTo>
                <a:lnTo>
                  <a:pt x="32451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9" name="object 329"/>
          <p:cNvSpPr/>
          <p:nvPr/>
        </p:nvSpPr>
        <p:spPr>
          <a:xfrm>
            <a:off x="5219124" y="6482927"/>
            <a:ext cx="21589" cy="5927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0" y="8889"/>
                </a:moveTo>
                <a:lnTo>
                  <a:pt x="32335" y="8889"/>
                </a:lnTo>
                <a:lnTo>
                  <a:pt x="3233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0" name="object 330"/>
          <p:cNvSpPr/>
          <p:nvPr/>
        </p:nvSpPr>
        <p:spPr>
          <a:xfrm>
            <a:off x="5320504" y="6482927"/>
            <a:ext cx="21589" cy="5927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0" y="8889"/>
                </a:moveTo>
                <a:lnTo>
                  <a:pt x="32294" y="8889"/>
                </a:lnTo>
                <a:lnTo>
                  <a:pt x="3229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1" name="object 331"/>
          <p:cNvSpPr/>
          <p:nvPr/>
        </p:nvSpPr>
        <p:spPr>
          <a:xfrm>
            <a:off x="5219194" y="647530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230" y="11430"/>
                </a:lnTo>
                <a:lnTo>
                  <a:pt x="322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2" name="object 332"/>
          <p:cNvSpPr/>
          <p:nvPr/>
        </p:nvSpPr>
        <p:spPr>
          <a:xfrm>
            <a:off x="5320504" y="6475306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140" y="11430"/>
                </a:lnTo>
                <a:lnTo>
                  <a:pt x="32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3" name="object 333"/>
          <p:cNvSpPr/>
          <p:nvPr/>
        </p:nvSpPr>
        <p:spPr>
          <a:xfrm>
            <a:off x="5219264" y="646768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124" y="11430"/>
                </a:lnTo>
                <a:lnTo>
                  <a:pt x="3212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4" name="object 334"/>
          <p:cNvSpPr/>
          <p:nvPr/>
        </p:nvSpPr>
        <p:spPr>
          <a:xfrm>
            <a:off x="5320504" y="646768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035" y="11430"/>
                </a:lnTo>
                <a:lnTo>
                  <a:pt x="3203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5" name="object 335"/>
          <p:cNvSpPr/>
          <p:nvPr/>
        </p:nvSpPr>
        <p:spPr>
          <a:xfrm>
            <a:off x="5219306" y="646006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061" y="11429"/>
                </a:lnTo>
                <a:lnTo>
                  <a:pt x="32061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6" name="object 336"/>
          <p:cNvSpPr/>
          <p:nvPr/>
        </p:nvSpPr>
        <p:spPr>
          <a:xfrm>
            <a:off x="5320504" y="646006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016" y="11429"/>
                </a:lnTo>
                <a:lnTo>
                  <a:pt x="3201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7" name="object 337"/>
          <p:cNvSpPr/>
          <p:nvPr/>
        </p:nvSpPr>
        <p:spPr>
          <a:xfrm>
            <a:off x="5219319" y="6393179"/>
            <a:ext cx="21589" cy="66887"/>
          </a:xfrm>
          <a:custGeom>
            <a:avLst/>
            <a:gdLst/>
            <a:ahLst/>
            <a:cxnLst/>
            <a:rect l="l" t="t" r="r" b="b"/>
            <a:pathLst>
              <a:path w="32384" h="100329">
                <a:moveTo>
                  <a:pt x="0" y="100329"/>
                </a:moveTo>
                <a:lnTo>
                  <a:pt x="32042" y="100329"/>
                </a:lnTo>
                <a:lnTo>
                  <a:pt x="32042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8" name="object 338"/>
          <p:cNvSpPr/>
          <p:nvPr/>
        </p:nvSpPr>
        <p:spPr>
          <a:xfrm>
            <a:off x="5320504" y="6393179"/>
            <a:ext cx="21589" cy="66887"/>
          </a:xfrm>
          <a:custGeom>
            <a:avLst/>
            <a:gdLst/>
            <a:ahLst/>
            <a:cxnLst/>
            <a:rect l="l" t="t" r="r" b="b"/>
            <a:pathLst>
              <a:path w="32384" h="100329">
                <a:moveTo>
                  <a:pt x="0" y="100329"/>
                </a:moveTo>
                <a:lnTo>
                  <a:pt x="32029" y="100329"/>
                </a:lnTo>
                <a:lnTo>
                  <a:pt x="3202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9" name="object 339"/>
          <p:cNvSpPr/>
          <p:nvPr/>
        </p:nvSpPr>
        <p:spPr>
          <a:xfrm>
            <a:off x="5219277" y="6384713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2104" y="12699"/>
                </a:lnTo>
                <a:lnTo>
                  <a:pt x="3210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0" name="object 340"/>
          <p:cNvSpPr/>
          <p:nvPr/>
        </p:nvSpPr>
        <p:spPr>
          <a:xfrm>
            <a:off x="5320504" y="6384713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699"/>
                </a:moveTo>
                <a:lnTo>
                  <a:pt x="32029" y="12699"/>
                </a:lnTo>
                <a:lnTo>
                  <a:pt x="3202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1" name="object 341"/>
          <p:cNvSpPr/>
          <p:nvPr/>
        </p:nvSpPr>
        <p:spPr>
          <a:xfrm>
            <a:off x="5219218" y="637709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193" y="11429"/>
                </a:lnTo>
                <a:lnTo>
                  <a:pt x="3219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2" name="object 342"/>
          <p:cNvSpPr/>
          <p:nvPr/>
        </p:nvSpPr>
        <p:spPr>
          <a:xfrm>
            <a:off x="5320504" y="6377093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29"/>
                </a:moveTo>
                <a:lnTo>
                  <a:pt x="32029" y="11429"/>
                </a:lnTo>
                <a:lnTo>
                  <a:pt x="3202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3" name="object 343"/>
          <p:cNvSpPr/>
          <p:nvPr/>
        </p:nvSpPr>
        <p:spPr>
          <a:xfrm>
            <a:off x="5219184" y="6370320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244" y="10160"/>
                </a:lnTo>
                <a:lnTo>
                  <a:pt x="322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4" name="object 344"/>
          <p:cNvSpPr/>
          <p:nvPr/>
        </p:nvSpPr>
        <p:spPr>
          <a:xfrm>
            <a:off x="5320504" y="6370320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079" y="10160"/>
                </a:lnTo>
                <a:lnTo>
                  <a:pt x="3207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5" name="object 345"/>
          <p:cNvSpPr/>
          <p:nvPr/>
        </p:nvSpPr>
        <p:spPr>
          <a:xfrm>
            <a:off x="5219128" y="636354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327" y="10159"/>
                </a:lnTo>
                <a:lnTo>
                  <a:pt x="3232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6" name="object 346"/>
          <p:cNvSpPr/>
          <p:nvPr/>
        </p:nvSpPr>
        <p:spPr>
          <a:xfrm>
            <a:off x="5320504" y="636354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256" y="10159"/>
                </a:lnTo>
                <a:lnTo>
                  <a:pt x="32256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7" name="object 347"/>
          <p:cNvSpPr/>
          <p:nvPr/>
        </p:nvSpPr>
        <p:spPr>
          <a:xfrm>
            <a:off x="5219070" y="6362700"/>
            <a:ext cx="22013" cy="847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0" y="1270"/>
                </a:moveTo>
                <a:lnTo>
                  <a:pt x="32414" y="1270"/>
                </a:lnTo>
                <a:lnTo>
                  <a:pt x="3241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8" name="object 348"/>
          <p:cNvSpPr/>
          <p:nvPr/>
        </p:nvSpPr>
        <p:spPr>
          <a:xfrm>
            <a:off x="5217913" y="6344082"/>
            <a:ext cx="125307" cy="19473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187960" y="0"/>
                </a:moveTo>
                <a:lnTo>
                  <a:pt x="0" y="0"/>
                </a:lnTo>
                <a:lnTo>
                  <a:pt x="0" y="6350"/>
                </a:lnTo>
                <a:lnTo>
                  <a:pt x="723" y="6350"/>
                </a:lnTo>
                <a:lnTo>
                  <a:pt x="723" y="12700"/>
                </a:lnTo>
                <a:lnTo>
                  <a:pt x="1219" y="12700"/>
                </a:lnTo>
                <a:lnTo>
                  <a:pt x="1219" y="20320"/>
                </a:lnTo>
                <a:lnTo>
                  <a:pt x="1574" y="20320"/>
                </a:lnTo>
                <a:lnTo>
                  <a:pt x="1574" y="27940"/>
                </a:lnTo>
                <a:lnTo>
                  <a:pt x="153885" y="27940"/>
                </a:lnTo>
                <a:lnTo>
                  <a:pt x="153885" y="29210"/>
                </a:lnTo>
                <a:lnTo>
                  <a:pt x="186283" y="29210"/>
                </a:lnTo>
                <a:lnTo>
                  <a:pt x="186283" y="27940"/>
                </a:lnTo>
                <a:lnTo>
                  <a:pt x="186397" y="20320"/>
                </a:lnTo>
                <a:lnTo>
                  <a:pt x="186702" y="20320"/>
                </a:lnTo>
                <a:lnTo>
                  <a:pt x="186702" y="12700"/>
                </a:lnTo>
                <a:lnTo>
                  <a:pt x="187198" y="12700"/>
                </a:lnTo>
                <a:lnTo>
                  <a:pt x="187198" y="6350"/>
                </a:lnTo>
                <a:lnTo>
                  <a:pt x="187960" y="6350"/>
                </a:lnTo>
                <a:lnTo>
                  <a:pt x="187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49" name="object 3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373210" y="6344192"/>
            <a:ext cx="301099" cy="165827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708438" y="6344192"/>
            <a:ext cx="107924" cy="165258"/>
          </a:xfrm>
          <a:prstGeom prst="rect">
            <a:avLst/>
          </a:prstGeom>
        </p:spPr>
      </p:pic>
      <p:sp>
        <p:nvSpPr>
          <p:cNvPr id="351" name="object 351"/>
          <p:cNvSpPr/>
          <p:nvPr/>
        </p:nvSpPr>
        <p:spPr>
          <a:xfrm>
            <a:off x="5850913" y="6504939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216" y="5080"/>
                </a:lnTo>
                <a:lnTo>
                  <a:pt x="34216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2" name="object 352"/>
          <p:cNvSpPr/>
          <p:nvPr/>
        </p:nvSpPr>
        <p:spPr>
          <a:xfrm>
            <a:off x="5955801" y="6504939"/>
            <a:ext cx="22860" cy="3387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5080"/>
                </a:moveTo>
                <a:lnTo>
                  <a:pt x="34149" y="5080"/>
                </a:lnTo>
                <a:lnTo>
                  <a:pt x="3414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3" name="object 353"/>
          <p:cNvSpPr/>
          <p:nvPr/>
        </p:nvSpPr>
        <p:spPr>
          <a:xfrm>
            <a:off x="5851407" y="649986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476" y="7619"/>
                </a:lnTo>
                <a:lnTo>
                  <a:pt x="3347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4" name="object 354"/>
          <p:cNvSpPr/>
          <p:nvPr/>
        </p:nvSpPr>
        <p:spPr>
          <a:xfrm>
            <a:off x="5955801" y="6499860"/>
            <a:ext cx="22437" cy="508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619"/>
                </a:moveTo>
                <a:lnTo>
                  <a:pt x="33319" y="7619"/>
                </a:lnTo>
                <a:lnTo>
                  <a:pt x="3331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5" name="object 355"/>
          <p:cNvSpPr/>
          <p:nvPr/>
        </p:nvSpPr>
        <p:spPr>
          <a:xfrm>
            <a:off x="5851796" y="649477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892" y="7619"/>
                </a:lnTo>
                <a:lnTo>
                  <a:pt x="3289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6" name="object 356"/>
          <p:cNvSpPr/>
          <p:nvPr/>
        </p:nvSpPr>
        <p:spPr>
          <a:xfrm>
            <a:off x="5955801" y="6494779"/>
            <a:ext cx="22013" cy="508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619"/>
                </a:moveTo>
                <a:lnTo>
                  <a:pt x="32695" y="7619"/>
                </a:lnTo>
                <a:lnTo>
                  <a:pt x="3269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7" name="object 357"/>
          <p:cNvSpPr/>
          <p:nvPr/>
        </p:nvSpPr>
        <p:spPr>
          <a:xfrm>
            <a:off x="5852041" y="648885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524" y="8890"/>
                </a:lnTo>
                <a:lnTo>
                  <a:pt x="3252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8" name="object 358"/>
          <p:cNvSpPr/>
          <p:nvPr/>
        </p:nvSpPr>
        <p:spPr>
          <a:xfrm>
            <a:off x="5955801" y="6488853"/>
            <a:ext cx="22013" cy="5927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890"/>
                </a:moveTo>
                <a:lnTo>
                  <a:pt x="32412" y="8890"/>
                </a:lnTo>
                <a:lnTo>
                  <a:pt x="3241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9" name="object 359"/>
          <p:cNvSpPr/>
          <p:nvPr/>
        </p:nvSpPr>
        <p:spPr>
          <a:xfrm>
            <a:off x="5852125" y="6482080"/>
            <a:ext cx="22013" cy="6773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10159"/>
                </a:moveTo>
                <a:lnTo>
                  <a:pt x="32399" y="10159"/>
                </a:lnTo>
                <a:lnTo>
                  <a:pt x="3239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0" name="object 360"/>
          <p:cNvSpPr/>
          <p:nvPr/>
        </p:nvSpPr>
        <p:spPr>
          <a:xfrm>
            <a:off x="5955801" y="6482080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59"/>
                </a:moveTo>
                <a:lnTo>
                  <a:pt x="32264" y="10159"/>
                </a:lnTo>
                <a:lnTo>
                  <a:pt x="3226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1" name="object 361"/>
          <p:cNvSpPr/>
          <p:nvPr/>
        </p:nvSpPr>
        <p:spPr>
          <a:xfrm>
            <a:off x="5852154" y="647530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355" y="10160"/>
                </a:lnTo>
                <a:lnTo>
                  <a:pt x="3235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2" name="object 362"/>
          <p:cNvSpPr/>
          <p:nvPr/>
        </p:nvSpPr>
        <p:spPr>
          <a:xfrm>
            <a:off x="5955801" y="6475306"/>
            <a:ext cx="21589" cy="6773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10160"/>
                </a:moveTo>
                <a:lnTo>
                  <a:pt x="32089" y="10160"/>
                </a:lnTo>
                <a:lnTo>
                  <a:pt x="3208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3" name="object 363"/>
          <p:cNvSpPr/>
          <p:nvPr/>
        </p:nvSpPr>
        <p:spPr>
          <a:xfrm>
            <a:off x="5852246" y="646768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2217" y="11430"/>
                </a:lnTo>
                <a:lnTo>
                  <a:pt x="32217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4" name="object 364"/>
          <p:cNvSpPr/>
          <p:nvPr/>
        </p:nvSpPr>
        <p:spPr>
          <a:xfrm>
            <a:off x="5955801" y="6467687"/>
            <a:ext cx="21589" cy="762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430"/>
                </a:moveTo>
                <a:lnTo>
                  <a:pt x="31969" y="11430"/>
                </a:lnTo>
                <a:lnTo>
                  <a:pt x="3196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5" name="object 365"/>
          <p:cNvSpPr/>
          <p:nvPr/>
        </p:nvSpPr>
        <p:spPr>
          <a:xfrm>
            <a:off x="5852328" y="6459220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2094" y="12700"/>
                </a:lnTo>
                <a:lnTo>
                  <a:pt x="3209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6" name="object 366"/>
          <p:cNvSpPr/>
          <p:nvPr/>
        </p:nvSpPr>
        <p:spPr>
          <a:xfrm>
            <a:off x="5955801" y="6459220"/>
            <a:ext cx="21589" cy="8467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700"/>
                </a:moveTo>
                <a:lnTo>
                  <a:pt x="31980" y="12700"/>
                </a:lnTo>
                <a:lnTo>
                  <a:pt x="3198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7" name="object 367"/>
          <p:cNvSpPr/>
          <p:nvPr/>
        </p:nvSpPr>
        <p:spPr>
          <a:xfrm>
            <a:off x="5852355" y="6432127"/>
            <a:ext cx="21589" cy="27093"/>
          </a:xfrm>
          <a:custGeom>
            <a:avLst/>
            <a:gdLst/>
            <a:ahLst/>
            <a:cxnLst/>
            <a:rect l="l" t="t" r="r" b="b"/>
            <a:pathLst>
              <a:path w="32384" h="40640">
                <a:moveTo>
                  <a:pt x="0" y="40639"/>
                </a:moveTo>
                <a:lnTo>
                  <a:pt x="32054" y="40639"/>
                </a:lnTo>
                <a:lnTo>
                  <a:pt x="32054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8" name="object 368"/>
          <p:cNvSpPr/>
          <p:nvPr/>
        </p:nvSpPr>
        <p:spPr>
          <a:xfrm>
            <a:off x="5850949" y="6344082"/>
            <a:ext cx="127847" cy="115147"/>
          </a:xfrm>
          <a:custGeom>
            <a:avLst/>
            <a:gdLst/>
            <a:ahLst/>
            <a:cxnLst/>
            <a:rect l="l" t="t" r="r" b="b"/>
            <a:pathLst>
              <a:path w="191770" h="172720">
                <a:moveTo>
                  <a:pt x="191312" y="0"/>
                </a:moveTo>
                <a:lnTo>
                  <a:pt x="157276" y="0"/>
                </a:lnTo>
                <a:lnTo>
                  <a:pt x="157276" y="6350"/>
                </a:lnTo>
                <a:lnTo>
                  <a:pt x="157276" y="12700"/>
                </a:lnTo>
                <a:lnTo>
                  <a:pt x="157276" y="105410"/>
                </a:lnTo>
                <a:lnTo>
                  <a:pt x="34163" y="105410"/>
                </a:lnTo>
                <a:lnTo>
                  <a:pt x="34163" y="0"/>
                </a:lnTo>
                <a:lnTo>
                  <a:pt x="0" y="0"/>
                </a:lnTo>
                <a:lnTo>
                  <a:pt x="0" y="6350"/>
                </a:lnTo>
                <a:lnTo>
                  <a:pt x="660" y="6350"/>
                </a:lnTo>
                <a:lnTo>
                  <a:pt x="660" y="12700"/>
                </a:lnTo>
                <a:lnTo>
                  <a:pt x="1117" y="12700"/>
                </a:lnTo>
                <a:lnTo>
                  <a:pt x="1117" y="20320"/>
                </a:lnTo>
                <a:lnTo>
                  <a:pt x="1549" y="20320"/>
                </a:lnTo>
                <a:lnTo>
                  <a:pt x="1549" y="29210"/>
                </a:lnTo>
                <a:lnTo>
                  <a:pt x="1841" y="29210"/>
                </a:lnTo>
                <a:lnTo>
                  <a:pt x="1841" y="39370"/>
                </a:lnTo>
                <a:lnTo>
                  <a:pt x="1943" y="49530"/>
                </a:lnTo>
                <a:lnTo>
                  <a:pt x="2044" y="73660"/>
                </a:lnTo>
                <a:lnTo>
                  <a:pt x="2108" y="105410"/>
                </a:lnTo>
                <a:lnTo>
                  <a:pt x="2108" y="132080"/>
                </a:lnTo>
                <a:lnTo>
                  <a:pt x="157276" y="132080"/>
                </a:lnTo>
                <a:lnTo>
                  <a:pt x="157276" y="172720"/>
                </a:lnTo>
                <a:lnTo>
                  <a:pt x="189306" y="172720"/>
                </a:lnTo>
                <a:lnTo>
                  <a:pt x="189306" y="132080"/>
                </a:lnTo>
                <a:lnTo>
                  <a:pt x="189306" y="105410"/>
                </a:lnTo>
                <a:lnTo>
                  <a:pt x="189306" y="73660"/>
                </a:lnTo>
                <a:lnTo>
                  <a:pt x="189268" y="49530"/>
                </a:lnTo>
                <a:lnTo>
                  <a:pt x="189280" y="39370"/>
                </a:lnTo>
                <a:lnTo>
                  <a:pt x="189484" y="39370"/>
                </a:lnTo>
                <a:lnTo>
                  <a:pt x="189484" y="29210"/>
                </a:lnTo>
                <a:lnTo>
                  <a:pt x="189750" y="29210"/>
                </a:lnTo>
                <a:lnTo>
                  <a:pt x="189750" y="20320"/>
                </a:lnTo>
                <a:lnTo>
                  <a:pt x="190055" y="20320"/>
                </a:lnTo>
                <a:lnTo>
                  <a:pt x="190055" y="12700"/>
                </a:lnTo>
                <a:lnTo>
                  <a:pt x="190525" y="12700"/>
                </a:lnTo>
                <a:lnTo>
                  <a:pt x="190525" y="6350"/>
                </a:lnTo>
                <a:lnTo>
                  <a:pt x="191312" y="6350"/>
                </a:lnTo>
                <a:lnTo>
                  <a:pt x="191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9" name="object 369"/>
          <p:cNvSpPr/>
          <p:nvPr/>
        </p:nvSpPr>
        <p:spPr>
          <a:xfrm>
            <a:off x="6011040" y="6341374"/>
            <a:ext cx="140123" cy="170180"/>
          </a:xfrm>
          <a:custGeom>
            <a:avLst/>
            <a:gdLst/>
            <a:ahLst/>
            <a:cxnLst/>
            <a:rect l="l" t="t" r="r" b="b"/>
            <a:pathLst>
              <a:path w="210184" h="255270">
                <a:moveTo>
                  <a:pt x="107044" y="0"/>
                </a:moveTo>
                <a:lnTo>
                  <a:pt x="67470" y="8771"/>
                </a:lnTo>
                <a:lnTo>
                  <a:pt x="33079" y="34250"/>
                </a:lnTo>
                <a:lnTo>
                  <a:pt x="8898" y="74811"/>
                </a:lnTo>
                <a:lnTo>
                  <a:pt x="409" y="114172"/>
                </a:lnTo>
                <a:lnTo>
                  <a:pt x="0" y="129857"/>
                </a:lnTo>
                <a:lnTo>
                  <a:pt x="480" y="143706"/>
                </a:lnTo>
                <a:lnTo>
                  <a:pt x="8377" y="182721"/>
                </a:lnTo>
                <a:lnTo>
                  <a:pt x="31402" y="222091"/>
                </a:lnTo>
                <a:lnTo>
                  <a:pt x="64613" y="246380"/>
                </a:lnTo>
                <a:lnTo>
                  <a:pt x="103665" y="254655"/>
                </a:lnTo>
                <a:lnTo>
                  <a:pt x="113710" y="254079"/>
                </a:lnTo>
                <a:lnTo>
                  <a:pt x="152063" y="240976"/>
                </a:lnTo>
                <a:lnTo>
                  <a:pt x="172171" y="225127"/>
                </a:lnTo>
                <a:lnTo>
                  <a:pt x="105355" y="225127"/>
                </a:lnTo>
                <a:lnTo>
                  <a:pt x="94712" y="224336"/>
                </a:lnTo>
                <a:lnTo>
                  <a:pt x="59434" y="206143"/>
                </a:lnTo>
                <a:lnTo>
                  <a:pt x="37874" y="166287"/>
                </a:lnTo>
                <a:lnTo>
                  <a:pt x="32825" y="124797"/>
                </a:lnTo>
                <a:lnTo>
                  <a:pt x="33355" y="110682"/>
                </a:lnTo>
                <a:lnTo>
                  <a:pt x="47118" y="64100"/>
                </a:lnTo>
                <a:lnTo>
                  <a:pt x="76183" y="36067"/>
                </a:lnTo>
                <a:lnTo>
                  <a:pt x="105355" y="29527"/>
                </a:lnTo>
                <a:lnTo>
                  <a:pt x="175498" y="29527"/>
                </a:lnTo>
                <a:lnTo>
                  <a:pt x="171009" y="25015"/>
                </a:lnTo>
                <a:lnTo>
                  <a:pt x="136169" y="4606"/>
                </a:lnTo>
                <a:lnTo>
                  <a:pt x="116795" y="373"/>
                </a:lnTo>
                <a:lnTo>
                  <a:pt x="107044" y="0"/>
                </a:lnTo>
                <a:close/>
              </a:path>
              <a:path w="210184" h="255270">
                <a:moveTo>
                  <a:pt x="175498" y="29527"/>
                </a:moveTo>
                <a:lnTo>
                  <a:pt x="105355" y="29527"/>
                </a:lnTo>
                <a:lnTo>
                  <a:pt x="115711" y="30249"/>
                </a:lnTo>
                <a:lnTo>
                  <a:pt x="125401" y="32465"/>
                </a:lnTo>
                <a:lnTo>
                  <a:pt x="157050" y="56243"/>
                </a:lnTo>
                <a:lnTo>
                  <a:pt x="174766" y="100848"/>
                </a:lnTo>
                <a:lnTo>
                  <a:pt x="177033" y="129857"/>
                </a:lnTo>
                <a:lnTo>
                  <a:pt x="176408" y="144227"/>
                </a:lnTo>
                <a:lnTo>
                  <a:pt x="162633" y="191073"/>
                </a:lnTo>
                <a:lnTo>
                  <a:pt x="133846" y="218728"/>
                </a:lnTo>
                <a:lnTo>
                  <a:pt x="105355" y="225127"/>
                </a:lnTo>
                <a:lnTo>
                  <a:pt x="172171" y="225127"/>
                </a:lnTo>
                <a:lnTo>
                  <a:pt x="195934" y="191371"/>
                </a:lnTo>
                <a:lnTo>
                  <a:pt x="207504" y="154276"/>
                </a:lnTo>
                <a:lnTo>
                  <a:pt x="209888" y="125630"/>
                </a:lnTo>
                <a:lnTo>
                  <a:pt x="209344" y="110871"/>
                </a:lnTo>
                <a:lnTo>
                  <a:pt x="201455" y="71934"/>
                </a:lnTo>
                <a:lnTo>
                  <a:pt x="178519" y="32564"/>
                </a:lnTo>
                <a:lnTo>
                  <a:pt x="175498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0" name="object 370"/>
          <p:cNvSpPr/>
          <p:nvPr/>
        </p:nvSpPr>
        <p:spPr>
          <a:xfrm>
            <a:off x="6182800" y="6363555"/>
            <a:ext cx="22860" cy="144780"/>
          </a:xfrm>
          <a:custGeom>
            <a:avLst/>
            <a:gdLst/>
            <a:ahLst/>
            <a:cxnLst/>
            <a:rect l="l" t="t" r="r" b="b"/>
            <a:pathLst>
              <a:path w="34290" h="217170">
                <a:moveTo>
                  <a:pt x="34226" y="0"/>
                </a:moveTo>
                <a:lnTo>
                  <a:pt x="1841" y="0"/>
                </a:lnTo>
                <a:lnTo>
                  <a:pt x="1841" y="1270"/>
                </a:lnTo>
                <a:lnTo>
                  <a:pt x="1905" y="10160"/>
                </a:lnTo>
                <a:lnTo>
                  <a:pt x="2006" y="20320"/>
                </a:lnTo>
                <a:lnTo>
                  <a:pt x="2108" y="44450"/>
                </a:lnTo>
                <a:lnTo>
                  <a:pt x="2171" y="143510"/>
                </a:lnTo>
                <a:lnTo>
                  <a:pt x="2120" y="156210"/>
                </a:lnTo>
                <a:lnTo>
                  <a:pt x="2006" y="167640"/>
                </a:lnTo>
                <a:lnTo>
                  <a:pt x="1866" y="167640"/>
                </a:lnTo>
                <a:lnTo>
                  <a:pt x="1866" y="177800"/>
                </a:lnTo>
                <a:lnTo>
                  <a:pt x="1816" y="187960"/>
                </a:lnTo>
                <a:lnTo>
                  <a:pt x="1689" y="187960"/>
                </a:lnTo>
                <a:lnTo>
                  <a:pt x="1689" y="196850"/>
                </a:lnTo>
                <a:lnTo>
                  <a:pt x="1333" y="196850"/>
                </a:lnTo>
                <a:lnTo>
                  <a:pt x="1333" y="204470"/>
                </a:lnTo>
                <a:lnTo>
                  <a:pt x="749" y="204470"/>
                </a:lnTo>
                <a:lnTo>
                  <a:pt x="749" y="212090"/>
                </a:lnTo>
                <a:lnTo>
                  <a:pt x="0" y="212090"/>
                </a:lnTo>
                <a:lnTo>
                  <a:pt x="0" y="217170"/>
                </a:lnTo>
                <a:lnTo>
                  <a:pt x="34226" y="217170"/>
                </a:lnTo>
                <a:lnTo>
                  <a:pt x="34226" y="212090"/>
                </a:lnTo>
                <a:lnTo>
                  <a:pt x="34226" y="204470"/>
                </a:lnTo>
                <a:lnTo>
                  <a:pt x="34226" y="1270"/>
                </a:lnTo>
                <a:lnTo>
                  <a:pt x="342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1" name="object 371"/>
          <p:cNvSpPr/>
          <p:nvPr/>
        </p:nvSpPr>
        <p:spPr>
          <a:xfrm>
            <a:off x="6184000" y="6362700"/>
            <a:ext cx="22013" cy="847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0" y="1270"/>
                </a:moveTo>
                <a:lnTo>
                  <a:pt x="32426" y="1270"/>
                </a:lnTo>
                <a:lnTo>
                  <a:pt x="32426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2" name="object 372"/>
          <p:cNvSpPr/>
          <p:nvPr/>
        </p:nvSpPr>
        <p:spPr>
          <a:xfrm>
            <a:off x="6182843" y="6341381"/>
            <a:ext cx="253577" cy="170180"/>
          </a:xfrm>
          <a:custGeom>
            <a:avLst/>
            <a:gdLst/>
            <a:ahLst/>
            <a:cxnLst/>
            <a:rect l="l" t="t" r="r" b="b"/>
            <a:pathLst>
              <a:path w="380365" h="255270">
                <a:moveTo>
                  <a:pt x="145465" y="4051"/>
                </a:moveTo>
                <a:lnTo>
                  <a:pt x="0" y="4051"/>
                </a:lnTo>
                <a:lnTo>
                  <a:pt x="0" y="10401"/>
                </a:lnTo>
                <a:lnTo>
                  <a:pt x="660" y="10401"/>
                </a:lnTo>
                <a:lnTo>
                  <a:pt x="660" y="16751"/>
                </a:lnTo>
                <a:lnTo>
                  <a:pt x="1117" y="16751"/>
                </a:lnTo>
                <a:lnTo>
                  <a:pt x="1117" y="24371"/>
                </a:lnTo>
                <a:lnTo>
                  <a:pt x="1511" y="24371"/>
                </a:lnTo>
                <a:lnTo>
                  <a:pt x="1511" y="31991"/>
                </a:lnTo>
                <a:lnTo>
                  <a:pt x="124282" y="31991"/>
                </a:lnTo>
                <a:lnTo>
                  <a:pt x="124282" y="33261"/>
                </a:lnTo>
                <a:lnTo>
                  <a:pt x="145465" y="33261"/>
                </a:lnTo>
                <a:lnTo>
                  <a:pt x="145465" y="31991"/>
                </a:lnTo>
                <a:lnTo>
                  <a:pt x="145465" y="24371"/>
                </a:lnTo>
                <a:lnTo>
                  <a:pt x="145465" y="16751"/>
                </a:lnTo>
                <a:lnTo>
                  <a:pt x="145465" y="10401"/>
                </a:lnTo>
                <a:lnTo>
                  <a:pt x="145465" y="4051"/>
                </a:lnTo>
                <a:close/>
              </a:path>
              <a:path w="380365" h="255270">
                <a:moveTo>
                  <a:pt x="380174" y="125628"/>
                </a:moveTo>
                <a:lnTo>
                  <a:pt x="375373" y="83959"/>
                </a:lnTo>
                <a:lnTo>
                  <a:pt x="355625" y="40944"/>
                </a:lnTo>
                <a:lnTo>
                  <a:pt x="347319" y="31076"/>
                </a:lnTo>
                <a:lnTo>
                  <a:pt x="347319" y="129857"/>
                </a:lnTo>
                <a:lnTo>
                  <a:pt x="346684" y="144221"/>
                </a:lnTo>
                <a:lnTo>
                  <a:pt x="332917" y="191071"/>
                </a:lnTo>
                <a:lnTo>
                  <a:pt x="304126" y="218719"/>
                </a:lnTo>
                <a:lnTo>
                  <a:pt x="275640" y="225120"/>
                </a:lnTo>
                <a:lnTo>
                  <a:pt x="264985" y="224332"/>
                </a:lnTo>
                <a:lnTo>
                  <a:pt x="229717" y="206133"/>
                </a:lnTo>
                <a:lnTo>
                  <a:pt x="208153" y="166281"/>
                </a:lnTo>
                <a:lnTo>
                  <a:pt x="203111" y="124790"/>
                </a:lnTo>
                <a:lnTo>
                  <a:pt x="203631" y="110680"/>
                </a:lnTo>
                <a:lnTo>
                  <a:pt x="217398" y="64096"/>
                </a:lnTo>
                <a:lnTo>
                  <a:pt x="246468" y="36068"/>
                </a:lnTo>
                <a:lnTo>
                  <a:pt x="275640" y="29527"/>
                </a:lnTo>
                <a:lnTo>
                  <a:pt x="285991" y="30251"/>
                </a:lnTo>
                <a:lnTo>
                  <a:pt x="320700" y="48323"/>
                </a:lnTo>
                <a:lnTo>
                  <a:pt x="342226" y="87998"/>
                </a:lnTo>
                <a:lnTo>
                  <a:pt x="347319" y="129857"/>
                </a:lnTo>
                <a:lnTo>
                  <a:pt x="347319" y="31076"/>
                </a:lnTo>
                <a:lnTo>
                  <a:pt x="315849" y="8267"/>
                </a:lnTo>
                <a:lnTo>
                  <a:pt x="277329" y="0"/>
                </a:lnTo>
                <a:lnTo>
                  <a:pt x="267144" y="508"/>
                </a:lnTo>
                <a:lnTo>
                  <a:pt x="228384" y="13601"/>
                </a:lnTo>
                <a:lnTo>
                  <a:pt x="196088" y="43002"/>
                </a:lnTo>
                <a:lnTo>
                  <a:pt x="175234" y="87122"/>
                </a:lnTo>
                <a:lnTo>
                  <a:pt x="170281" y="129857"/>
                </a:lnTo>
                <a:lnTo>
                  <a:pt x="170764" y="143700"/>
                </a:lnTo>
                <a:lnTo>
                  <a:pt x="178663" y="182714"/>
                </a:lnTo>
                <a:lnTo>
                  <a:pt x="201688" y="222084"/>
                </a:lnTo>
                <a:lnTo>
                  <a:pt x="234899" y="246380"/>
                </a:lnTo>
                <a:lnTo>
                  <a:pt x="273951" y="254647"/>
                </a:lnTo>
                <a:lnTo>
                  <a:pt x="283984" y="254076"/>
                </a:lnTo>
                <a:lnTo>
                  <a:pt x="322338" y="240969"/>
                </a:lnTo>
                <a:lnTo>
                  <a:pt x="342455" y="225120"/>
                </a:lnTo>
                <a:lnTo>
                  <a:pt x="347218" y="220497"/>
                </a:lnTo>
                <a:lnTo>
                  <a:pt x="371233" y="179933"/>
                </a:lnTo>
                <a:lnTo>
                  <a:pt x="379437" y="140284"/>
                </a:lnTo>
                <a:lnTo>
                  <a:pt x="380174" y="12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3" name="object 373"/>
          <p:cNvSpPr/>
          <p:nvPr/>
        </p:nvSpPr>
        <p:spPr>
          <a:xfrm>
            <a:off x="6522427" y="6341374"/>
            <a:ext cx="140123" cy="170180"/>
          </a:xfrm>
          <a:custGeom>
            <a:avLst/>
            <a:gdLst/>
            <a:ahLst/>
            <a:cxnLst/>
            <a:rect l="l" t="t" r="r" b="b"/>
            <a:pathLst>
              <a:path w="210184" h="255270">
                <a:moveTo>
                  <a:pt x="107044" y="0"/>
                </a:moveTo>
                <a:lnTo>
                  <a:pt x="67470" y="8771"/>
                </a:lnTo>
                <a:lnTo>
                  <a:pt x="33079" y="34250"/>
                </a:lnTo>
                <a:lnTo>
                  <a:pt x="8898" y="74811"/>
                </a:lnTo>
                <a:lnTo>
                  <a:pt x="409" y="114172"/>
                </a:lnTo>
                <a:lnTo>
                  <a:pt x="0" y="129857"/>
                </a:lnTo>
                <a:lnTo>
                  <a:pt x="480" y="143706"/>
                </a:lnTo>
                <a:lnTo>
                  <a:pt x="8377" y="182721"/>
                </a:lnTo>
                <a:lnTo>
                  <a:pt x="31402" y="222091"/>
                </a:lnTo>
                <a:lnTo>
                  <a:pt x="64613" y="246380"/>
                </a:lnTo>
                <a:lnTo>
                  <a:pt x="103665" y="254655"/>
                </a:lnTo>
                <a:lnTo>
                  <a:pt x="113710" y="254079"/>
                </a:lnTo>
                <a:lnTo>
                  <a:pt x="152063" y="240976"/>
                </a:lnTo>
                <a:lnTo>
                  <a:pt x="172171" y="225127"/>
                </a:lnTo>
                <a:lnTo>
                  <a:pt x="105355" y="225127"/>
                </a:lnTo>
                <a:lnTo>
                  <a:pt x="94712" y="224336"/>
                </a:lnTo>
                <a:lnTo>
                  <a:pt x="59434" y="206143"/>
                </a:lnTo>
                <a:lnTo>
                  <a:pt x="37874" y="166287"/>
                </a:lnTo>
                <a:lnTo>
                  <a:pt x="32825" y="124797"/>
                </a:lnTo>
                <a:lnTo>
                  <a:pt x="33355" y="110682"/>
                </a:lnTo>
                <a:lnTo>
                  <a:pt x="47118" y="64100"/>
                </a:lnTo>
                <a:lnTo>
                  <a:pt x="76183" y="36067"/>
                </a:lnTo>
                <a:lnTo>
                  <a:pt x="105355" y="29527"/>
                </a:lnTo>
                <a:lnTo>
                  <a:pt x="175498" y="29527"/>
                </a:lnTo>
                <a:lnTo>
                  <a:pt x="171009" y="25015"/>
                </a:lnTo>
                <a:lnTo>
                  <a:pt x="136169" y="4606"/>
                </a:lnTo>
                <a:lnTo>
                  <a:pt x="116795" y="373"/>
                </a:lnTo>
                <a:lnTo>
                  <a:pt x="107044" y="0"/>
                </a:lnTo>
                <a:close/>
              </a:path>
              <a:path w="210184" h="255270">
                <a:moveTo>
                  <a:pt x="175498" y="29527"/>
                </a:moveTo>
                <a:lnTo>
                  <a:pt x="105355" y="29527"/>
                </a:lnTo>
                <a:lnTo>
                  <a:pt x="115711" y="30249"/>
                </a:lnTo>
                <a:lnTo>
                  <a:pt x="125401" y="32465"/>
                </a:lnTo>
                <a:lnTo>
                  <a:pt x="157050" y="56243"/>
                </a:lnTo>
                <a:lnTo>
                  <a:pt x="174766" y="100848"/>
                </a:lnTo>
                <a:lnTo>
                  <a:pt x="177033" y="129857"/>
                </a:lnTo>
                <a:lnTo>
                  <a:pt x="176408" y="144227"/>
                </a:lnTo>
                <a:lnTo>
                  <a:pt x="162633" y="191073"/>
                </a:lnTo>
                <a:lnTo>
                  <a:pt x="133846" y="218728"/>
                </a:lnTo>
                <a:lnTo>
                  <a:pt x="105355" y="225127"/>
                </a:lnTo>
                <a:lnTo>
                  <a:pt x="172171" y="225127"/>
                </a:lnTo>
                <a:lnTo>
                  <a:pt x="195934" y="191371"/>
                </a:lnTo>
                <a:lnTo>
                  <a:pt x="207504" y="154276"/>
                </a:lnTo>
                <a:lnTo>
                  <a:pt x="209888" y="125630"/>
                </a:lnTo>
                <a:lnTo>
                  <a:pt x="209344" y="110871"/>
                </a:lnTo>
                <a:lnTo>
                  <a:pt x="201455" y="71934"/>
                </a:lnTo>
                <a:lnTo>
                  <a:pt x="178519" y="32564"/>
                </a:lnTo>
                <a:lnTo>
                  <a:pt x="175498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74" name="object 37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693112" y="6341146"/>
            <a:ext cx="118601" cy="167180"/>
          </a:xfrm>
          <a:prstGeom prst="rect">
            <a:avLst/>
          </a:prstGeom>
        </p:spPr>
      </p:pic>
      <p:grpSp>
        <p:nvGrpSpPr>
          <p:cNvPr id="375" name="object 375"/>
          <p:cNvGrpSpPr/>
          <p:nvPr/>
        </p:nvGrpSpPr>
        <p:grpSpPr>
          <a:xfrm>
            <a:off x="6846282" y="6343068"/>
            <a:ext cx="524510" cy="168486"/>
            <a:chOff x="10269423" y="9514601"/>
            <a:chExt cx="786765" cy="252729"/>
          </a:xfrm>
        </p:grpSpPr>
        <p:pic>
          <p:nvPicPr>
            <p:cNvPr id="376" name="object 3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69423" y="9514601"/>
              <a:ext cx="161163" cy="247888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452074" y="9516289"/>
              <a:ext cx="185508" cy="250427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675020" y="9516110"/>
              <a:ext cx="380672" cy="246379"/>
            </a:xfrm>
            <a:prstGeom prst="rect">
              <a:avLst/>
            </a:prstGeom>
          </p:spPr>
        </p:pic>
      </p:grpSp>
      <p:sp>
        <p:nvSpPr>
          <p:cNvPr id="379" name="object 379"/>
          <p:cNvSpPr/>
          <p:nvPr/>
        </p:nvSpPr>
        <p:spPr>
          <a:xfrm>
            <a:off x="7461292" y="6344192"/>
            <a:ext cx="216747" cy="164253"/>
          </a:xfrm>
          <a:custGeom>
            <a:avLst/>
            <a:gdLst/>
            <a:ahLst/>
            <a:cxnLst/>
            <a:rect l="l" t="t" r="r" b="b"/>
            <a:pathLst>
              <a:path w="325120" h="246379">
                <a:moveTo>
                  <a:pt x="30353" y="0"/>
                </a:moveTo>
                <a:lnTo>
                  <a:pt x="0" y="0"/>
                </a:lnTo>
                <a:lnTo>
                  <a:pt x="814" y="5612"/>
                </a:lnTo>
                <a:lnTo>
                  <a:pt x="1432" y="12351"/>
                </a:lnTo>
                <a:lnTo>
                  <a:pt x="2388" y="55109"/>
                </a:lnTo>
                <a:lnTo>
                  <a:pt x="2500" y="184899"/>
                </a:lnTo>
                <a:lnTo>
                  <a:pt x="2406" y="196195"/>
                </a:lnTo>
                <a:lnTo>
                  <a:pt x="734" y="240577"/>
                </a:lnTo>
                <a:lnTo>
                  <a:pt x="0" y="246200"/>
                </a:lnTo>
                <a:lnTo>
                  <a:pt x="30353" y="246200"/>
                </a:lnTo>
                <a:lnTo>
                  <a:pt x="30353" y="55109"/>
                </a:lnTo>
                <a:lnTo>
                  <a:pt x="6743" y="17699"/>
                </a:lnTo>
                <a:lnTo>
                  <a:pt x="30353" y="0"/>
                </a:lnTo>
                <a:close/>
              </a:path>
              <a:path w="325120" h="246379">
                <a:moveTo>
                  <a:pt x="30353" y="0"/>
                </a:moveTo>
                <a:lnTo>
                  <a:pt x="30353" y="55109"/>
                </a:lnTo>
                <a:lnTo>
                  <a:pt x="150952" y="246200"/>
                </a:lnTo>
                <a:lnTo>
                  <a:pt x="150952" y="191822"/>
                </a:lnTo>
                <a:lnTo>
                  <a:pt x="30353" y="0"/>
                </a:lnTo>
                <a:close/>
              </a:path>
              <a:path w="325120" h="246379">
                <a:moveTo>
                  <a:pt x="150952" y="191822"/>
                </a:moveTo>
                <a:lnTo>
                  <a:pt x="150952" y="246200"/>
                </a:lnTo>
                <a:lnTo>
                  <a:pt x="174536" y="229334"/>
                </a:lnTo>
                <a:lnTo>
                  <a:pt x="150952" y="191822"/>
                </a:lnTo>
                <a:close/>
              </a:path>
              <a:path w="325120" h="246379">
                <a:moveTo>
                  <a:pt x="181292" y="0"/>
                </a:moveTo>
                <a:lnTo>
                  <a:pt x="150952" y="0"/>
                </a:lnTo>
                <a:lnTo>
                  <a:pt x="150952" y="191822"/>
                </a:lnTo>
                <a:lnTo>
                  <a:pt x="174536" y="229334"/>
                </a:lnTo>
                <a:lnTo>
                  <a:pt x="150952" y="246200"/>
                </a:lnTo>
                <a:lnTo>
                  <a:pt x="178752" y="246200"/>
                </a:lnTo>
                <a:lnTo>
                  <a:pt x="178876" y="39126"/>
                </a:lnTo>
                <a:lnTo>
                  <a:pt x="179445" y="20217"/>
                </a:lnTo>
                <a:lnTo>
                  <a:pt x="179865" y="12345"/>
                </a:lnTo>
                <a:lnTo>
                  <a:pt x="180469" y="5598"/>
                </a:lnTo>
                <a:lnTo>
                  <a:pt x="181292" y="0"/>
                </a:lnTo>
                <a:close/>
              </a:path>
              <a:path w="325120" h="246379">
                <a:moveTo>
                  <a:pt x="30353" y="0"/>
                </a:moveTo>
                <a:lnTo>
                  <a:pt x="6743" y="17699"/>
                </a:lnTo>
                <a:lnTo>
                  <a:pt x="30353" y="55109"/>
                </a:lnTo>
                <a:lnTo>
                  <a:pt x="30353" y="0"/>
                </a:lnTo>
                <a:close/>
              </a:path>
              <a:path w="325120" h="246379">
                <a:moveTo>
                  <a:pt x="267296" y="0"/>
                </a:moveTo>
                <a:lnTo>
                  <a:pt x="225501" y="16254"/>
                </a:lnTo>
                <a:lnTo>
                  <a:pt x="207792" y="53938"/>
                </a:lnTo>
                <a:lnTo>
                  <a:pt x="207429" y="64075"/>
                </a:lnTo>
                <a:lnTo>
                  <a:pt x="208403" y="78812"/>
                </a:lnTo>
                <a:lnTo>
                  <a:pt x="232363" y="118951"/>
                </a:lnTo>
                <a:lnTo>
                  <a:pt x="264769" y="128150"/>
                </a:lnTo>
                <a:lnTo>
                  <a:pt x="272533" y="127676"/>
                </a:lnTo>
                <a:lnTo>
                  <a:pt x="311251" y="106222"/>
                </a:lnTo>
                <a:lnTo>
                  <a:pt x="265607" y="106222"/>
                </a:lnTo>
                <a:lnTo>
                  <a:pt x="258432" y="105534"/>
                </a:lnTo>
                <a:lnTo>
                  <a:pt x="233140" y="73783"/>
                </a:lnTo>
                <a:lnTo>
                  <a:pt x="232727" y="64075"/>
                </a:lnTo>
                <a:lnTo>
                  <a:pt x="233303" y="54223"/>
                </a:lnTo>
                <a:lnTo>
                  <a:pt x="258769" y="22520"/>
                </a:lnTo>
                <a:lnTo>
                  <a:pt x="265607" y="21926"/>
                </a:lnTo>
                <a:lnTo>
                  <a:pt x="312654" y="21926"/>
                </a:lnTo>
                <a:lnTo>
                  <a:pt x="308343" y="16370"/>
                </a:lnTo>
                <a:lnTo>
                  <a:pt x="299675" y="9199"/>
                </a:lnTo>
                <a:lnTo>
                  <a:pt x="289944" y="4069"/>
                </a:lnTo>
                <a:lnTo>
                  <a:pt x="279150" y="997"/>
                </a:lnTo>
                <a:lnTo>
                  <a:pt x="267296" y="0"/>
                </a:lnTo>
                <a:close/>
              </a:path>
              <a:path w="325120" h="246379">
                <a:moveTo>
                  <a:pt x="312654" y="21926"/>
                </a:moveTo>
                <a:lnTo>
                  <a:pt x="265607" y="21926"/>
                </a:lnTo>
                <a:lnTo>
                  <a:pt x="272699" y="22544"/>
                </a:lnTo>
                <a:lnTo>
                  <a:pt x="279052" y="24461"/>
                </a:lnTo>
                <a:lnTo>
                  <a:pt x="299313" y="64075"/>
                </a:lnTo>
                <a:lnTo>
                  <a:pt x="298675" y="73783"/>
                </a:lnTo>
                <a:lnTo>
                  <a:pt x="272218" y="105421"/>
                </a:lnTo>
                <a:lnTo>
                  <a:pt x="265607" y="106222"/>
                </a:lnTo>
                <a:lnTo>
                  <a:pt x="311251" y="106222"/>
                </a:lnTo>
                <a:lnTo>
                  <a:pt x="324637" y="64075"/>
                </a:lnTo>
                <a:lnTo>
                  <a:pt x="323598" y="49335"/>
                </a:lnTo>
                <a:lnTo>
                  <a:pt x="320495" y="36436"/>
                </a:lnTo>
                <a:lnTo>
                  <a:pt x="315411" y="25478"/>
                </a:lnTo>
                <a:lnTo>
                  <a:pt x="312654" y="21926"/>
                </a:lnTo>
                <a:close/>
              </a:path>
              <a:path w="325120" h="246379">
                <a:moveTo>
                  <a:pt x="322948" y="145870"/>
                </a:moveTo>
                <a:lnTo>
                  <a:pt x="209105" y="145870"/>
                </a:lnTo>
                <a:lnTo>
                  <a:pt x="209105" y="170318"/>
                </a:lnTo>
                <a:lnTo>
                  <a:pt x="322948" y="170318"/>
                </a:lnTo>
                <a:lnTo>
                  <a:pt x="322948" y="145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80" name="object 380"/>
          <p:cNvGrpSpPr/>
          <p:nvPr/>
        </p:nvGrpSpPr>
        <p:grpSpPr>
          <a:xfrm>
            <a:off x="7762477" y="6341374"/>
            <a:ext cx="245110" cy="167217"/>
            <a:chOff x="11643715" y="9512061"/>
            <a:chExt cx="367665" cy="250825"/>
          </a:xfrm>
        </p:grpSpPr>
        <p:pic>
          <p:nvPicPr>
            <p:cNvPr id="381" name="object 38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643715" y="9516289"/>
              <a:ext cx="166941" cy="246200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849023" y="9512061"/>
              <a:ext cx="161886" cy="250428"/>
            </a:xfrm>
            <a:prstGeom prst="rect">
              <a:avLst/>
            </a:prstGeom>
          </p:spPr>
        </p:pic>
      </p:grpSp>
      <p:sp>
        <p:nvSpPr>
          <p:cNvPr id="384" name="TextBox 383">
            <a:extLst>
              <a:ext uri="{FF2B5EF4-FFF2-40B4-BE49-F238E27FC236}">
                <a16:creationId xmlns:a16="http://schemas.microsoft.com/office/drawing/2014/main" id="{FD6B4B83-B38E-9C64-DF11-6515AA0F30DB}"/>
              </a:ext>
            </a:extLst>
          </p:cNvPr>
          <p:cNvSpPr txBox="1"/>
          <p:nvPr/>
        </p:nvSpPr>
        <p:spPr>
          <a:xfrm>
            <a:off x="8308662" y="4704145"/>
            <a:ext cx="152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283014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Основные цели и задачи бюджетной политики </a:t>
            </a:r>
            <a:b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на 2023 год и на плановый период 2024 и 2025 годов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371475" y="1252602"/>
            <a:ext cx="11449050" cy="588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наиболее эффективного решения вопросов местного значения муниципальное образование применяет программный подход. 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разрабатываются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наиболее значимых задач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образования. 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Увеличение доли расходов на реализацию муниципальных программ в общей сумме расходов бюджета является одним из приоритетов бюджетной политики.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Переход к формированию бюджета на основе муниципальных программ предъявляет дополнительные требования к устойчивости бюджетной системы муниципального образования в части гарантированного обеспечения финансовыми ресурсами действующих расходных обязательств, прозрачного и конкурентного распределения имеющихся средств. Тем самым реализуется возможность полноценного применения программно-целевого метода реализации муниципальной политики, что создает прочную основу для системного повышения эффективности бюджетных расходов, концентрации всех ресурсов муниципального образования на важнейших направлениях деятельности.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муниципальных программах следует более полно отразить комплекс мер и инструментов бюджетной политики, повысив тем самым их качество. Важно обеспечить дальнейшую интеграцию муниципальных программ в процесс бюджетного планирования, в том числе регламентировать процесс выделения дополнительных ресурсов, увязав его с достижением целей и результатов соответствующих программ. При этом необходимость исполнения </a:t>
            </a: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полномочий </a:t>
            </a:r>
            <a:b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условиях жестких финансовых ограничений предполагает расширение полномочий ответственных </a:t>
            </a: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исполнителей </a:t>
            </a:r>
            <a:b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перераспределению средств между мероприятиями программ.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625914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Основные цели и задачи бюджетной политики </a:t>
            </a:r>
            <a:b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на 2023 год и на плановый период 2024 и 2025 годов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371475" y="1633602"/>
            <a:ext cx="11449050" cy="473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производить обязательную корректировку программ, имеющих низкие оценки эффективности по итогам отчетного года, а также порядка учета результатов оценки эффективности при формировании проекта бюджета и уточнении оценки расходов на более отдаленную перспективу.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информационной прозрачности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органов местного самоуправления, принимающих участие в подготовке, исполнении бюджета и составлении бюджетной отчетности, способствует повышению качества их работы и системы управления муниципальными финансами в целом. 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Открытость бюджета - основа для повышения информированности </a:t>
            </a:r>
            <a:b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 вовлеченности целевых аудиторий.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6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12192000" cy="766233"/>
          </a:xfrm>
          <a:custGeom>
            <a:avLst/>
            <a:gdLst/>
            <a:ahLst/>
            <a:cxnLst/>
            <a:rect l="l" t="t" r="r" b="b"/>
            <a:pathLst>
              <a:path w="18288000" h="1149350">
                <a:moveTo>
                  <a:pt x="18287988" y="0"/>
                </a:moveTo>
                <a:lnTo>
                  <a:pt x="18287988" y="0"/>
                </a:lnTo>
                <a:lnTo>
                  <a:pt x="0" y="0"/>
                </a:lnTo>
                <a:lnTo>
                  <a:pt x="0" y="801027"/>
                </a:lnTo>
                <a:lnTo>
                  <a:pt x="0" y="978357"/>
                </a:lnTo>
                <a:lnTo>
                  <a:pt x="0" y="994956"/>
                </a:lnTo>
                <a:lnTo>
                  <a:pt x="184886" y="1015492"/>
                </a:lnTo>
                <a:lnTo>
                  <a:pt x="381711" y="1034249"/>
                </a:lnTo>
                <a:lnTo>
                  <a:pt x="576897" y="1049604"/>
                </a:lnTo>
                <a:lnTo>
                  <a:pt x="770801" y="1061542"/>
                </a:lnTo>
                <a:lnTo>
                  <a:pt x="963714" y="1070063"/>
                </a:lnTo>
                <a:lnTo>
                  <a:pt x="1155979" y="1075182"/>
                </a:lnTo>
                <a:lnTo>
                  <a:pt x="1347914" y="1076883"/>
                </a:lnTo>
                <a:lnTo>
                  <a:pt x="1379143" y="1076617"/>
                </a:lnTo>
                <a:lnTo>
                  <a:pt x="2068360" y="1109510"/>
                </a:lnTo>
                <a:lnTo>
                  <a:pt x="3088894" y="1138567"/>
                </a:lnTo>
                <a:lnTo>
                  <a:pt x="4191216" y="1148969"/>
                </a:lnTo>
                <a:lnTo>
                  <a:pt x="5293512" y="1138567"/>
                </a:lnTo>
                <a:lnTo>
                  <a:pt x="6314033" y="1109510"/>
                </a:lnTo>
                <a:lnTo>
                  <a:pt x="7183374" y="1068006"/>
                </a:lnTo>
                <a:lnTo>
                  <a:pt x="7433665" y="1051331"/>
                </a:lnTo>
                <a:lnTo>
                  <a:pt x="8505838" y="1073404"/>
                </a:lnTo>
                <a:lnTo>
                  <a:pt x="8563877" y="1074000"/>
                </a:lnTo>
                <a:lnTo>
                  <a:pt x="8621954" y="1074547"/>
                </a:lnTo>
                <a:lnTo>
                  <a:pt x="8680056" y="1075042"/>
                </a:lnTo>
                <a:lnTo>
                  <a:pt x="8738197" y="1075474"/>
                </a:lnTo>
                <a:lnTo>
                  <a:pt x="8796363" y="1075855"/>
                </a:lnTo>
                <a:lnTo>
                  <a:pt x="9145714" y="1076883"/>
                </a:lnTo>
                <a:lnTo>
                  <a:pt x="10248024" y="1066482"/>
                </a:lnTo>
                <a:lnTo>
                  <a:pt x="11158919" y="1040561"/>
                </a:lnTo>
                <a:lnTo>
                  <a:pt x="11570805" y="1068006"/>
                </a:lnTo>
                <a:lnTo>
                  <a:pt x="12440171" y="1109510"/>
                </a:lnTo>
                <a:lnTo>
                  <a:pt x="13460717" y="1138567"/>
                </a:lnTo>
                <a:lnTo>
                  <a:pt x="14563027" y="1148969"/>
                </a:lnTo>
                <a:lnTo>
                  <a:pt x="15665336" y="1138567"/>
                </a:lnTo>
                <a:lnTo>
                  <a:pt x="16685870" y="1109510"/>
                </a:lnTo>
                <a:lnTo>
                  <a:pt x="17555210" y="1068006"/>
                </a:lnTo>
                <a:lnTo>
                  <a:pt x="17828438" y="1049807"/>
                </a:lnTo>
                <a:lnTo>
                  <a:pt x="18287988" y="1063917"/>
                </a:lnTo>
                <a:lnTo>
                  <a:pt x="18287988" y="1018489"/>
                </a:lnTo>
                <a:lnTo>
                  <a:pt x="18287988" y="801027"/>
                </a:lnTo>
                <a:lnTo>
                  <a:pt x="18287988" y="728941"/>
                </a:lnTo>
                <a:lnTo>
                  <a:pt x="18287988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8039396" y="4572889"/>
            <a:ext cx="3470487" cy="1213273"/>
          </a:xfrm>
          <a:custGeom>
            <a:avLst/>
            <a:gdLst/>
            <a:ahLst/>
            <a:cxnLst/>
            <a:rect l="l" t="t" r="r" b="b"/>
            <a:pathLst>
              <a:path w="5205730" h="1819909">
                <a:moveTo>
                  <a:pt x="5205120" y="0"/>
                </a:moveTo>
                <a:lnTo>
                  <a:pt x="0" y="0"/>
                </a:lnTo>
                <a:lnTo>
                  <a:pt x="0" y="1819567"/>
                </a:lnTo>
                <a:lnTo>
                  <a:pt x="5205120" y="1819567"/>
                </a:lnTo>
                <a:lnTo>
                  <a:pt x="5205120" y="0"/>
                </a:lnTo>
                <a:close/>
              </a:path>
            </a:pathLst>
          </a:custGeom>
          <a:solidFill>
            <a:srgbClr val="38AD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597198" y="1059586"/>
            <a:ext cx="3470487" cy="1213273"/>
          </a:xfrm>
          <a:custGeom>
            <a:avLst/>
            <a:gdLst/>
            <a:ahLst/>
            <a:cxnLst/>
            <a:rect l="l" t="t" r="r" b="b"/>
            <a:pathLst>
              <a:path w="5205730" h="1819910">
                <a:moveTo>
                  <a:pt x="5205120" y="0"/>
                </a:moveTo>
                <a:lnTo>
                  <a:pt x="0" y="0"/>
                </a:lnTo>
                <a:lnTo>
                  <a:pt x="0" y="1819617"/>
                </a:lnTo>
                <a:lnTo>
                  <a:pt x="5205120" y="1819617"/>
                </a:lnTo>
                <a:lnTo>
                  <a:pt x="5205120" y="0"/>
                </a:lnTo>
                <a:close/>
              </a:path>
            </a:pathLst>
          </a:custGeom>
          <a:solidFill>
            <a:srgbClr val="2E349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" name="object 5"/>
          <p:cNvGrpSpPr/>
          <p:nvPr/>
        </p:nvGrpSpPr>
        <p:grpSpPr>
          <a:xfrm>
            <a:off x="597198" y="1059586"/>
            <a:ext cx="10912687" cy="5149850"/>
            <a:chOff x="895797" y="1589379"/>
            <a:chExt cx="16369030" cy="7724775"/>
          </a:xfrm>
        </p:grpSpPr>
        <p:sp>
          <p:nvSpPr>
            <p:cNvPr id="6" name="object 6"/>
            <p:cNvSpPr/>
            <p:nvPr/>
          </p:nvSpPr>
          <p:spPr>
            <a:xfrm>
              <a:off x="895797" y="6881609"/>
              <a:ext cx="5205730" cy="1819910"/>
            </a:xfrm>
            <a:custGeom>
              <a:avLst/>
              <a:gdLst/>
              <a:ahLst/>
              <a:cxnLst/>
              <a:rect l="l" t="t" r="r" b="b"/>
              <a:pathLst>
                <a:path w="5205730" h="1819909">
                  <a:moveTo>
                    <a:pt x="5205120" y="0"/>
                  </a:moveTo>
                  <a:lnTo>
                    <a:pt x="0" y="0"/>
                  </a:lnTo>
                  <a:lnTo>
                    <a:pt x="0" y="1819567"/>
                  </a:lnTo>
                  <a:lnTo>
                    <a:pt x="5205120" y="1819567"/>
                  </a:lnTo>
                  <a:lnTo>
                    <a:pt x="5205120" y="0"/>
                  </a:lnTo>
                  <a:close/>
                </a:path>
              </a:pathLst>
            </a:custGeom>
            <a:solidFill>
              <a:srgbClr val="2E349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2745486" y="3408457"/>
              <a:ext cx="12799695" cy="3467100"/>
            </a:xfrm>
            <a:custGeom>
              <a:avLst/>
              <a:gdLst/>
              <a:ahLst/>
              <a:cxnLst/>
              <a:rect l="l" t="t" r="r" b="b"/>
              <a:pathLst>
                <a:path w="12799694" h="3467100">
                  <a:moveTo>
                    <a:pt x="7261917" y="3454400"/>
                  </a:moveTo>
                  <a:lnTo>
                    <a:pt x="5537641" y="3454400"/>
                  </a:lnTo>
                  <a:lnTo>
                    <a:pt x="5599309" y="3467100"/>
                  </a:lnTo>
                  <a:lnTo>
                    <a:pt x="7200249" y="3467100"/>
                  </a:lnTo>
                  <a:lnTo>
                    <a:pt x="7261917" y="3454400"/>
                  </a:lnTo>
                  <a:close/>
                </a:path>
                <a:path w="12799694" h="3467100">
                  <a:moveTo>
                    <a:pt x="7632411" y="3441700"/>
                  </a:moveTo>
                  <a:lnTo>
                    <a:pt x="5167148" y="3441700"/>
                  </a:lnTo>
                  <a:lnTo>
                    <a:pt x="5228962" y="3454400"/>
                  </a:lnTo>
                  <a:lnTo>
                    <a:pt x="7570596" y="3454400"/>
                  </a:lnTo>
                  <a:lnTo>
                    <a:pt x="7632411" y="3441700"/>
                  </a:lnTo>
                  <a:close/>
                </a:path>
                <a:path w="12799694" h="3467100">
                  <a:moveTo>
                    <a:pt x="7879978" y="3429000"/>
                  </a:moveTo>
                  <a:lnTo>
                    <a:pt x="4919580" y="3429000"/>
                  </a:lnTo>
                  <a:lnTo>
                    <a:pt x="4981522" y="3441700"/>
                  </a:lnTo>
                  <a:lnTo>
                    <a:pt x="7818037" y="3441700"/>
                  </a:lnTo>
                  <a:lnTo>
                    <a:pt x="7879978" y="3429000"/>
                  </a:lnTo>
                  <a:close/>
                </a:path>
                <a:path w="12799694" h="3467100">
                  <a:moveTo>
                    <a:pt x="8128114" y="3416300"/>
                  </a:moveTo>
                  <a:lnTo>
                    <a:pt x="4671445" y="3416300"/>
                  </a:lnTo>
                  <a:lnTo>
                    <a:pt x="4733537" y="3429000"/>
                  </a:lnTo>
                  <a:lnTo>
                    <a:pt x="8066021" y="3429000"/>
                  </a:lnTo>
                  <a:lnTo>
                    <a:pt x="8128114" y="3416300"/>
                  </a:lnTo>
                  <a:close/>
                </a:path>
                <a:path w="12799694" h="3467100">
                  <a:moveTo>
                    <a:pt x="8314645" y="3403600"/>
                  </a:moveTo>
                  <a:lnTo>
                    <a:pt x="4484914" y="3403600"/>
                  </a:lnTo>
                  <a:lnTo>
                    <a:pt x="4547135" y="3416300"/>
                  </a:lnTo>
                  <a:lnTo>
                    <a:pt x="8252424" y="3416300"/>
                  </a:lnTo>
                  <a:lnTo>
                    <a:pt x="8314645" y="3403600"/>
                  </a:lnTo>
                  <a:close/>
                </a:path>
                <a:path w="12799694" h="3467100">
                  <a:moveTo>
                    <a:pt x="8501589" y="3390900"/>
                  </a:moveTo>
                  <a:lnTo>
                    <a:pt x="4297970" y="3390900"/>
                  </a:lnTo>
                  <a:lnTo>
                    <a:pt x="4360333" y="3403600"/>
                  </a:lnTo>
                  <a:lnTo>
                    <a:pt x="8439226" y="3403600"/>
                  </a:lnTo>
                  <a:lnTo>
                    <a:pt x="8501589" y="3390900"/>
                  </a:lnTo>
                  <a:close/>
                </a:path>
                <a:path w="12799694" h="3467100">
                  <a:moveTo>
                    <a:pt x="8626467" y="3378200"/>
                  </a:moveTo>
                  <a:lnTo>
                    <a:pt x="4173092" y="3378200"/>
                  </a:lnTo>
                  <a:lnTo>
                    <a:pt x="4235557" y="3390900"/>
                  </a:lnTo>
                  <a:lnTo>
                    <a:pt x="8564002" y="3390900"/>
                  </a:lnTo>
                  <a:lnTo>
                    <a:pt x="8626467" y="3378200"/>
                  </a:lnTo>
                  <a:close/>
                </a:path>
                <a:path w="12799694" h="3467100">
                  <a:moveTo>
                    <a:pt x="8814187" y="3365500"/>
                  </a:moveTo>
                  <a:lnTo>
                    <a:pt x="3985372" y="3365500"/>
                  </a:lnTo>
                  <a:lnTo>
                    <a:pt x="4048001" y="3378200"/>
                  </a:lnTo>
                  <a:lnTo>
                    <a:pt x="8751558" y="3378200"/>
                  </a:lnTo>
                  <a:lnTo>
                    <a:pt x="8814187" y="3365500"/>
                  </a:lnTo>
                  <a:close/>
                </a:path>
                <a:path w="12799694" h="3467100">
                  <a:moveTo>
                    <a:pt x="8939620" y="3352800"/>
                  </a:moveTo>
                  <a:lnTo>
                    <a:pt x="3859940" y="3352800"/>
                  </a:lnTo>
                  <a:lnTo>
                    <a:pt x="3922685" y="3365500"/>
                  </a:lnTo>
                  <a:lnTo>
                    <a:pt x="8876874" y="3365500"/>
                  </a:lnTo>
                  <a:lnTo>
                    <a:pt x="8939620" y="3352800"/>
                  </a:lnTo>
                  <a:close/>
                </a:path>
                <a:path w="12799694" h="3467100">
                  <a:moveTo>
                    <a:pt x="9065295" y="3340100"/>
                  </a:moveTo>
                  <a:lnTo>
                    <a:pt x="3734264" y="3340100"/>
                  </a:lnTo>
                  <a:lnTo>
                    <a:pt x="3797133" y="3352800"/>
                  </a:lnTo>
                  <a:lnTo>
                    <a:pt x="9002427" y="3352800"/>
                  </a:lnTo>
                  <a:lnTo>
                    <a:pt x="9065295" y="3340100"/>
                  </a:lnTo>
                  <a:close/>
                </a:path>
                <a:path w="12799694" h="3467100">
                  <a:moveTo>
                    <a:pt x="9191225" y="3327400"/>
                  </a:moveTo>
                  <a:lnTo>
                    <a:pt x="3608335" y="3327400"/>
                  </a:lnTo>
                  <a:lnTo>
                    <a:pt x="3671332" y="3340100"/>
                  </a:lnTo>
                  <a:lnTo>
                    <a:pt x="9128228" y="3340100"/>
                  </a:lnTo>
                  <a:lnTo>
                    <a:pt x="9191225" y="3327400"/>
                  </a:lnTo>
                  <a:close/>
                </a:path>
                <a:path w="12799694" h="3467100">
                  <a:moveTo>
                    <a:pt x="9317421" y="3314700"/>
                  </a:moveTo>
                  <a:lnTo>
                    <a:pt x="3482139" y="3314700"/>
                  </a:lnTo>
                  <a:lnTo>
                    <a:pt x="3545271" y="3327400"/>
                  </a:lnTo>
                  <a:lnTo>
                    <a:pt x="9254289" y="3327400"/>
                  </a:lnTo>
                  <a:lnTo>
                    <a:pt x="9317421" y="3314700"/>
                  </a:lnTo>
                  <a:close/>
                </a:path>
                <a:path w="12799694" h="3467100">
                  <a:moveTo>
                    <a:pt x="9443895" y="3302000"/>
                  </a:moveTo>
                  <a:lnTo>
                    <a:pt x="3355665" y="3302000"/>
                  </a:lnTo>
                  <a:lnTo>
                    <a:pt x="3418938" y="3314700"/>
                  </a:lnTo>
                  <a:lnTo>
                    <a:pt x="9380622" y="3314700"/>
                  </a:lnTo>
                  <a:lnTo>
                    <a:pt x="9443895" y="3302000"/>
                  </a:lnTo>
                  <a:close/>
                </a:path>
                <a:path w="12799694" h="3467100">
                  <a:moveTo>
                    <a:pt x="9570659" y="3289300"/>
                  </a:moveTo>
                  <a:lnTo>
                    <a:pt x="3228902" y="3289300"/>
                  </a:lnTo>
                  <a:lnTo>
                    <a:pt x="3292320" y="3302000"/>
                  </a:lnTo>
                  <a:lnTo>
                    <a:pt x="9507240" y="3302000"/>
                  </a:lnTo>
                  <a:lnTo>
                    <a:pt x="9570659" y="3289300"/>
                  </a:lnTo>
                  <a:close/>
                </a:path>
                <a:path w="12799694" h="3467100">
                  <a:moveTo>
                    <a:pt x="9697724" y="3276600"/>
                  </a:moveTo>
                  <a:lnTo>
                    <a:pt x="3101836" y="3276600"/>
                  </a:lnTo>
                  <a:lnTo>
                    <a:pt x="3165407" y="3289300"/>
                  </a:lnTo>
                  <a:lnTo>
                    <a:pt x="9634153" y="3289300"/>
                  </a:lnTo>
                  <a:lnTo>
                    <a:pt x="9697724" y="3276600"/>
                  </a:lnTo>
                  <a:close/>
                </a:path>
                <a:path w="12799694" h="3467100">
                  <a:moveTo>
                    <a:pt x="9888914" y="3251200"/>
                  </a:moveTo>
                  <a:lnTo>
                    <a:pt x="2910647" y="3251200"/>
                  </a:lnTo>
                  <a:lnTo>
                    <a:pt x="3038187" y="3276600"/>
                  </a:lnTo>
                  <a:lnTo>
                    <a:pt x="9761374" y="3276600"/>
                  </a:lnTo>
                  <a:lnTo>
                    <a:pt x="9888914" y="3251200"/>
                  </a:lnTo>
                  <a:close/>
                </a:path>
                <a:path w="12799694" h="3467100">
                  <a:moveTo>
                    <a:pt x="10016786" y="3238500"/>
                  </a:moveTo>
                  <a:lnTo>
                    <a:pt x="2782775" y="3238500"/>
                  </a:lnTo>
                  <a:lnTo>
                    <a:pt x="2846753" y="3251200"/>
                  </a:lnTo>
                  <a:lnTo>
                    <a:pt x="9952808" y="3251200"/>
                  </a:lnTo>
                  <a:lnTo>
                    <a:pt x="10016786" y="3238500"/>
                  </a:lnTo>
                  <a:close/>
                </a:path>
                <a:path w="12799694" h="3467100">
                  <a:moveTo>
                    <a:pt x="10209240" y="3213100"/>
                  </a:moveTo>
                  <a:lnTo>
                    <a:pt x="2590321" y="3213100"/>
                  </a:lnTo>
                  <a:lnTo>
                    <a:pt x="2718712" y="3238500"/>
                  </a:lnTo>
                  <a:lnTo>
                    <a:pt x="10080849" y="3238500"/>
                  </a:lnTo>
                  <a:lnTo>
                    <a:pt x="10209240" y="3213100"/>
                  </a:lnTo>
                  <a:close/>
                </a:path>
                <a:path w="12799694" h="3467100">
                  <a:moveTo>
                    <a:pt x="10402506" y="3187700"/>
                  </a:moveTo>
                  <a:lnTo>
                    <a:pt x="2397055" y="3187700"/>
                  </a:lnTo>
                  <a:lnTo>
                    <a:pt x="2525992" y="3213100"/>
                  </a:lnTo>
                  <a:lnTo>
                    <a:pt x="10273570" y="3213100"/>
                  </a:lnTo>
                  <a:lnTo>
                    <a:pt x="10402506" y="3187700"/>
                  </a:lnTo>
                  <a:close/>
                </a:path>
                <a:path w="12799694" h="3467100">
                  <a:moveTo>
                    <a:pt x="10661527" y="3149600"/>
                  </a:moveTo>
                  <a:lnTo>
                    <a:pt x="2138035" y="3149600"/>
                  </a:lnTo>
                  <a:lnTo>
                    <a:pt x="2332446" y="3187700"/>
                  </a:lnTo>
                  <a:lnTo>
                    <a:pt x="10467116" y="3187700"/>
                  </a:lnTo>
                  <a:lnTo>
                    <a:pt x="10661527" y="3149600"/>
                  </a:lnTo>
                  <a:close/>
                </a:path>
                <a:path w="12799694" h="3467100">
                  <a:moveTo>
                    <a:pt x="10987576" y="3098800"/>
                  </a:moveTo>
                  <a:lnTo>
                    <a:pt x="1811987" y="3098800"/>
                  </a:lnTo>
                  <a:lnTo>
                    <a:pt x="2073033" y="3149600"/>
                  </a:lnTo>
                  <a:lnTo>
                    <a:pt x="10726530" y="3149600"/>
                  </a:lnTo>
                  <a:lnTo>
                    <a:pt x="10987576" y="3098800"/>
                  </a:lnTo>
                  <a:close/>
                </a:path>
                <a:path w="12799694" h="3467100">
                  <a:moveTo>
                    <a:pt x="11316325" y="3048000"/>
                  </a:moveTo>
                  <a:lnTo>
                    <a:pt x="1483239" y="3048000"/>
                  </a:lnTo>
                  <a:lnTo>
                    <a:pt x="1746459" y="3098800"/>
                  </a:lnTo>
                  <a:lnTo>
                    <a:pt x="11053104" y="3098800"/>
                  </a:lnTo>
                  <a:lnTo>
                    <a:pt x="11316325" y="3048000"/>
                  </a:lnTo>
                  <a:close/>
                </a:path>
                <a:path w="12799694" h="3467100">
                  <a:moveTo>
                    <a:pt x="11781459" y="495300"/>
                  </a:moveTo>
                  <a:lnTo>
                    <a:pt x="1018106" y="495300"/>
                  </a:lnTo>
                  <a:lnTo>
                    <a:pt x="137561" y="660400"/>
                  </a:lnTo>
                  <a:lnTo>
                    <a:pt x="68853" y="685800"/>
                  </a:lnTo>
                  <a:lnTo>
                    <a:pt x="0" y="698500"/>
                  </a:lnTo>
                  <a:lnTo>
                    <a:pt x="0" y="2781300"/>
                  </a:lnTo>
                  <a:lnTo>
                    <a:pt x="1417149" y="3048000"/>
                  </a:lnTo>
                  <a:lnTo>
                    <a:pt x="11382415" y="3048000"/>
                  </a:lnTo>
                  <a:lnTo>
                    <a:pt x="12799568" y="2781300"/>
                  </a:lnTo>
                  <a:lnTo>
                    <a:pt x="12799568" y="698500"/>
                  </a:lnTo>
                  <a:lnTo>
                    <a:pt x="12730714" y="685800"/>
                  </a:lnTo>
                  <a:lnTo>
                    <a:pt x="12662006" y="660400"/>
                  </a:lnTo>
                  <a:lnTo>
                    <a:pt x="11781459" y="495300"/>
                  </a:lnTo>
                  <a:close/>
                </a:path>
                <a:path w="12799694" h="3467100">
                  <a:moveTo>
                    <a:pt x="11250350" y="406400"/>
                  </a:moveTo>
                  <a:lnTo>
                    <a:pt x="1549213" y="406400"/>
                  </a:lnTo>
                  <a:lnTo>
                    <a:pt x="1084919" y="495300"/>
                  </a:lnTo>
                  <a:lnTo>
                    <a:pt x="11714646" y="495300"/>
                  </a:lnTo>
                  <a:lnTo>
                    <a:pt x="11250350" y="406400"/>
                  </a:lnTo>
                  <a:close/>
                </a:path>
                <a:path w="12799694" h="3467100">
                  <a:moveTo>
                    <a:pt x="10922156" y="355600"/>
                  </a:moveTo>
                  <a:lnTo>
                    <a:pt x="1877406" y="355600"/>
                  </a:lnTo>
                  <a:lnTo>
                    <a:pt x="1615074" y="406400"/>
                  </a:lnTo>
                  <a:lnTo>
                    <a:pt x="11184490" y="406400"/>
                  </a:lnTo>
                  <a:lnTo>
                    <a:pt x="10922156" y="355600"/>
                  </a:lnTo>
                  <a:close/>
                </a:path>
                <a:path w="12799694" h="3467100">
                  <a:moveTo>
                    <a:pt x="10661527" y="317500"/>
                  </a:moveTo>
                  <a:lnTo>
                    <a:pt x="2138035" y="317500"/>
                  </a:lnTo>
                  <a:lnTo>
                    <a:pt x="1942720" y="355600"/>
                  </a:lnTo>
                  <a:lnTo>
                    <a:pt x="10856843" y="355600"/>
                  </a:lnTo>
                  <a:lnTo>
                    <a:pt x="10661527" y="317500"/>
                  </a:lnTo>
                  <a:close/>
                </a:path>
                <a:path w="12799694" h="3467100">
                  <a:moveTo>
                    <a:pt x="10402506" y="279400"/>
                  </a:moveTo>
                  <a:lnTo>
                    <a:pt x="2397055" y="279400"/>
                  </a:lnTo>
                  <a:lnTo>
                    <a:pt x="2202938" y="317500"/>
                  </a:lnTo>
                  <a:lnTo>
                    <a:pt x="10596625" y="317500"/>
                  </a:lnTo>
                  <a:lnTo>
                    <a:pt x="10402506" y="279400"/>
                  </a:lnTo>
                  <a:close/>
                </a:path>
                <a:path w="12799694" h="3467100">
                  <a:moveTo>
                    <a:pt x="10209240" y="254000"/>
                  </a:moveTo>
                  <a:lnTo>
                    <a:pt x="2590321" y="254000"/>
                  </a:lnTo>
                  <a:lnTo>
                    <a:pt x="2461570" y="279400"/>
                  </a:lnTo>
                  <a:lnTo>
                    <a:pt x="10337992" y="279400"/>
                  </a:lnTo>
                  <a:lnTo>
                    <a:pt x="10209240" y="254000"/>
                  </a:lnTo>
                  <a:close/>
                </a:path>
                <a:path w="12799694" h="3467100">
                  <a:moveTo>
                    <a:pt x="10016786" y="228600"/>
                  </a:moveTo>
                  <a:lnTo>
                    <a:pt x="2782775" y="228600"/>
                  </a:lnTo>
                  <a:lnTo>
                    <a:pt x="2654561" y="254000"/>
                  </a:lnTo>
                  <a:lnTo>
                    <a:pt x="10145000" y="254000"/>
                  </a:lnTo>
                  <a:lnTo>
                    <a:pt x="10016786" y="228600"/>
                  </a:lnTo>
                  <a:close/>
                </a:path>
                <a:path w="12799694" h="3467100">
                  <a:moveTo>
                    <a:pt x="9888914" y="215900"/>
                  </a:moveTo>
                  <a:lnTo>
                    <a:pt x="2910647" y="215900"/>
                  </a:lnTo>
                  <a:lnTo>
                    <a:pt x="2846753" y="228600"/>
                  </a:lnTo>
                  <a:lnTo>
                    <a:pt x="9952808" y="228600"/>
                  </a:lnTo>
                  <a:lnTo>
                    <a:pt x="9888914" y="215900"/>
                  </a:lnTo>
                  <a:close/>
                </a:path>
                <a:path w="12799694" h="3467100">
                  <a:moveTo>
                    <a:pt x="9697724" y="190500"/>
                  </a:moveTo>
                  <a:lnTo>
                    <a:pt x="3101836" y="190500"/>
                  </a:lnTo>
                  <a:lnTo>
                    <a:pt x="2974457" y="215900"/>
                  </a:lnTo>
                  <a:lnTo>
                    <a:pt x="9825103" y="215900"/>
                  </a:lnTo>
                  <a:lnTo>
                    <a:pt x="9697724" y="190500"/>
                  </a:lnTo>
                  <a:close/>
                </a:path>
                <a:path w="12799694" h="3467100">
                  <a:moveTo>
                    <a:pt x="9570659" y="177800"/>
                  </a:moveTo>
                  <a:lnTo>
                    <a:pt x="3228902" y="177800"/>
                  </a:lnTo>
                  <a:lnTo>
                    <a:pt x="3165407" y="190500"/>
                  </a:lnTo>
                  <a:lnTo>
                    <a:pt x="9634153" y="190500"/>
                  </a:lnTo>
                  <a:lnTo>
                    <a:pt x="9570659" y="177800"/>
                  </a:lnTo>
                  <a:close/>
                </a:path>
                <a:path w="12799694" h="3467100">
                  <a:moveTo>
                    <a:pt x="9443895" y="165100"/>
                  </a:moveTo>
                  <a:lnTo>
                    <a:pt x="3355665" y="165100"/>
                  </a:lnTo>
                  <a:lnTo>
                    <a:pt x="3292320" y="177800"/>
                  </a:lnTo>
                  <a:lnTo>
                    <a:pt x="9507240" y="177800"/>
                  </a:lnTo>
                  <a:lnTo>
                    <a:pt x="9443895" y="165100"/>
                  </a:lnTo>
                  <a:close/>
                </a:path>
                <a:path w="12799694" h="3467100">
                  <a:moveTo>
                    <a:pt x="9317421" y="152400"/>
                  </a:moveTo>
                  <a:lnTo>
                    <a:pt x="3482139" y="152400"/>
                  </a:lnTo>
                  <a:lnTo>
                    <a:pt x="3418938" y="165100"/>
                  </a:lnTo>
                  <a:lnTo>
                    <a:pt x="9380622" y="165100"/>
                  </a:lnTo>
                  <a:lnTo>
                    <a:pt x="9317421" y="152400"/>
                  </a:lnTo>
                  <a:close/>
                </a:path>
                <a:path w="12799694" h="3467100">
                  <a:moveTo>
                    <a:pt x="9191225" y="139700"/>
                  </a:moveTo>
                  <a:lnTo>
                    <a:pt x="3608335" y="139700"/>
                  </a:lnTo>
                  <a:lnTo>
                    <a:pt x="3545271" y="152400"/>
                  </a:lnTo>
                  <a:lnTo>
                    <a:pt x="9254289" y="152400"/>
                  </a:lnTo>
                  <a:lnTo>
                    <a:pt x="9191225" y="139700"/>
                  </a:lnTo>
                  <a:close/>
                </a:path>
                <a:path w="12799694" h="3467100">
                  <a:moveTo>
                    <a:pt x="9065295" y="127000"/>
                  </a:moveTo>
                  <a:lnTo>
                    <a:pt x="3734264" y="127000"/>
                  </a:lnTo>
                  <a:lnTo>
                    <a:pt x="3671332" y="139700"/>
                  </a:lnTo>
                  <a:lnTo>
                    <a:pt x="9128228" y="139700"/>
                  </a:lnTo>
                  <a:lnTo>
                    <a:pt x="9065295" y="127000"/>
                  </a:lnTo>
                  <a:close/>
                </a:path>
                <a:path w="12799694" h="3467100">
                  <a:moveTo>
                    <a:pt x="8939620" y="114300"/>
                  </a:moveTo>
                  <a:lnTo>
                    <a:pt x="3859940" y="114300"/>
                  </a:lnTo>
                  <a:lnTo>
                    <a:pt x="3797133" y="127000"/>
                  </a:lnTo>
                  <a:lnTo>
                    <a:pt x="9002427" y="127000"/>
                  </a:lnTo>
                  <a:lnTo>
                    <a:pt x="8939620" y="114300"/>
                  </a:lnTo>
                  <a:close/>
                </a:path>
                <a:path w="12799694" h="3467100">
                  <a:moveTo>
                    <a:pt x="8814187" y="101600"/>
                  </a:moveTo>
                  <a:lnTo>
                    <a:pt x="3985372" y="101600"/>
                  </a:lnTo>
                  <a:lnTo>
                    <a:pt x="3922685" y="114300"/>
                  </a:lnTo>
                  <a:lnTo>
                    <a:pt x="8876874" y="114300"/>
                  </a:lnTo>
                  <a:lnTo>
                    <a:pt x="8814187" y="101600"/>
                  </a:lnTo>
                  <a:close/>
                </a:path>
                <a:path w="12799694" h="3467100">
                  <a:moveTo>
                    <a:pt x="8626467" y="88900"/>
                  </a:moveTo>
                  <a:lnTo>
                    <a:pt x="4173092" y="88900"/>
                  </a:lnTo>
                  <a:lnTo>
                    <a:pt x="4110574" y="101600"/>
                  </a:lnTo>
                  <a:lnTo>
                    <a:pt x="8688985" y="101600"/>
                  </a:lnTo>
                  <a:lnTo>
                    <a:pt x="8626467" y="88900"/>
                  </a:lnTo>
                  <a:close/>
                </a:path>
                <a:path w="12799694" h="3467100">
                  <a:moveTo>
                    <a:pt x="8501589" y="76200"/>
                  </a:moveTo>
                  <a:lnTo>
                    <a:pt x="4297970" y="76200"/>
                  </a:lnTo>
                  <a:lnTo>
                    <a:pt x="4235557" y="88900"/>
                  </a:lnTo>
                  <a:lnTo>
                    <a:pt x="8564002" y="88900"/>
                  </a:lnTo>
                  <a:lnTo>
                    <a:pt x="8501589" y="76200"/>
                  </a:lnTo>
                  <a:close/>
                </a:path>
                <a:path w="12799694" h="3467100">
                  <a:moveTo>
                    <a:pt x="8314645" y="63500"/>
                  </a:moveTo>
                  <a:lnTo>
                    <a:pt x="4484914" y="63500"/>
                  </a:lnTo>
                  <a:lnTo>
                    <a:pt x="4422647" y="76200"/>
                  </a:lnTo>
                  <a:lnTo>
                    <a:pt x="8376912" y="76200"/>
                  </a:lnTo>
                  <a:lnTo>
                    <a:pt x="8314645" y="63500"/>
                  </a:lnTo>
                  <a:close/>
                </a:path>
                <a:path w="12799694" h="3467100">
                  <a:moveTo>
                    <a:pt x="8128114" y="50800"/>
                  </a:moveTo>
                  <a:lnTo>
                    <a:pt x="4671445" y="50800"/>
                  </a:lnTo>
                  <a:lnTo>
                    <a:pt x="4609311" y="63500"/>
                  </a:lnTo>
                  <a:lnTo>
                    <a:pt x="8190247" y="63500"/>
                  </a:lnTo>
                  <a:lnTo>
                    <a:pt x="8128114" y="50800"/>
                  </a:lnTo>
                  <a:close/>
                </a:path>
                <a:path w="12799694" h="3467100">
                  <a:moveTo>
                    <a:pt x="7879978" y="38100"/>
                  </a:moveTo>
                  <a:lnTo>
                    <a:pt x="4919580" y="38100"/>
                  </a:lnTo>
                  <a:lnTo>
                    <a:pt x="4857603" y="50800"/>
                  </a:lnTo>
                  <a:lnTo>
                    <a:pt x="7941955" y="50800"/>
                  </a:lnTo>
                  <a:lnTo>
                    <a:pt x="7879978" y="38100"/>
                  </a:lnTo>
                  <a:close/>
                </a:path>
                <a:path w="12799694" h="3467100">
                  <a:moveTo>
                    <a:pt x="7632411" y="25400"/>
                  </a:moveTo>
                  <a:lnTo>
                    <a:pt x="5167148" y="25400"/>
                  </a:lnTo>
                  <a:lnTo>
                    <a:pt x="5105304" y="38100"/>
                  </a:lnTo>
                  <a:lnTo>
                    <a:pt x="7694254" y="38100"/>
                  </a:lnTo>
                  <a:lnTo>
                    <a:pt x="7632411" y="25400"/>
                  </a:lnTo>
                  <a:close/>
                </a:path>
                <a:path w="12799694" h="3467100">
                  <a:moveTo>
                    <a:pt x="7323606" y="12700"/>
                  </a:moveTo>
                  <a:lnTo>
                    <a:pt x="5475952" y="12700"/>
                  </a:lnTo>
                  <a:lnTo>
                    <a:pt x="5414242" y="25400"/>
                  </a:lnTo>
                  <a:lnTo>
                    <a:pt x="7385316" y="25400"/>
                  </a:lnTo>
                  <a:lnTo>
                    <a:pt x="7323606" y="12700"/>
                  </a:lnTo>
                  <a:close/>
                </a:path>
                <a:path w="12799694" h="3467100">
                  <a:moveTo>
                    <a:pt x="6830594" y="0"/>
                  </a:moveTo>
                  <a:lnTo>
                    <a:pt x="5968964" y="0"/>
                  </a:lnTo>
                  <a:lnTo>
                    <a:pt x="5907389" y="12700"/>
                  </a:lnTo>
                  <a:lnTo>
                    <a:pt x="6892169" y="12700"/>
                  </a:lnTo>
                  <a:lnTo>
                    <a:pt x="6830594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6543954" y="1589379"/>
              <a:ext cx="10720705" cy="7724775"/>
            </a:xfrm>
            <a:custGeom>
              <a:avLst/>
              <a:gdLst/>
              <a:ahLst/>
              <a:cxnLst/>
              <a:rect l="l" t="t" r="r" b="b"/>
              <a:pathLst>
                <a:path w="10720705" h="7724775">
                  <a:moveTo>
                    <a:pt x="5205133" y="5904966"/>
                  </a:moveTo>
                  <a:lnTo>
                    <a:pt x="0" y="5904966"/>
                  </a:lnTo>
                  <a:lnTo>
                    <a:pt x="0" y="7724534"/>
                  </a:lnTo>
                  <a:lnTo>
                    <a:pt x="5205133" y="7724534"/>
                  </a:lnTo>
                  <a:lnTo>
                    <a:pt x="5205133" y="5904966"/>
                  </a:lnTo>
                  <a:close/>
                </a:path>
                <a:path w="10720705" h="7724775">
                  <a:moveTo>
                    <a:pt x="10720261" y="0"/>
                  </a:moveTo>
                  <a:lnTo>
                    <a:pt x="5515140" y="0"/>
                  </a:lnTo>
                  <a:lnTo>
                    <a:pt x="5515140" y="1819617"/>
                  </a:lnTo>
                  <a:lnTo>
                    <a:pt x="10720261" y="1819617"/>
                  </a:lnTo>
                  <a:lnTo>
                    <a:pt x="10720261" y="0"/>
                  </a:lnTo>
                  <a:close/>
                </a:path>
              </a:pathLst>
            </a:custGeom>
            <a:solidFill>
              <a:srgbClr val="38AD8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" name="object 9"/>
          <p:cNvSpPr/>
          <p:nvPr/>
        </p:nvSpPr>
        <p:spPr>
          <a:xfrm>
            <a:off x="1660897" y="164236"/>
            <a:ext cx="198120" cy="235373"/>
          </a:xfrm>
          <a:custGeom>
            <a:avLst/>
            <a:gdLst/>
            <a:ahLst/>
            <a:cxnLst/>
            <a:rect l="l" t="t" r="r" b="b"/>
            <a:pathLst>
              <a:path w="297180" h="353059">
                <a:moveTo>
                  <a:pt x="170649" y="0"/>
                </a:moveTo>
                <a:lnTo>
                  <a:pt x="128270" y="0"/>
                </a:lnTo>
                <a:lnTo>
                  <a:pt x="128714" y="7734"/>
                </a:lnTo>
                <a:lnTo>
                  <a:pt x="128842" y="14947"/>
                </a:lnTo>
                <a:lnTo>
                  <a:pt x="129159" y="22402"/>
                </a:lnTo>
                <a:lnTo>
                  <a:pt x="129298" y="29616"/>
                </a:lnTo>
                <a:lnTo>
                  <a:pt x="129146" y="34861"/>
                </a:lnTo>
                <a:lnTo>
                  <a:pt x="129374" y="39039"/>
                </a:lnTo>
                <a:lnTo>
                  <a:pt x="76896" y="52270"/>
                </a:lnTo>
                <a:lnTo>
                  <a:pt x="35706" y="80151"/>
                </a:lnTo>
                <a:lnTo>
                  <a:pt x="9110" y="120625"/>
                </a:lnTo>
                <a:lnTo>
                  <a:pt x="0" y="171754"/>
                </a:lnTo>
                <a:lnTo>
                  <a:pt x="997" y="190115"/>
                </a:lnTo>
                <a:lnTo>
                  <a:pt x="16052" y="237477"/>
                </a:lnTo>
                <a:lnTo>
                  <a:pt x="47333" y="272456"/>
                </a:lnTo>
                <a:lnTo>
                  <a:pt x="92735" y="294038"/>
                </a:lnTo>
                <a:lnTo>
                  <a:pt x="129374" y="300494"/>
                </a:lnTo>
                <a:lnTo>
                  <a:pt x="129374" y="303771"/>
                </a:lnTo>
                <a:lnTo>
                  <a:pt x="129174" y="307632"/>
                </a:lnTo>
                <a:lnTo>
                  <a:pt x="129184" y="320840"/>
                </a:lnTo>
                <a:lnTo>
                  <a:pt x="129010" y="326745"/>
                </a:lnTo>
                <a:lnTo>
                  <a:pt x="128943" y="334175"/>
                </a:lnTo>
                <a:lnTo>
                  <a:pt x="128790" y="341020"/>
                </a:lnTo>
                <a:lnTo>
                  <a:pt x="128282" y="346887"/>
                </a:lnTo>
                <a:lnTo>
                  <a:pt x="128270" y="352475"/>
                </a:lnTo>
                <a:lnTo>
                  <a:pt x="170649" y="352475"/>
                </a:lnTo>
                <a:lnTo>
                  <a:pt x="170339" y="346887"/>
                </a:lnTo>
                <a:lnTo>
                  <a:pt x="169942" y="341020"/>
                </a:lnTo>
                <a:lnTo>
                  <a:pt x="169976" y="333743"/>
                </a:lnTo>
                <a:lnTo>
                  <a:pt x="169824" y="326745"/>
                </a:lnTo>
                <a:lnTo>
                  <a:pt x="169633" y="320840"/>
                </a:lnTo>
                <a:lnTo>
                  <a:pt x="169545" y="300037"/>
                </a:lnTo>
                <a:lnTo>
                  <a:pt x="221056" y="286573"/>
                </a:lnTo>
                <a:lnTo>
                  <a:pt x="256742" y="263232"/>
                </a:lnTo>
                <a:lnTo>
                  <a:pt x="169545" y="263232"/>
                </a:lnTo>
                <a:lnTo>
                  <a:pt x="169545" y="263017"/>
                </a:lnTo>
                <a:lnTo>
                  <a:pt x="129374" y="263017"/>
                </a:lnTo>
                <a:lnTo>
                  <a:pt x="110158" y="259178"/>
                </a:lnTo>
                <a:lnTo>
                  <a:pt x="65125" y="232460"/>
                </a:lnTo>
                <a:lnTo>
                  <a:pt x="42733" y="186140"/>
                </a:lnTo>
                <a:lnTo>
                  <a:pt x="41275" y="167309"/>
                </a:lnTo>
                <a:lnTo>
                  <a:pt x="42772" y="149245"/>
                </a:lnTo>
                <a:lnTo>
                  <a:pt x="65455" y="105410"/>
                </a:lnTo>
                <a:lnTo>
                  <a:pt x="110389" y="79669"/>
                </a:lnTo>
                <a:lnTo>
                  <a:pt x="129374" y="76060"/>
                </a:lnTo>
                <a:lnTo>
                  <a:pt x="260014" y="76060"/>
                </a:lnTo>
                <a:lnTo>
                  <a:pt x="250154" y="67461"/>
                </a:lnTo>
                <a:lnTo>
                  <a:pt x="205593" y="45335"/>
                </a:lnTo>
                <a:lnTo>
                  <a:pt x="169545" y="38798"/>
                </a:lnTo>
                <a:lnTo>
                  <a:pt x="169468" y="29070"/>
                </a:lnTo>
                <a:lnTo>
                  <a:pt x="169760" y="22085"/>
                </a:lnTo>
                <a:lnTo>
                  <a:pt x="169901" y="14935"/>
                </a:lnTo>
                <a:lnTo>
                  <a:pt x="170180" y="7162"/>
                </a:lnTo>
                <a:lnTo>
                  <a:pt x="170649" y="0"/>
                </a:lnTo>
                <a:close/>
              </a:path>
              <a:path w="297180" h="353059">
                <a:moveTo>
                  <a:pt x="260014" y="76060"/>
                </a:moveTo>
                <a:lnTo>
                  <a:pt x="169545" y="76060"/>
                </a:lnTo>
                <a:lnTo>
                  <a:pt x="188233" y="79929"/>
                </a:lnTo>
                <a:lnTo>
                  <a:pt x="204870" y="86239"/>
                </a:lnTo>
                <a:lnTo>
                  <a:pt x="242327" y="120137"/>
                </a:lnTo>
                <a:lnTo>
                  <a:pt x="255422" y="171754"/>
                </a:lnTo>
                <a:lnTo>
                  <a:pt x="253934" y="190115"/>
                </a:lnTo>
                <a:lnTo>
                  <a:pt x="231889" y="234238"/>
                </a:lnTo>
                <a:lnTo>
                  <a:pt x="187962" y="259450"/>
                </a:lnTo>
                <a:lnTo>
                  <a:pt x="169545" y="263232"/>
                </a:lnTo>
                <a:lnTo>
                  <a:pt x="256742" y="263232"/>
                </a:lnTo>
                <a:lnTo>
                  <a:pt x="287640" y="219124"/>
                </a:lnTo>
                <a:lnTo>
                  <a:pt x="296697" y="168414"/>
                </a:lnTo>
                <a:lnTo>
                  <a:pt x="295660" y="150121"/>
                </a:lnTo>
                <a:lnTo>
                  <a:pt x="280962" y="102831"/>
                </a:lnTo>
                <a:lnTo>
                  <a:pt x="262026" y="77814"/>
                </a:lnTo>
                <a:lnTo>
                  <a:pt x="260014" y="76060"/>
                </a:lnTo>
                <a:close/>
              </a:path>
              <a:path w="297180" h="353059">
                <a:moveTo>
                  <a:pt x="169545" y="76060"/>
                </a:moveTo>
                <a:lnTo>
                  <a:pt x="129374" y="76060"/>
                </a:lnTo>
                <a:lnTo>
                  <a:pt x="129374" y="263017"/>
                </a:lnTo>
                <a:lnTo>
                  <a:pt x="169545" y="263017"/>
                </a:lnTo>
                <a:lnTo>
                  <a:pt x="169545" y="76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0" name="object 10"/>
          <p:cNvGrpSpPr/>
          <p:nvPr/>
        </p:nvGrpSpPr>
        <p:grpSpPr>
          <a:xfrm>
            <a:off x="1891191" y="241562"/>
            <a:ext cx="315383" cy="227753"/>
            <a:chOff x="2836786" y="362343"/>
            <a:chExt cx="473075" cy="34163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6786" y="362343"/>
              <a:ext cx="211924" cy="2375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93021" y="362343"/>
              <a:ext cx="216535" cy="341630"/>
            </a:xfrm>
            <a:custGeom>
              <a:avLst/>
              <a:gdLst/>
              <a:ahLst/>
              <a:cxnLst/>
              <a:rect l="l" t="t" r="r" b="b"/>
              <a:pathLst>
                <a:path w="216535" h="341630">
                  <a:moveTo>
                    <a:pt x="40144" y="4470"/>
                  </a:moveTo>
                  <a:lnTo>
                    <a:pt x="0" y="4470"/>
                  </a:lnTo>
                  <a:lnTo>
                    <a:pt x="3378" y="14553"/>
                  </a:lnTo>
                  <a:lnTo>
                    <a:pt x="6000" y="25895"/>
                  </a:lnTo>
                  <a:lnTo>
                    <a:pt x="10141" y="68162"/>
                  </a:lnTo>
                  <a:lnTo>
                    <a:pt x="11069" y="112674"/>
                  </a:lnTo>
                  <a:lnTo>
                    <a:pt x="11150" y="341312"/>
                  </a:lnTo>
                  <a:lnTo>
                    <a:pt x="57988" y="341312"/>
                  </a:lnTo>
                  <a:lnTo>
                    <a:pt x="53120" y="300335"/>
                  </a:lnTo>
                  <a:lnTo>
                    <a:pt x="52367" y="278218"/>
                  </a:lnTo>
                  <a:lnTo>
                    <a:pt x="52412" y="213042"/>
                  </a:lnTo>
                  <a:lnTo>
                    <a:pt x="177509" y="213042"/>
                  </a:lnTo>
                  <a:lnTo>
                    <a:pt x="186620" y="203631"/>
                  </a:lnTo>
                  <a:lnTo>
                    <a:pt x="188722" y="200787"/>
                  </a:lnTo>
                  <a:lnTo>
                    <a:pt x="108038" y="200787"/>
                  </a:lnTo>
                  <a:lnTo>
                    <a:pt x="101727" y="199771"/>
                  </a:lnTo>
                  <a:lnTo>
                    <a:pt x="66347" y="183446"/>
                  </a:lnTo>
                  <a:lnTo>
                    <a:pt x="52412" y="174015"/>
                  </a:lnTo>
                  <a:lnTo>
                    <a:pt x="52482" y="103589"/>
                  </a:lnTo>
                  <a:lnTo>
                    <a:pt x="75262" y="63948"/>
                  </a:lnTo>
                  <a:lnTo>
                    <a:pt x="95454" y="46875"/>
                  </a:lnTo>
                  <a:lnTo>
                    <a:pt x="49072" y="46875"/>
                  </a:lnTo>
                  <a:lnTo>
                    <a:pt x="41757" y="7835"/>
                  </a:lnTo>
                  <a:lnTo>
                    <a:pt x="40144" y="4470"/>
                  </a:lnTo>
                  <a:close/>
                </a:path>
                <a:path w="216535" h="341630">
                  <a:moveTo>
                    <a:pt x="177509" y="213042"/>
                  </a:moveTo>
                  <a:lnTo>
                    <a:pt x="52412" y="213042"/>
                  </a:lnTo>
                  <a:lnTo>
                    <a:pt x="60214" y="218336"/>
                  </a:lnTo>
                  <a:lnTo>
                    <a:pt x="97747" y="235854"/>
                  </a:lnTo>
                  <a:lnTo>
                    <a:pt x="114884" y="237591"/>
                  </a:lnTo>
                  <a:lnTo>
                    <a:pt x="128607" y="236613"/>
                  </a:lnTo>
                  <a:lnTo>
                    <a:pt x="165963" y="222199"/>
                  </a:lnTo>
                  <a:lnTo>
                    <a:pt x="177509" y="213042"/>
                  </a:lnTo>
                  <a:close/>
                </a:path>
                <a:path w="216535" h="341630">
                  <a:moveTo>
                    <a:pt x="197098" y="37947"/>
                  </a:moveTo>
                  <a:lnTo>
                    <a:pt x="123812" y="37947"/>
                  </a:lnTo>
                  <a:lnTo>
                    <a:pt x="135161" y="39292"/>
                  </a:lnTo>
                  <a:lnTo>
                    <a:pt x="145176" y="43375"/>
                  </a:lnTo>
                  <a:lnTo>
                    <a:pt x="171648" y="85852"/>
                  </a:lnTo>
                  <a:lnTo>
                    <a:pt x="175107" y="119367"/>
                  </a:lnTo>
                  <a:lnTo>
                    <a:pt x="174537" y="131503"/>
                  </a:lnTo>
                  <a:lnTo>
                    <a:pt x="162058" y="171439"/>
                  </a:lnTo>
                  <a:lnTo>
                    <a:pt x="130035" y="198270"/>
                  </a:lnTo>
                  <a:lnTo>
                    <a:pt x="114884" y="200787"/>
                  </a:lnTo>
                  <a:lnTo>
                    <a:pt x="188722" y="200787"/>
                  </a:lnTo>
                  <a:lnTo>
                    <a:pt x="208624" y="164179"/>
                  </a:lnTo>
                  <a:lnTo>
                    <a:pt x="216395" y="112674"/>
                  </a:lnTo>
                  <a:lnTo>
                    <a:pt x="215702" y="96723"/>
                  </a:lnTo>
                  <a:lnTo>
                    <a:pt x="213663" y="81689"/>
                  </a:lnTo>
                  <a:lnTo>
                    <a:pt x="210335" y="67593"/>
                  </a:lnTo>
                  <a:lnTo>
                    <a:pt x="205778" y="54457"/>
                  </a:lnTo>
                  <a:lnTo>
                    <a:pt x="199944" y="42380"/>
                  </a:lnTo>
                  <a:lnTo>
                    <a:pt x="197098" y="37947"/>
                  </a:lnTo>
                  <a:close/>
                </a:path>
                <a:path w="216535" h="341630">
                  <a:moveTo>
                    <a:pt x="131610" y="0"/>
                  </a:moveTo>
                  <a:lnTo>
                    <a:pt x="85864" y="13055"/>
                  </a:lnTo>
                  <a:lnTo>
                    <a:pt x="49072" y="46875"/>
                  </a:lnTo>
                  <a:lnTo>
                    <a:pt x="95454" y="46875"/>
                  </a:lnTo>
                  <a:lnTo>
                    <a:pt x="104300" y="42095"/>
                  </a:lnTo>
                  <a:lnTo>
                    <a:pt x="114004" y="38955"/>
                  </a:lnTo>
                  <a:lnTo>
                    <a:pt x="123812" y="37947"/>
                  </a:lnTo>
                  <a:lnTo>
                    <a:pt x="197098" y="37947"/>
                  </a:lnTo>
                  <a:lnTo>
                    <a:pt x="193046" y="31637"/>
                  </a:lnTo>
                  <a:lnTo>
                    <a:pt x="155443" y="3579"/>
                  </a:lnTo>
                  <a:lnTo>
                    <a:pt x="143917" y="853"/>
                  </a:lnTo>
                  <a:lnTo>
                    <a:pt x="1316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" name="object 13"/>
          <p:cNvSpPr/>
          <p:nvPr/>
        </p:nvSpPr>
        <p:spPr>
          <a:xfrm>
            <a:off x="2241626" y="244306"/>
            <a:ext cx="174837" cy="151977"/>
          </a:xfrm>
          <a:custGeom>
            <a:avLst/>
            <a:gdLst/>
            <a:ahLst/>
            <a:cxnLst/>
            <a:rect l="l" t="t" r="r" b="b"/>
            <a:pathLst>
              <a:path w="262254" h="227965">
                <a:moveTo>
                  <a:pt x="33464" y="355"/>
                </a:moveTo>
                <a:lnTo>
                  <a:pt x="11163" y="355"/>
                </a:lnTo>
                <a:lnTo>
                  <a:pt x="10566" y="5080"/>
                </a:lnTo>
                <a:lnTo>
                  <a:pt x="10579" y="14757"/>
                </a:lnTo>
                <a:lnTo>
                  <a:pt x="9813" y="31324"/>
                </a:lnTo>
                <a:lnTo>
                  <a:pt x="9415" y="41289"/>
                </a:lnTo>
                <a:lnTo>
                  <a:pt x="9131" y="52349"/>
                </a:lnTo>
                <a:lnTo>
                  <a:pt x="7632" y="89221"/>
                </a:lnTo>
                <a:lnTo>
                  <a:pt x="7124" y="102527"/>
                </a:lnTo>
                <a:lnTo>
                  <a:pt x="6539" y="115906"/>
                </a:lnTo>
                <a:lnTo>
                  <a:pt x="5278" y="142380"/>
                </a:lnTo>
                <a:lnTo>
                  <a:pt x="4686" y="155409"/>
                </a:lnTo>
                <a:lnTo>
                  <a:pt x="4012" y="167913"/>
                </a:lnTo>
                <a:lnTo>
                  <a:pt x="2750" y="190487"/>
                </a:lnTo>
                <a:lnTo>
                  <a:pt x="2247" y="200698"/>
                </a:lnTo>
                <a:lnTo>
                  <a:pt x="1651" y="209670"/>
                </a:lnTo>
                <a:lnTo>
                  <a:pt x="1033" y="217195"/>
                </a:lnTo>
                <a:lnTo>
                  <a:pt x="460" y="223272"/>
                </a:lnTo>
                <a:lnTo>
                  <a:pt x="0" y="227901"/>
                </a:lnTo>
                <a:lnTo>
                  <a:pt x="37922" y="227901"/>
                </a:lnTo>
                <a:lnTo>
                  <a:pt x="43442" y="31324"/>
                </a:lnTo>
                <a:lnTo>
                  <a:pt x="43417" y="29362"/>
                </a:lnTo>
                <a:lnTo>
                  <a:pt x="33464" y="355"/>
                </a:lnTo>
                <a:close/>
              </a:path>
              <a:path w="262254" h="227965">
                <a:moveTo>
                  <a:pt x="68046" y="355"/>
                </a:moveTo>
                <a:lnTo>
                  <a:pt x="47967" y="355"/>
                </a:lnTo>
                <a:lnTo>
                  <a:pt x="43497" y="29362"/>
                </a:lnTo>
                <a:lnTo>
                  <a:pt x="43491" y="29577"/>
                </a:lnTo>
                <a:lnTo>
                  <a:pt x="111544" y="227901"/>
                </a:lnTo>
                <a:lnTo>
                  <a:pt x="149466" y="227901"/>
                </a:lnTo>
                <a:lnTo>
                  <a:pt x="164772" y="183286"/>
                </a:lnTo>
                <a:lnTo>
                  <a:pt x="130517" y="183286"/>
                </a:lnTo>
                <a:lnTo>
                  <a:pt x="68046" y="355"/>
                </a:lnTo>
                <a:close/>
              </a:path>
              <a:path w="262254" h="227965">
                <a:moveTo>
                  <a:pt x="248580" y="355"/>
                </a:moveTo>
                <a:lnTo>
                  <a:pt x="227533" y="355"/>
                </a:lnTo>
                <a:lnTo>
                  <a:pt x="217581" y="29362"/>
                </a:lnTo>
                <a:lnTo>
                  <a:pt x="217579" y="31324"/>
                </a:lnTo>
                <a:lnTo>
                  <a:pt x="224205" y="227901"/>
                </a:lnTo>
                <a:lnTo>
                  <a:pt x="262115" y="227901"/>
                </a:lnTo>
                <a:lnTo>
                  <a:pt x="261484" y="223236"/>
                </a:lnTo>
                <a:lnTo>
                  <a:pt x="260772" y="217100"/>
                </a:lnTo>
                <a:lnTo>
                  <a:pt x="260093" y="209563"/>
                </a:lnTo>
                <a:lnTo>
                  <a:pt x="259562" y="200698"/>
                </a:lnTo>
                <a:lnTo>
                  <a:pt x="257989" y="179525"/>
                </a:lnTo>
                <a:lnTo>
                  <a:pt x="257214" y="167781"/>
                </a:lnTo>
                <a:lnTo>
                  <a:pt x="256540" y="155409"/>
                </a:lnTo>
                <a:lnTo>
                  <a:pt x="254987" y="129201"/>
                </a:lnTo>
                <a:lnTo>
                  <a:pt x="254271" y="115899"/>
                </a:lnTo>
                <a:lnTo>
                  <a:pt x="253644" y="102527"/>
                </a:lnTo>
                <a:lnTo>
                  <a:pt x="252304" y="76371"/>
                </a:lnTo>
                <a:lnTo>
                  <a:pt x="251697" y="64047"/>
                </a:lnTo>
                <a:lnTo>
                  <a:pt x="251193" y="52349"/>
                </a:lnTo>
                <a:lnTo>
                  <a:pt x="250595" y="41166"/>
                </a:lnTo>
                <a:lnTo>
                  <a:pt x="250031" y="31324"/>
                </a:lnTo>
                <a:lnTo>
                  <a:pt x="249593" y="22474"/>
                </a:lnTo>
                <a:lnTo>
                  <a:pt x="249402" y="14757"/>
                </a:lnTo>
                <a:lnTo>
                  <a:pt x="248964" y="5080"/>
                </a:lnTo>
                <a:lnTo>
                  <a:pt x="248580" y="355"/>
                </a:lnTo>
                <a:close/>
              </a:path>
              <a:path w="262254" h="227965">
                <a:moveTo>
                  <a:pt x="211937" y="355"/>
                </a:moveTo>
                <a:lnTo>
                  <a:pt x="192963" y="355"/>
                </a:lnTo>
                <a:lnTo>
                  <a:pt x="130517" y="183286"/>
                </a:lnTo>
                <a:lnTo>
                  <a:pt x="164772" y="183286"/>
                </a:lnTo>
                <a:lnTo>
                  <a:pt x="217507" y="29577"/>
                </a:lnTo>
                <a:lnTo>
                  <a:pt x="217512" y="29362"/>
                </a:lnTo>
                <a:lnTo>
                  <a:pt x="211937" y="355"/>
                </a:lnTo>
                <a:close/>
              </a:path>
              <a:path w="262254" h="227965">
                <a:moveTo>
                  <a:pt x="47967" y="355"/>
                </a:moveTo>
                <a:lnTo>
                  <a:pt x="33464" y="355"/>
                </a:lnTo>
                <a:lnTo>
                  <a:pt x="43491" y="29577"/>
                </a:lnTo>
                <a:lnTo>
                  <a:pt x="43497" y="29362"/>
                </a:lnTo>
                <a:lnTo>
                  <a:pt x="47967" y="355"/>
                </a:lnTo>
                <a:close/>
              </a:path>
              <a:path w="262254" h="227965">
                <a:moveTo>
                  <a:pt x="227533" y="355"/>
                </a:moveTo>
                <a:lnTo>
                  <a:pt x="211937" y="355"/>
                </a:lnTo>
                <a:lnTo>
                  <a:pt x="217512" y="29362"/>
                </a:lnTo>
                <a:lnTo>
                  <a:pt x="217519" y="29544"/>
                </a:lnTo>
                <a:lnTo>
                  <a:pt x="227533" y="355"/>
                </a:lnTo>
                <a:close/>
              </a:path>
              <a:path w="262254" h="227965">
                <a:moveTo>
                  <a:pt x="248551" y="0"/>
                </a:moveTo>
                <a:lnTo>
                  <a:pt x="248580" y="355"/>
                </a:lnTo>
                <a:lnTo>
                  <a:pt x="248742" y="355"/>
                </a:lnTo>
                <a:lnTo>
                  <a:pt x="248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0506" y="244542"/>
            <a:ext cx="134594" cy="15169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634361" y="241562"/>
            <a:ext cx="314537" cy="227753"/>
            <a:chOff x="3951541" y="362343"/>
            <a:chExt cx="471805" cy="341630"/>
          </a:xfrm>
        </p:grpSpPr>
        <p:sp>
          <p:nvSpPr>
            <p:cNvPr id="16" name="object 16"/>
            <p:cNvSpPr/>
            <p:nvPr/>
          </p:nvSpPr>
          <p:spPr>
            <a:xfrm>
              <a:off x="3951541" y="362343"/>
              <a:ext cx="216535" cy="341630"/>
            </a:xfrm>
            <a:custGeom>
              <a:avLst/>
              <a:gdLst/>
              <a:ahLst/>
              <a:cxnLst/>
              <a:rect l="l" t="t" r="r" b="b"/>
              <a:pathLst>
                <a:path w="216535" h="341630">
                  <a:moveTo>
                    <a:pt x="40144" y="4470"/>
                  </a:moveTo>
                  <a:lnTo>
                    <a:pt x="0" y="4470"/>
                  </a:lnTo>
                  <a:lnTo>
                    <a:pt x="3378" y="14553"/>
                  </a:lnTo>
                  <a:lnTo>
                    <a:pt x="6000" y="25895"/>
                  </a:lnTo>
                  <a:lnTo>
                    <a:pt x="10141" y="68162"/>
                  </a:lnTo>
                  <a:lnTo>
                    <a:pt x="11069" y="112674"/>
                  </a:lnTo>
                  <a:lnTo>
                    <a:pt x="11150" y="341312"/>
                  </a:lnTo>
                  <a:lnTo>
                    <a:pt x="57988" y="341312"/>
                  </a:lnTo>
                  <a:lnTo>
                    <a:pt x="53120" y="300335"/>
                  </a:lnTo>
                  <a:lnTo>
                    <a:pt x="52367" y="278218"/>
                  </a:lnTo>
                  <a:lnTo>
                    <a:pt x="52412" y="213042"/>
                  </a:lnTo>
                  <a:lnTo>
                    <a:pt x="177509" y="213042"/>
                  </a:lnTo>
                  <a:lnTo>
                    <a:pt x="186620" y="203631"/>
                  </a:lnTo>
                  <a:lnTo>
                    <a:pt x="188722" y="200787"/>
                  </a:lnTo>
                  <a:lnTo>
                    <a:pt x="108038" y="200787"/>
                  </a:lnTo>
                  <a:lnTo>
                    <a:pt x="101727" y="199771"/>
                  </a:lnTo>
                  <a:lnTo>
                    <a:pt x="66347" y="183446"/>
                  </a:lnTo>
                  <a:lnTo>
                    <a:pt x="52412" y="174015"/>
                  </a:lnTo>
                  <a:lnTo>
                    <a:pt x="52482" y="103589"/>
                  </a:lnTo>
                  <a:lnTo>
                    <a:pt x="75262" y="63948"/>
                  </a:lnTo>
                  <a:lnTo>
                    <a:pt x="95454" y="46875"/>
                  </a:lnTo>
                  <a:lnTo>
                    <a:pt x="49072" y="46875"/>
                  </a:lnTo>
                  <a:lnTo>
                    <a:pt x="41757" y="7835"/>
                  </a:lnTo>
                  <a:lnTo>
                    <a:pt x="40144" y="4470"/>
                  </a:lnTo>
                  <a:close/>
                </a:path>
                <a:path w="216535" h="341630">
                  <a:moveTo>
                    <a:pt x="177509" y="213042"/>
                  </a:moveTo>
                  <a:lnTo>
                    <a:pt x="52412" y="213042"/>
                  </a:lnTo>
                  <a:lnTo>
                    <a:pt x="60214" y="218336"/>
                  </a:lnTo>
                  <a:lnTo>
                    <a:pt x="97747" y="235854"/>
                  </a:lnTo>
                  <a:lnTo>
                    <a:pt x="114884" y="237591"/>
                  </a:lnTo>
                  <a:lnTo>
                    <a:pt x="128607" y="236613"/>
                  </a:lnTo>
                  <a:lnTo>
                    <a:pt x="165963" y="222199"/>
                  </a:lnTo>
                  <a:lnTo>
                    <a:pt x="177509" y="213042"/>
                  </a:lnTo>
                  <a:close/>
                </a:path>
                <a:path w="216535" h="341630">
                  <a:moveTo>
                    <a:pt x="197098" y="37947"/>
                  </a:moveTo>
                  <a:lnTo>
                    <a:pt x="123812" y="37947"/>
                  </a:lnTo>
                  <a:lnTo>
                    <a:pt x="135161" y="39292"/>
                  </a:lnTo>
                  <a:lnTo>
                    <a:pt x="145176" y="43375"/>
                  </a:lnTo>
                  <a:lnTo>
                    <a:pt x="171648" y="85852"/>
                  </a:lnTo>
                  <a:lnTo>
                    <a:pt x="175107" y="119367"/>
                  </a:lnTo>
                  <a:lnTo>
                    <a:pt x="174537" y="131503"/>
                  </a:lnTo>
                  <a:lnTo>
                    <a:pt x="162058" y="171439"/>
                  </a:lnTo>
                  <a:lnTo>
                    <a:pt x="130035" y="198270"/>
                  </a:lnTo>
                  <a:lnTo>
                    <a:pt x="114884" y="200787"/>
                  </a:lnTo>
                  <a:lnTo>
                    <a:pt x="188722" y="200787"/>
                  </a:lnTo>
                  <a:lnTo>
                    <a:pt x="208624" y="164179"/>
                  </a:lnTo>
                  <a:lnTo>
                    <a:pt x="216395" y="112674"/>
                  </a:lnTo>
                  <a:lnTo>
                    <a:pt x="215702" y="96723"/>
                  </a:lnTo>
                  <a:lnTo>
                    <a:pt x="213663" y="81689"/>
                  </a:lnTo>
                  <a:lnTo>
                    <a:pt x="210335" y="67593"/>
                  </a:lnTo>
                  <a:lnTo>
                    <a:pt x="205778" y="54457"/>
                  </a:lnTo>
                  <a:lnTo>
                    <a:pt x="199944" y="42380"/>
                  </a:lnTo>
                  <a:lnTo>
                    <a:pt x="197098" y="37947"/>
                  </a:lnTo>
                  <a:close/>
                </a:path>
                <a:path w="216535" h="341630">
                  <a:moveTo>
                    <a:pt x="131610" y="0"/>
                  </a:moveTo>
                  <a:lnTo>
                    <a:pt x="85864" y="13055"/>
                  </a:lnTo>
                  <a:lnTo>
                    <a:pt x="49072" y="46875"/>
                  </a:lnTo>
                  <a:lnTo>
                    <a:pt x="95454" y="46875"/>
                  </a:lnTo>
                  <a:lnTo>
                    <a:pt x="104300" y="42095"/>
                  </a:lnTo>
                  <a:lnTo>
                    <a:pt x="114004" y="38955"/>
                  </a:lnTo>
                  <a:lnTo>
                    <a:pt x="123812" y="37947"/>
                  </a:lnTo>
                  <a:lnTo>
                    <a:pt x="197098" y="37947"/>
                  </a:lnTo>
                  <a:lnTo>
                    <a:pt x="193046" y="31637"/>
                  </a:lnTo>
                  <a:lnTo>
                    <a:pt x="155443" y="3579"/>
                  </a:lnTo>
                  <a:lnTo>
                    <a:pt x="143917" y="853"/>
                  </a:lnTo>
                  <a:lnTo>
                    <a:pt x="1316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0926" y="362343"/>
              <a:ext cx="211924" cy="23759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4060" y="241478"/>
            <a:ext cx="128642" cy="15699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2361" y="241562"/>
            <a:ext cx="141291" cy="15839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323785" y="389467"/>
            <a:ext cx="27517" cy="6773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10159"/>
                </a:moveTo>
                <a:lnTo>
                  <a:pt x="41275" y="10159"/>
                </a:lnTo>
                <a:lnTo>
                  <a:pt x="4127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3425664" y="389467"/>
            <a:ext cx="29633" cy="6773"/>
          </a:xfrm>
          <a:custGeom>
            <a:avLst/>
            <a:gdLst/>
            <a:ahLst/>
            <a:cxnLst/>
            <a:rect l="l" t="t" r="r" b="b"/>
            <a:pathLst>
              <a:path w="44450" h="10159">
                <a:moveTo>
                  <a:pt x="0" y="10159"/>
                </a:moveTo>
                <a:lnTo>
                  <a:pt x="44089" y="10159"/>
                </a:lnTo>
                <a:lnTo>
                  <a:pt x="4408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3323785" y="382694"/>
            <a:ext cx="27517" cy="6773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10160"/>
                </a:moveTo>
                <a:lnTo>
                  <a:pt x="41275" y="10160"/>
                </a:lnTo>
                <a:lnTo>
                  <a:pt x="4127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3425664" y="382694"/>
            <a:ext cx="29210" cy="6773"/>
          </a:xfrm>
          <a:custGeom>
            <a:avLst/>
            <a:gdLst/>
            <a:ahLst/>
            <a:cxnLst/>
            <a:rect l="l" t="t" r="r" b="b"/>
            <a:pathLst>
              <a:path w="43814" h="10159">
                <a:moveTo>
                  <a:pt x="0" y="10160"/>
                </a:moveTo>
                <a:lnTo>
                  <a:pt x="43203" y="10160"/>
                </a:lnTo>
                <a:lnTo>
                  <a:pt x="432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3323785" y="374227"/>
            <a:ext cx="27517" cy="8467"/>
          </a:xfrm>
          <a:custGeom>
            <a:avLst/>
            <a:gdLst/>
            <a:ahLst/>
            <a:cxnLst/>
            <a:rect l="l" t="t" r="r" b="b"/>
            <a:pathLst>
              <a:path w="41275" h="12700">
                <a:moveTo>
                  <a:pt x="0" y="12700"/>
                </a:moveTo>
                <a:lnTo>
                  <a:pt x="41275" y="12700"/>
                </a:lnTo>
                <a:lnTo>
                  <a:pt x="4127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3425665" y="374227"/>
            <a:ext cx="28363" cy="8467"/>
          </a:xfrm>
          <a:custGeom>
            <a:avLst/>
            <a:gdLst/>
            <a:ahLst/>
            <a:cxnLst/>
            <a:rect l="l" t="t" r="r" b="b"/>
            <a:pathLst>
              <a:path w="42545" h="12700">
                <a:moveTo>
                  <a:pt x="0" y="12700"/>
                </a:moveTo>
                <a:lnTo>
                  <a:pt x="42527" y="12700"/>
                </a:lnTo>
                <a:lnTo>
                  <a:pt x="4252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3323785" y="364913"/>
            <a:ext cx="27517" cy="9313"/>
          </a:xfrm>
          <a:custGeom>
            <a:avLst/>
            <a:gdLst/>
            <a:ahLst/>
            <a:cxnLst/>
            <a:rect l="l" t="t" r="r" b="b"/>
            <a:pathLst>
              <a:path w="41275" h="13970">
                <a:moveTo>
                  <a:pt x="0" y="13969"/>
                </a:moveTo>
                <a:lnTo>
                  <a:pt x="41275" y="13969"/>
                </a:lnTo>
                <a:lnTo>
                  <a:pt x="41275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3425665" y="364913"/>
            <a:ext cx="28363" cy="9313"/>
          </a:xfrm>
          <a:custGeom>
            <a:avLst/>
            <a:gdLst/>
            <a:ahLst/>
            <a:cxnLst/>
            <a:rect l="l" t="t" r="r" b="b"/>
            <a:pathLst>
              <a:path w="42545" h="13970">
                <a:moveTo>
                  <a:pt x="0" y="13969"/>
                </a:moveTo>
                <a:lnTo>
                  <a:pt x="42030" y="13969"/>
                </a:lnTo>
                <a:lnTo>
                  <a:pt x="420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3323785" y="354753"/>
            <a:ext cx="27517" cy="10160"/>
          </a:xfrm>
          <a:custGeom>
            <a:avLst/>
            <a:gdLst/>
            <a:ahLst/>
            <a:cxnLst/>
            <a:rect l="l" t="t" r="r" b="b"/>
            <a:pathLst>
              <a:path w="41275" h="15240">
                <a:moveTo>
                  <a:pt x="0" y="15240"/>
                </a:moveTo>
                <a:lnTo>
                  <a:pt x="41275" y="15240"/>
                </a:lnTo>
                <a:lnTo>
                  <a:pt x="4127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3425664" y="354753"/>
            <a:ext cx="27940" cy="10160"/>
          </a:xfrm>
          <a:custGeom>
            <a:avLst/>
            <a:gdLst/>
            <a:ahLst/>
            <a:cxnLst/>
            <a:rect l="l" t="t" r="r" b="b"/>
            <a:pathLst>
              <a:path w="41910" h="15240">
                <a:moveTo>
                  <a:pt x="0" y="15240"/>
                </a:moveTo>
                <a:lnTo>
                  <a:pt x="41697" y="15240"/>
                </a:lnTo>
                <a:lnTo>
                  <a:pt x="4169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3323785" y="344593"/>
            <a:ext cx="27517" cy="10160"/>
          </a:xfrm>
          <a:custGeom>
            <a:avLst/>
            <a:gdLst/>
            <a:ahLst/>
            <a:cxnLst/>
            <a:rect l="l" t="t" r="r" b="b"/>
            <a:pathLst>
              <a:path w="41275" h="15240">
                <a:moveTo>
                  <a:pt x="0" y="15239"/>
                </a:moveTo>
                <a:lnTo>
                  <a:pt x="41275" y="15239"/>
                </a:lnTo>
                <a:lnTo>
                  <a:pt x="4127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3425664" y="344593"/>
            <a:ext cx="27940" cy="10160"/>
          </a:xfrm>
          <a:custGeom>
            <a:avLst/>
            <a:gdLst/>
            <a:ahLst/>
            <a:cxnLst/>
            <a:rect l="l" t="t" r="r" b="b"/>
            <a:pathLst>
              <a:path w="41910" h="15240">
                <a:moveTo>
                  <a:pt x="0" y="15239"/>
                </a:moveTo>
                <a:lnTo>
                  <a:pt x="41445" y="15239"/>
                </a:lnTo>
                <a:lnTo>
                  <a:pt x="4144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3323785" y="333587"/>
            <a:ext cx="27517" cy="11007"/>
          </a:xfrm>
          <a:custGeom>
            <a:avLst/>
            <a:gdLst/>
            <a:ahLst/>
            <a:cxnLst/>
            <a:rect l="l" t="t" r="r" b="b"/>
            <a:pathLst>
              <a:path w="41275" h="16509">
                <a:moveTo>
                  <a:pt x="0" y="16510"/>
                </a:moveTo>
                <a:lnTo>
                  <a:pt x="41275" y="16510"/>
                </a:lnTo>
                <a:lnTo>
                  <a:pt x="41275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3425664" y="333587"/>
            <a:ext cx="27517" cy="11007"/>
          </a:xfrm>
          <a:custGeom>
            <a:avLst/>
            <a:gdLst/>
            <a:ahLst/>
            <a:cxnLst/>
            <a:rect l="l" t="t" r="r" b="b"/>
            <a:pathLst>
              <a:path w="41275" h="16509">
                <a:moveTo>
                  <a:pt x="0" y="16510"/>
                </a:moveTo>
                <a:lnTo>
                  <a:pt x="41270" y="16510"/>
                </a:lnTo>
                <a:lnTo>
                  <a:pt x="4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3323785" y="325967"/>
            <a:ext cx="27517" cy="7620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0" y="11429"/>
                </a:moveTo>
                <a:lnTo>
                  <a:pt x="41275" y="11429"/>
                </a:lnTo>
                <a:lnTo>
                  <a:pt x="4127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3321888" y="244695"/>
            <a:ext cx="131657" cy="88900"/>
          </a:xfrm>
          <a:custGeom>
            <a:avLst/>
            <a:gdLst/>
            <a:ahLst/>
            <a:cxnLst/>
            <a:rect l="l" t="t" r="r" b="b"/>
            <a:pathLst>
              <a:path w="197485" h="133350">
                <a:moveTo>
                  <a:pt x="196938" y="0"/>
                </a:moveTo>
                <a:lnTo>
                  <a:pt x="155663" y="0"/>
                </a:lnTo>
                <a:lnTo>
                  <a:pt x="155663" y="8890"/>
                </a:lnTo>
                <a:lnTo>
                  <a:pt x="155663" y="20320"/>
                </a:lnTo>
                <a:lnTo>
                  <a:pt x="155663" y="33020"/>
                </a:lnTo>
                <a:lnTo>
                  <a:pt x="155663" y="46990"/>
                </a:lnTo>
                <a:lnTo>
                  <a:pt x="155663" y="62230"/>
                </a:lnTo>
                <a:lnTo>
                  <a:pt x="155663" y="88900"/>
                </a:lnTo>
                <a:lnTo>
                  <a:pt x="44119" y="88900"/>
                </a:lnTo>
                <a:lnTo>
                  <a:pt x="44119" y="0"/>
                </a:lnTo>
                <a:lnTo>
                  <a:pt x="0" y="0"/>
                </a:lnTo>
                <a:lnTo>
                  <a:pt x="0" y="8890"/>
                </a:lnTo>
                <a:lnTo>
                  <a:pt x="876" y="8890"/>
                </a:lnTo>
                <a:lnTo>
                  <a:pt x="876" y="20320"/>
                </a:lnTo>
                <a:lnTo>
                  <a:pt x="1574" y="20320"/>
                </a:lnTo>
                <a:lnTo>
                  <a:pt x="1574" y="33020"/>
                </a:lnTo>
                <a:lnTo>
                  <a:pt x="2082" y="33020"/>
                </a:lnTo>
                <a:lnTo>
                  <a:pt x="2082" y="46990"/>
                </a:lnTo>
                <a:lnTo>
                  <a:pt x="2387" y="46990"/>
                </a:lnTo>
                <a:lnTo>
                  <a:pt x="2387" y="62230"/>
                </a:lnTo>
                <a:lnTo>
                  <a:pt x="2578" y="62230"/>
                </a:lnTo>
                <a:lnTo>
                  <a:pt x="2578" y="88900"/>
                </a:lnTo>
                <a:lnTo>
                  <a:pt x="2667" y="92710"/>
                </a:lnTo>
                <a:lnTo>
                  <a:pt x="2755" y="109220"/>
                </a:lnTo>
                <a:lnTo>
                  <a:pt x="2844" y="118110"/>
                </a:lnTo>
                <a:lnTo>
                  <a:pt x="2844" y="121920"/>
                </a:lnTo>
                <a:lnTo>
                  <a:pt x="155663" y="121920"/>
                </a:lnTo>
                <a:lnTo>
                  <a:pt x="155663" y="133350"/>
                </a:lnTo>
                <a:lnTo>
                  <a:pt x="196900" y="133350"/>
                </a:lnTo>
                <a:lnTo>
                  <a:pt x="196900" y="121920"/>
                </a:lnTo>
                <a:lnTo>
                  <a:pt x="196926" y="118110"/>
                </a:lnTo>
                <a:lnTo>
                  <a:pt x="196938" y="109220"/>
                </a:lnTo>
                <a:lnTo>
                  <a:pt x="196938" y="92710"/>
                </a:lnTo>
                <a:lnTo>
                  <a:pt x="196938" y="8890"/>
                </a:lnTo>
                <a:lnTo>
                  <a:pt x="196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02753" y="244542"/>
            <a:ext cx="134594" cy="15169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76037" y="241562"/>
            <a:ext cx="133776" cy="158394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3919831" y="167216"/>
            <a:ext cx="143086" cy="232833"/>
          </a:xfrm>
          <a:custGeom>
            <a:avLst/>
            <a:gdLst/>
            <a:ahLst/>
            <a:cxnLst/>
            <a:rect l="l" t="t" r="r" b="b"/>
            <a:pathLst>
              <a:path w="214629" h="349250">
                <a:moveTo>
                  <a:pt x="207427" y="0"/>
                </a:moveTo>
                <a:lnTo>
                  <a:pt x="131948" y="11926"/>
                </a:lnTo>
                <a:lnTo>
                  <a:pt x="123786" y="13203"/>
                </a:lnTo>
                <a:lnTo>
                  <a:pt x="84503" y="26633"/>
                </a:lnTo>
                <a:lnTo>
                  <a:pt x="48532" y="53713"/>
                </a:lnTo>
                <a:lnTo>
                  <a:pt x="20533" y="94239"/>
                </a:lnTo>
                <a:lnTo>
                  <a:pt x="5751" y="140411"/>
                </a:lnTo>
                <a:lnTo>
                  <a:pt x="224" y="189741"/>
                </a:lnTo>
                <a:lnTo>
                  <a:pt x="0" y="208544"/>
                </a:lnTo>
                <a:lnTo>
                  <a:pt x="700" y="227878"/>
                </a:lnTo>
                <a:lnTo>
                  <a:pt x="11885" y="281520"/>
                </a:lnTo>
                <a:lnTo>
                  <a:pt x="36359" y="321404"/>
                </a:lnTo>
                <a:lnTo>
                  <a:pt x="73883" y="344589"/>
                </a:lnTo>
                <a:lnTo>
                  <a:pt x="105928" y="349110"/>
                </a:lnTo>
                <a:lnTo>
                  <a:pt x="123032" y="348054"/>
                </a:lnTo>
                <a:lnTo>
                  <a:pt x="165593" y="332498"/>
                </a:lnTo>
                <a:lnTo>
                  <a:pt x="186259" y="313410"/>
                </a:lnTo>
                <a:lnTo>
                  <a:pt x="109256" y="313410"/>
                </a:lnTo>
                <a:lnTo>
                  <a:pt x="100428" y="312771"/>
                </a:lnTo>
                <a:lnTo>
                  <a:pt x="66055" y="293182"/>
                </a:lnTo>
                <a:lnTo>
                  <a:pt x="47149" y="256579"/>
                </a:lnTo>
                <a:lnTo>
                  <a:pt x="41238" y="217641"/>
                </a:lnTo>
                <a:lnTo>
                  <a:pt x="41235" y="207683"/>
                </a:lnTo>
                <a:lnTo>
                  <a:pt x="45435" y="201580"/>
                </a:lnTo>
                <a:lnTo>
                  <a:pt x="75862" y="169337"/>
                </a:lnTo>
                <a:lnTo>
                  <a:pt x="86629" y="163487"/>
                </a:lnTo>
                <a:lnTo>
                  <a:pt x="42339" y="163487"/>
                </a:lnTo>
                <a:lnTo>
                  <a:pt x="51268" y="118567"/>
                </a:lnTo>
                <a:lnTo>
                  <a:pt x="71905" y="84315"/>
                </a:lnTo>
                <a:lnTo>
                  <a:pt x="104518" y="58269"/>
                </a:lnTo>
                <a:lnTo>
                  <a:pt x="142546" y="49595"/>
                </a:lnTo>
                <a:lnTo>
                  <a:pt x="158900" y="48285"/>
                </a:lnTo>
                <a:lnTo>
                  <a:pt x="167373" y="47306"/>
                </a:lnTo>
                <a:lnTo>
                  <a:pt x="176210" y="45615"/>
                </a:lnTo>
                <a:lnTo>
                  <a:pt x="185457" y="43224"/>
                </a:lnTo>
                <a:lnTo>
                  <a:pt x="195159" y="40144"/>
                </a:lnTo>
                <a:lnTo>
                  <a:pt x="207427" y="0"/>
                </a:lnTo>
                <a:close/>
              </a:path>
              <a:path w="214629" h="349250">
                <a:moveTo>
                  <a:pt x="192719" y="158394"/>
                </a:moveTo>
                <a:lnTo>
                  <a:pt x="111504" y="158394"/>
                </a:lnTo>
                <a:lnTo>
                  <a:pt x="122296" y="159098"/>
                </a:lnTo>
                <a:lnTo>
                  <a:pt x="131932" y="161237"/>
                </a:lnTo>
                <a:lnTo>
                  <a:pt x="163619" y="190845"/>
                </a:lnTo>
                <a:lnTo>
                  <a:pt x="172832" y="236435"/>
                </a:lnTo>
                <a:lnTo>
                  <a:pt x="172301" y="247058"/>
                </a:lnTo>
                <a:lnTo>
                  <a:pt x="160362" y="284102"/>
                </a:lnTo>
                <a:lnTo>
                  <a:pt x="126939" y="310862"/>
                </a:lnTo>
                <a:lnTo>
                  <a:pt x="109256" y="313410"/>
                </a:lnTo>
                <a:lnTo>
                  <a:pt x="186259" y="313410"/>
                </a:lnTo>
                <a:lnTo>
                  <a:pt x="207201" y="274756"/>
                </a:lnTo>
                <a:lnTo>
                  <a:pt x="214132" y="229768"/>
                </a:lnTo>
                <a:lnTo>
                  <a:pt x="213406" y="215613"/>
                </a:lnTo>
                <a:lnTo>
                  <a:pt x="211284" y="201961"/>
                </a:lnTo>
                <a:lnTo>
                  <a:pt x="207853" y="188852"/>
                </a:lnTo>
                <a:lnTo>
                  <a:pt x="203198" y="176326"/>
                </a:lnTo>
                <a:lnTo>
                  <a:pt x="197072" y="164603"/>
                </a:lnTo>
                <a:lnTo>
                  <a:pt x="192719" y="158394"/>
                </a:lnTo>
                <a:close/>
              </a:path>
              <a:path w="214629" h="349250">
                <a:moveTo>
                  <a:pt x="121537" y="121564"/>
                </a:moveTo>
                <a:lnTo>
                  <a:pt x="84100" y="128727"/>
                </a:lnTo>
                <a:lnTo>
                  <a:pt x="48467" y="155531"/>
                </a:lnTo>
                <a:lnTo>
                  <a:pt x="42339" y="163487"/>
                </a:lnTo>
                <a:lnTo>
                  <a:pt x="86629" y="163487"/>
                </a:lnTo>
                <a:lnTo>
                  <a:pt x="88778" y="162453"/>
                </a:lnTo>
                <a:lnTo>
                  <a:pt x="95830" y="160170"/>
                </a:lnTo>
                <a:lnTo>
                  <a:pt x="103385" y="158809"/>
                </a:lnTo>
                <a:lnTo>
                  <a:pt x="111504" y="158394"/>
                </a:lnTo>
                <a:lnTo>
                  <a:pt x="192719" y="158394"/>
                </a:lnTo>
                <a:lnTo>
                  <a:pt x="189688" y="154071"/>
                </a:lnTo>
                <a:lnTo>
                  <a:pt x="148581" y="125295"/>
                </a:lnTo>
                <a:lnTo>
                  <a:pt x="135550" y="122467"/>
                </a:lnTo>
                <a:lnTo>
                  <a:pt x="121537" y="1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9" name="object 39"/>
          <p:cNvGrpSpPr/>
          <p:nvPr/>
        </p:nvGrpSpPr>
        <p:grpSpPr>
          <a:xfrm>
            <a:off x="4101981" y="241478"/>
            <a:ext cx="772160" cy="220557"/>
            <a:chOff x="6152972" y="362216"/>
            <a:chExt cx="1158240" cy="330835"/>
          </a:xfrm>
        </p:grpSpPr>
        <p:sp>
          <p:nvSpPr>
            <p:cNvPr id="40" name="object 40"/>
            <p:cNvSpPr/>
            <p:nvPr/>
          </p:nvSpPr>
          <p:spPr>
            <a:xfrm>
              <a:off x="6152972" y="362216"/>
              <a:ext cx="918844" cy="330835"/>
            </a:xfrm>
            <a:custGeom>
              <a:avLst/>
              <a:gdLst/>
              <a:ahLst/>
              <a:cxnLst/>
              <a:rect l="l" t="t" r="r" b="b"/>
              <a:pathLst>
                <a:path w="918845" h="330834">
                  <a:moveTo>
                    <a:pt x="289991" y="119494"/>
                  </a:moveTo>
                  <a:lnTo>
                    <a:pt x="288239" y="92341"/>
                  </a:lnTo>
                  <a:lnTo>
                    <a:pt x="283032" y="68503"/>
                  </a:lnTo>
                  <a:lnTo>
                    <a:pt x="274447" y="48031"/>
                  </a:lnTo>
                  <a:lnTo>
                    <a:pt x="265899" y="35826"/>
                  </a:lnTo>
                  <a:lnTo>
                    <a:pt x="262547" y="31026"/>
                  </a:lnTo>
                  <a:lnTo>
                    <a:pt x="248742" y="18402"/>
                  </a:lnTo>
                  <a:lnTo>
                    <a:pt x="248742" y="119494"/>
                  </a:lnTo>
                  <a:lnTo>
                    <a:pt x="247586" y="137922"/>
                  </a:lnTo>
                  <a:lnTo>
                    <a:pt x="231216" y="180276"/>
                  </a:lnTo>
                  <a:lnTo>
                    <a:pt x="188518" y="202018"/>
                  </a:lnTo>
                  <a:lnTo>
                    <a:pt x="175602" y="200660"/>
                  </a:lnTo>
                  <a:lnTo>
                    <a:pt x="137566" y="168300"/>
                  </a:lnTo>
                  <a:lnTo>
                    <a:pt x="128612" y="126174"/>
                  </a:lnTo>
                  <a:lnTo>
                    <a:pt x="128295" y="119494"/>
                  </a:lnTo>
                  <a:lnTo>
                    <a:pt x="129336" y="100876"/>
                  </a:lnTo>
                  <a:lnTo>
                    <a:pt x="130708" y="93827"/>
                  </a:lnTo>
                  <a:lnTo>
                    <a:pt x="132537" y="84353"/>
                  </a:lnTo>
                  <a:lnTo>
                    <a:pt x="154851" y="48298"/>
                  </a:lnTo>
                  <a:lnTo>
                    <a:pt x="188518" y="35826"/>
                  </a:lnTo>
                  <a:lnTo>
                    <a:pt x="201396" y="37172"/>
                  </a:lnTo>
                  <a:lnTo>
                    <a:pt x="239407" y="70180"/>
                  </a:lnTo>
                  <a:lnTo>
                    <a:pt x="248742" y="119494"/>
                  </a:lnTo>
                  <a:lnTo>
                    <a:pt x="248742" y="18402"/>
                  </a:lnTo>
                  <a:lnTo>
                    <a:pt x="247764" y="17500"/>
                  </a:lnTo>
                  <a:lnTo>
                    <a:pt x="230873" y="7810"/>
                  </a:lnTo>
                  <a:lnTo>
                    <a:pt x="211861" y="2006"/>
                  </a:lnTo>
                  <a:lnTo>
                    <a:pt x="190741" y="127"/>
                  </a:lnTo>
                  <a:lnTo>
                    <a:pt x="177457" y="990"/>
                  </a:lnTo>
                  <a:lnTo>
                    <a:pt x="141109" y="13957"/>
                  </a:lnTo>
                  <a:lnTo>
                    <a:pt x="112191" y="41910"/>
                  </a:lnTo>
                  <a:lnTo>
                    <a:pt x="94678" y="84010"/>
                  </a:lnTo>
                  <a:lnTo>
                    <a:pt x="93205" y="93827"/>
                  </a:lnTo>
                  <a:lnTo>
                    <a:pt x="44627" y="93827"/>
                  </a:lnTo>
                  <a:lnTo>
                    <a:pt x="44627" y="4597"/>
                  </a:lnTo>
                  <a:lnTo>
                    <a:pt x="0" y="4597"/>
                  </a:lnTo>
                  <a:lnTo>
                    <a:pt x="990" y="14097"/>
                  </a:lnTo>
                  <a:lnTo>
                    <a:pt x="1790" y="25057"/>
                  </a:lnTo>
                  <a:lnTo>
                    <a:pt x="2984" y="66700"/>
                  </a:lnTo>
                  <a:lnTo>
                    <a:pt x="3225" y="229946"/>
                  </a:lnTo>
                  <a:lnTo>
                    <a:pt x="3124" y="232143"/>
                  </a:lnTo>
                  <a:lnTo>
                    <a:pt x="49098" y="232143"/>
                  </a:lnTo>
                  <a:lnTo>
                    <a:pt x="48387" y="225653"/>
                  </a:lnTo>
                  <a:lnTo>
                    <a:pt x="47713" y="218224"/>
                  </a:lnTo>
                  <a:lnTo>
                    <a:pt x="47142" y="209892"/>
                  </a:lnTo>
                  <a:lnTo>
                    <a:pt x="46723" y="200621"/>
                  </a:lnTo>
                  <a:lnTo>
                    <a:pt x="46151" y="189204"/>
                  </a:lnTo>
                  <a:lnTo>
                    <a:pt x="44919" y="150380"/>
                  </a:lnTo>
                  <a:lnTo>
                    <a:pt x="44627" y="126174"/>
                  </a:lnTo>
                  <a:lnTo>
                    <a:pt x="91859" y="126174"/>
                  </a:lnTo>
                  <a:lnTo>
                    <a:pt x="93065" y="146545"/>
                  </a:lnTo>
                  <a:lnTo>
                    <a:pt x="97929" y="170154"/>
                  </a:lnTo>
                  <a:lnTo>
                    <a:pt x="117678" y="207378"/>
                  </a:lnTo>
                  <a:lnTo>
                    <a:pt x="165989" y="235762"/>
                  </a:lnTo>
                  <a:lnTo>
                    <a:pt x="186270" y="237718"/>
                  </a:lnTo>
                  <a:lnTo>
                    <a:pt x="200113" y="236829"/>
                  </a:lnTo>
                  <a:lnTo>
                    <a:pt x="238150" y="224104"/>
                  </a:lnTo>
                  <a:lnTo>
                    <a:pt x="263626" y="202018"/>
                  </a:lnTo>
                  <a:lnTo>
                    <a:pt x="268147" y="196507"/>
                  </a:lnTo>
                  <a:lnTo>
                    <a:pt x="275831" y="184175"/>
                  </a:lnTo>
                  <a:lnTo>
                    <a:pt x="282003" y="170243"/>
                  </a:lnTo>
                  <a:lnTo>
                    <a:pt x="286410" y="154800"/>
                  </a:lnTo>
                  <a:lnTo>
                    <a:pt x="289064" y="137871"/>
                  </a:lnTo>
                  <a:lnTo>
                    <a:pt x="289991" y="119494"/>
                  </a:lnTo>
                  <a:close/>
                </a:path>
                <a:path w="918845" h="330834">
                  <a:moveTo>
                    <a:pt x="580136" y="199783"/>
                  </a:moveTo>
                  <a:lnTo>
                    <a:pt x="544449" y="199783"/>
                  </a:lnTo>
                  <a:lnTo>
                    <a:pt x="544537" y="88925"/>
                  </a:lnTo>
                  <a:lnTo>
                    <a:pt x="545376" y="37693"/>
                  </a:lnTo>
                  <a:lnTo>
                    <a:pt x="547801" y="4597"/>
                  </a:lnTo>
                  <a:lnTo>
                    <a:pt x="505396" y="4597"/>
                  </a:lnTo>
                  <a:lnTo>
                    <a:pt x="505396" y="36957"/>
                  </a:lnTo>
                  <a:lnTo>
                    <a:pt x="505396" y="199783"/>
                  </a:lnTo>
                  <a:lnTo>
                    <a:pt x="390525" y="199783"/>
                  </a:lnTo>
                  <a:lnTo>
                    <a:pt x="407365" y="161480"/>
                  </a:lnTo>
                  <a:lnTo>
                    <a:pt x="422529" y="122174"/>
                  </a:lnTo>
                  <a:lnTo>
                    <a:pt x="435508" y="80848"/>
                  </a:lnTo>
                  <a:lnTo>
                    <a:pt x="446290" y="36957"/>
                  </a:lnTo>
                  <a:lnTo>
                    <a:pt x="505396" y="36957"/>
                  </a:lnTo>
                  <a:lnTo>
                    <a:pt x="505396" y="4597"/>
                  </a:lnTo>
                  <a:lnTo>
                    <a:pt x="411721" y="4597"/>
                  </a:lnTo>
                  <a:lnTo>
                    <a:pt x="406552" y="34785"/>
                  </a:lnTo>
                  <a:lnTo>
                    <a:pt x="400494" y="62890"/>
                  </a:lnTo>
                  <a:lnTo>
                    <a:pt x="386156" y="112903"/>
                  </a:lnTo>
                  <a:lnTo>
                    <a:pt x="368401" y="157467"/>
                  </a:lnTo>
                  <a:lnTo>
                    <a:pt x="348119" y="199783"/>
                  </a:lnTo>
                  <a:lnTo>
                    <a:pt x="316903" y="199783"/>
                  </a:lnTo>
                  <a:lnTo>
                    <a:pt x="316903" y="330314"/>
                  </a:lnTo>
                  <a:lnTo>
                    <a:pt x="349250" y="330314"/>
                  </a:lnTo>
                  <a:lnTo>
                    <a:pt x="349338" y="315175"/>
                  </a:lnTo>
                  <a:lnTo>
                    <a:pt x="349504" y="307022"/>
                  </a:lnTo>
                  <a:lnTo>
                    <a:pt x="349808" y="298500"/>
                  </a:lnTo>
                  <a:lnTo>
                    <a:pt x="350088" y="289712"/>
                  </a:lnTo>
                  <a:lnTo>
                    <a:pt x="350443" y="280885"/>
                  </a:lnTo>
                  <a:lnTo>
                    <a:pt x="350977" y="272122"/>
                  </a:lnTo>
                  <a:lnTo>
                    <a:pt x="351815" y="263474"/>
                  </a:lnTo>
                  <a:lnTo>
                    <a:pt x="352615" y="254838"/>
                  </a:lnTo>
                  <a:lnTo>
                    <a:pt x="353555" y="246786"/>
                  </a:lnTo>
                  <a:lnTo>
                    <a:pt x="354660" y="239255"/>
                  </a:lnTo>
                  <a:lnTo>
                    <a:pt x="355942" y="232143"/>
                  </a:lnTo>
                  <a:lnTo>
                    <a:pt x="541096" y="232143"/>
                  </a:lnTo>
                  <a:lnTo>
                    <a:pt x="545922" y="272224"/>
                  </a:lnTo>
                  <a:lnTo>
                    <a:pt x="546785" y="289712"/>
                  </a:lnTo>
                  <a:lnTo>
                    <a:pt x="547255" y="298500"/>
                  </a:lnTo>
                  <a:lnTo>
                    <a:pt x="547471" y="307047"/>
                  </a:lnTo>
                  <a:lnTo>
                    <a:pt x="547624" y="315175"/>
                  </a:lnTo>
                  <a:lnTo>
                    <a:pt x="547801" y="330314"/>
                  </a:lnTo>
                  <a:lnTo>
                    <a:pt x="580136" y="330314"/>
                  </a:lnTo>
                  <a:lnTo>
                    <a:pt x="580136" y="232143"/>
                  </a:lnTo>
                  <a:lnTo>
                    <a:pt x="580136" y="199783"/>
                  </a:lnTo>
                  <a:close/>
                </a:path>
                <a:path w="918845" h="330834">
                  <a:moveTo>
                    <a:pt x="918806" y="4597"/>
                  </a:moveTo>
                  <a:lnTo>
                    <a:pt x="897547" y="0"/>
                  </a:lnTo>
                  <a:lnTo>
                    <a:pt x="894283" y="127"/>
                  </a:lnTo>
                  <a:lnTo>
                    <a:pt x="859688" y="16852"/>
                  </a:lnTo>
                  <a:lnTo>
                    <a:pt x="851217" y="33172"/>
                  </a:lnTo>
                  <a:lnTo>
                    <a:pt x="846048" y="47371"/>
                  </a:lnTo>
                  <a:lnTo>
                    <a:pt x="831672" y="83121"/>
                  </a:lnTo>
                  <a:lnTo>
                    <a:pt x="803935" y="97180"/>
                  </a:lnTo>
                  <a:lnTo>
                    <a:pt x="784961" y="97180"/>
                  </a:lnTo>
                  <a:lnTo>
                    <a:pt x="784961" y="4597"/>
                  </a:lnTo>
                  <a:lnTo>
                    <a:pt x="743699" y="4597"/>
                  </a:lnTo>
                  <a:lnTo>
                    <a:pt x="743699" y="97180"/>
                  </a:lnTo>
                  <a:lnTo>
                    <a:pt x="719683" y="97180"/>
                  </a:lnTo>
                  <a:lnTo>
                    <a:pt x="713955" y="95605"/>
                  </a:lnTo>
                  <a:lnTo>
                    <a:pt x="708342" y="92506"/>
                  </a:lnTo>
                  <a:lnTo>
                    <a:pt x="702437" y="89344"/>
                  </a:lnTo>
                  <a:lnTo>
                    <a:pt x="682396" y="47218"/>
                  </a:lnTo>
                  <a:lnTo>
                    <a:pt x="678307" y="35648"/>
                  </a:lnTo>
                  <a:lnTo>
                    <a:pt x="653567" y="4267"/>
                  </a:lnTo>
                  <a:lnTo>
                    <a:pt x="634390" y="127"/>
                  </a:lnTo>
                  <a:lnTo>
                    <a:pt x="631101" y="127"/>
                  </a:lnTo>
                  <a:lnTo>
                    <a:pt x="627037" y="431"/>
                  </a:lnTo>
                  <a:lnTo>
                    <a:pt x="623112" y="1028"/>
                  </a:lnTo>
                  <a:lnTo>
                    <a:pt x="618871" y="1612"/>
                  </a:lnTo>
                  <a:lnTo>
                    <a:pt x="614426" y="2463"/>
                  </a:lnTo>
                  <a:lnTo>
                    <a:pt x="609854" y="4597"/>
                  </a:lnTo>
                  <a:lnTo>
                    <a:pt x="618769" y="38506"/>
                  </a:lnTo>
                  <a:lnTo>
                    <a:pt x="621449" y="37312"/>
                  </a:lnTo>
                  <a:lnTo>
                    <a:pt x="623531" y="36245"/>
                  </a:lnTo>
                  <a:lnTo>
                    <a:pt x="625449" y="36283"/>
                  </a:lnTo>
                  <a:lnTo>
                    <a:pt x="625665" y="36245"/>
                  </a:lnTo>
                  <a:lnTo>
                    <a:pt x="627240" y="35979"/>
                  </a:lnTo>
                  <a:lnTo>
                    <a:pt x="628789" y="35648"/>
                  </a:lnTo>
                  <a:lnTo>
                    <a:pt x="631024" y="35826"/>
                  </a:lnTo>
                  <a:lnTo>
                    <a:pt x="637578" y="35826"/>
                  </a:lnTo>
                  <a:lnTo>
                    <a:pt x="641921" y="38620"/>
                  </a:lnTo>
                  <a:lnTo>
                    <a:pt x="644423" y="44754"/>
                  </a:lnTo>
                  <a:lnTo>
                    <a:pt x="646214" y="49364"/>
                  </a:lnTo>
                  <a:lnTo>
                    <a:pt x="649757" y="60375"/>
                  </a:lnTo>
                  <a:lnTo>
                    <a:pt x="651548" y="66167"/>
                  </a:lnTo>
                  <a:lnTo>
                    <a:pt x="653554" y="72123"/>
                  </a:lnTo>
                  <a:lnTo>
                    <a:pt x="655574" y="78219"/>
                  </a:lnTo>
                  <a:lnTo>
                    <a:pt x="657809" y="84607"/>
                  </a:lnTo>
                  <a:lnTo>
                    <a:pt x="659904" y="90195"/>
                  </a:lnTo>
                  <a:lnTo>
                    <a:pt x="663054" y="95186"/>
                  </a:lnTo>
                  <a:lnTo>
                    <a:pt x="665810" y="100088"/>
                  </a:lnTo>
                  <a:lnTo>
                    <a:pt x="670064" y="104254"/>
                  </a:lnTo>
                  <a:lnTo>
                    <a:pt x="676770" y="108343"/>
                  </a:lnTo>
                  <a:lnTo>
                    <a:pt x="669963" y="111125"/>
                  </a:lnTo>
                  <a:lnTo>
                    <a:pt x="640118" y="149809"/>
                  </a:lnTo>
                  <a:lnTo>
                    <a:pt x="624662" y="190296"/>
                  </a:lnTo>
                  <a:lnTo>
                    <a:pt x="612076" y="232143"/>
                  </a:lnTo>
                  <a:lnTo>
                    <a:pt x="654469" y="232143"/>
                  </a:lnTo>
                  <a:lnTo>
                    <a:pt x="658406" y="215430"/>
                  </a:lnTo>
                  <a:lnTo>
                    <a:pt x="662292" y="200558"/>
                  </a:lnTo>
                  <a:lnTo>
                    <a:pt x="678243" y="157924"/>
                  </a:lnTo>
                  <a:lnTo>
                    <a:pt x="701319" y="133540"/>
                  </a:lnTo>
                  <a:lnTo>
                    <a:pt x="706513" y="130860"/>
                  </a:lnTo>
                  <a:lnTo>
                    <a:pt x="711987" y="129425"/>
                  </a:lnTo>
                  <a:lnTo>
                    <a:pt x="718019" y="129514"/>
                  </a:lnTo>
                  <a:lnTo>
                    <a:pt x="743699" y="129514"/>
                  </a:lnTo>
                  <a:lnTo>
                    <a:pt x="743699" y="232143"/>
                  </a:lnTo>
                  <a:lnTo>
                    <a:pt x="784961" y="232143"/>
                  </a:lnTo>
                  <a:lnTo>
                    <a:pt x="784961" y="129514"/>
                  </a:lnTo>
                  <a:lnTo>
                    <a:pt x="816711" y="129514"/>
                  </a:lnTo>
                  <a:lnTo>
                    <a:pt x="822159" y="130695"/>
                  </a:lnTo>
                  <a:lnTo>
                    <a:pt x="827468" y="133540"/>
                  </a:lnTo>
                  <a:lnTo>
                    <a:pt x="832599" y="136207"/>
                  </a:lnTo>
                  <a:lnTo>
                    <a:pt x="858672" y="176364"/>
                  </a:lnTo>
                  <a:lnTo>
                    <a:pt x="870165" y="215442"/>
                  </a:lnTo>
                  <a:lnTo>
                    <a:pt x="874191" y="232143"/>
                  </a:lnTo>
                  <a:lnTo>
                    <a:pt x="916597" y="232143"/>
                  </a:lnTo>
                  <a:lnTo>
                    <a:pt x="902931" y="187540"/>
                  </a:lnTo>
                  <a:lnTo>
                    <a:pt x="888873" y="150774"/>
                  </a:lnTo>
                  <a:lnTo>
                    <a:pt x="865111" y="115735"/>
                  </a:lnTo>
                  <a:lnTo>
                    <a:pt x="851890" y="108343"/>
                  </a:lnTo>
                  <a:lnTo>
                    <a:pt x="858278" y="104482"/>
                  </a:lnTo>
                  <a:lnTo>
                    <a:pt x="876719" y="65849"/>
                  </a:lnTo>
                  <a:lnTo>
                    <a:pt x="878878" y="60375"/>
                  </a:lnTo>
                  <a:lnTo>
                    <a:pt x="880668" y="54571"/>
                  </a:lnTo>
                  <a:lnTo>
                    <a:pt x="882396" y="49174"/>
                  </a:lnTo>
                  <a:lnTo>
                    <a:pt x="884237" y="44754"/>
                  </a:lnTo>
                  <a:lnTo>
                    <a:pt x="886612" y="38811"/>
                  </a:lnTo>
                  <a:lnTo>
                    <a:pt x="890803" y="35648"/>
                  </a:lnTo>
                  <a:lnTo>
                    <a:pt x="897636" y="35826"/>
                  </a:lnTo>
                  <a:lnTo>
                    <a:pt x="899706" y="35826"/>
                  </a:lnTo>
                  <a:lnTo>
                    <a:pt x="901547" y="35648"/>
                  </a:lnTo>
                  <a:lnTo>
                    <a:pt x="903312" y="36283"/>
                  </a:lnTo>
                  <a:lnTo>
                    <a:pt x="905027" y="36576"/>
                  </a:lnTo>
                  <a:lnTo>
                    <a:pt x="907084" y="37096"/>
                  </a:lnTo>
                  <a:lnTo>
                    <a:pt x="909891" y="38506"/>
                  </a:lnTo>
                  <a:lnTo>
                    <a:pt x="910640" y="35648"/>
                  </a:lnTo>
                  <a:lnTo>
                    <a:pt x="918806" y="4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0446" y="362343"/>
              <a:ext cx="200664" cy="237591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4898322" y="241562"/>
            <a:ext cx="305647" cy="158750"/>
            <a:chOff x="7347483" y="362343"/>
            <a:chExt cx="458470" cy="238125"/>
          </a:xfrm>
        </p:grpSpPr>
        <p:sp>
          <p:nvSpPr>
            <p:cNvPr id="43" name="object 43"/>
            <p:cNvSpPr/>
            <p:nvPr/>
          </p:nvSpPr>
          <p:spPr>
            <a:xfrm>
              <a:off x="7347483" y="367042"/>
              <a:ext cx="208915" cy="227329"/>
            </a:xfrm>
            <a:custGeom>
              <a:avLst/>
              <a:gdLst/>
              <a:ahLst/>
              <a:cxnLst/>
              <a:rect l="l" t="t" r="r" b="b"/>
              <a:pathLst>
                <a:path w="208915" h="227329">
                  <a:moveTo>
                    <a:pt x="20858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83667" y="31750"/>
                  </a:lnTo>
                  <a:lnTo>
                    <a:pt x="83667" y="227330"/>
                  </a:lnTo>
                  <a:lnTo>
                    <a:pt x="124917" y="227330"/>
                  </a:lnTo>
                  <a:lnTo>
                    <a:pt x="124917" y="31750"/>
                  </a:lnTo>
                  <a:lnTo>
                    <a:pt x="208584" y="31750"/>
                  </a:lnTo>
                  <a:lnTo>
                    <a:pt x="208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3901" y="362343"/>
              <a:ext cx="211937" cy="237591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5322452" y="178960"/>
            <a:ext cx="220133" cy="217593"/>
          </a:xfrm>
          <a:custGeom>
            <a:avLst/>
            <a:gdLst/>
            <a:ahLst/>
            <a:cxnLst/>
            <a:rect l="l" t="t" r="r" b="b"/>
            <a:pathLst>
              <a:path w="330200" h="326390">
                <a:moveTo>
                  <a:pt x="33451" y="228"/>
                </a:moveTo>
                <a:lnTo>
                  <a:pt x="12242" y="228"/>
                </a:lnTo>
                <a:lnTo>
                  <a:pt x="11811" y="5080"/>
                </a:lnTo>
                <a:lnTo>
                  <a:pt x="11899" y="15621"/>
                </a:lnTo>
                <a:lnTo>
                  <a:pt x="11666" y="23961"/>
                </a:lnTo>
                <a:lnTo>
                  <a:pt x="11286" y="35902"/>
                </a:lnTo>
                <a:lnTo>
                  <a:pt x="11056" y="44571"/>
                </a:lnTo>
                <a:lnTo>
                  <a:pt x="10909" y="56883"/>
                </a:lnTo>
                <a:lnTo>
                  <a:pt x="10516" y="70153"/>
                </a:lnTo>
                <a:lnTo>
                  <a:pt x="10055" y="84178"/>
                </a:lnTo>
                <a:lnTo>
                  <a:pt x="9603" y="98870"/>
                </a:lnTo>
                <a:lnTo>
                  <a:pt x="9232" y="114427"/>
                </a:lnTo>
                <a:lnTo>
                  <a:pt x="8219" y="146392"/>
                </a:lnTo>
                <a:lnTo>
                  <a:pt x="6691" y="195597"/>
                </a:lnTo>
                <a:lnTo>
                  <a:pt x="5003" y="242277"/>
                </a:lnTo>
                <a:lnTo>
                  <a:pt x="3086" y="282779"/>
                </a:lnTo>
                <a:lnTo>
                  <a:pt x="2540" y="294373"/>
                </a:lnTo>
                <a:lnTo>
                  <a:pt x="1903" y="304662"/>
                </a:lnTo>
                <a:lnTo>
                  <a:pt x="1241" y="313351"/>
                </a:lnTo>
                <a:lnTo>
                  <a:pt x="593" y="320439"/>
                </a:lnTo>
                <a:lnTo>
                  <a:pt x="0" y="325920"/>
                </a:lnTo>
                <a:lnTo>
                  <a:pt x="43497" y="325920"/>
                </a:lnTo>
                <a:lnTo>
                  <a:pt x="46803" y="40005"/>
                </a:lnTo>
                <a:lnTo>
                  <a:pt x="33451" y="228"/>
                </a:lnTo>
                <a:close/>
              </a:path>
              <a:path w="330200" h="326390">
                <a:moveTo>
                  <a:pt x="72491" y="228"/>
                </a:moveTo>
                <a:lnTo>
                  <a:pt x="53543" y="228"/>
                </a:lnTo>
                <a:lnTo>
                  <a:pt x="46824" y="38150"/>
                </a:lnTo>
                <a:lnTo>
                  <a:pt x="46803" y="40005"/>
                </a:lnTo>
                <a:lnTo>
                  <a:pt x="142773" y="325920"/>
                </a:lnTo>
                <a:lnTo>
                  <a:pt x="186258" y="325920"/>
                </a:lnTo>
                <a:lnTo>
                  <a:pt x="201508" y="280200"/>
                </a:lnTo>
                <a:lnTo>
                  <a:pt x="163944" y="280200"/>
                </a:lnTo>
                <a:lnTo>
                  <a:pt x="72491" y="228"/>
                </a:lnTo>
                <a:close/>
              </a:path>
              <a:path w="330200" h="326390">
                <a:moveTo>
                  <a:pt x="315287" y="228"/>
                </a:moveTo>
                <a:lnTo>
                  <a:pt x="294894" y="228"/>
                </a:lnTo>
                <a:lnTo>
                  <a:pt x="282244" y="38150"/>
                </a:lnTo>
                <a:lnTo>
                  <a:pt x="282327" y="44571"/>
                </a:lnTo>
                <a:lnTo>
                  <a:pt x="286664" y="325920"/>
                </a:lnTo>
                <a:lnTo>
                  <a:pt x="330161" y="325920"/>
                </a:lnTo>
                <a:lnTo>
                  <a:pt x="329471" y="320430"/>
                </a:lnTo>
                <a:lnTo>
                  <a:pt x="328764" y="313328"/>
                </a:lnTo>
                <a:lnTo>
                  <a:pt x="325775" y="270221"/>
                </a:lnTo>
                <a:lnTo>
                  <a:pt x="324459" y="242277"/>
                </a:lnTo>
                <a:lnTo>
                  <a:pt x="322934" y="211489"/>
                </a:lnTo>
                <a:lnTo>
                  <a:pt x="322228" y="195514"/>
                </a:lnTo>
                <a:lnTo>
                  <a:pt x="321665" y="179235"/>
                </a:lnTo>
                <a:lnTo>
                  <a:pt x="320271" y="146383"/>
                </a:lnTo>
                <a:lnTo>
                  <a:pt x="319654" y="130271"/>
                </a:lnTo>
                <a:lnTo>
                  <a:pt x="319201" y="114427"/>
                </a:lnTo>
                <a:lnTo>
                  <a:pt x="318141" y="84131"/>
                </a:lnTo>
                <a:lnTo>
                  <a:pt x="317689" y="70153"/>
                </a:lnTo>
                <a:lnTo>
                  <a:pt x="317322" y="56883"/>
                </a:lnTo>
                <a:lnTo>
                  <a:pt x="316295" y="23847"/>
                </a:lnTo>
                <a:lnTo>
                  <a:pt x="316090" y="15621"/>
                </a:lnTo>
                <a:lnTo>
                  <a:pt x="315798" y="5359"/>
                </a:lnTo>
                <a:lnTo>
                  <a:pt x="315287" y="228"/>
                </a:lnTo>
                <a:close/>
              </a:path>
              <a:path w="330200" h="326390">
                <a:moveTo>
                  <a:pt x="274383" y="228"/>
                </a:moveTo>
                <a:lnTo>
                  <a:pt x="256540" y="228"/>
                </a:lnTo>
                <a:lnTo>
                  <a:pt x="163944" y="280200"/>
                </a:lnTo>
                <a:lnTo>
                  <a:pt x="201508" y="280200"/>
                </a:lnTo>
                <a:lnTo>
                  <a:pt x="282229" y="38197"/>
                </a:lnTo>
                <a:lnTo>
                  <a:pt x="282194" y="35902"/>
                </a:lnTo>
                <a:lnTo>
                  <a:pt x="274383" y="228"/>
                </a:lnTo>
                <a:close/>
              </a:path>
              <a:path w="330200" h="326390">
                <a:moveTo>
                  <a:pt x="53543" y="228"/>
                </a:moveTo>
                <a:lnTo>
                  <a:pt x="33451" y="228"/>
                </a:lnTo>
                <a:lnTo>
                  <a:pt x="46803" y="40005"/>
                </a:lnTo>
                <a:lnTo>
                  <a:pt x="46824" y="38150"/>
                </a:lnTo>
                <a:lnTo>
                  <a:pt x="53543" y="228"/>
                </a:lnTo>
                <a:close/>
              </a:path>
              <a:path w="330200" h="326390">
                <a:moveTo>
                  <a:pt x="294894" y="228"/>
                </a:moveTo>
                <a:lnTo>
                  <a:pt x="274383" y="228"/>
                </a:lnTo>
                <a:lnTo>
                  <a:pt x="282194" y="35902"/>
                </a:lnTo>
                <a:lnTo>
                  <a:pt x="282229" y="38197"/>
                </a:lnTo>
                <a:lnTo>
                  <a:pt x="294894" y="228"/>
                </a:lnTo>
                <a:close/>
              </a:path>
              <a:path w="330200" h="326390">
                <a:moveTo>
                  <a:pt x="315264" y="0"/>
                </a:moveTo>
                <a:lnTo>
                  <a:pt x="315287" y="228"/>
                </a:lnTo>
                <a:lnTo>
                  <a:pt x="315658" y="228"/>
                </a:lnTo>
                <a:lnTo>
                  <a:pt x="315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5579973" y="244542"/>
            <a:ext cx="206587" cy="224790"/>
          </a:xfrm>
          <a:custGeom>
            <a:avLst/>
            <a:gdLst/>
            <a:ahLst/>
            <a:cxnLst/>
            <a:rect l="l" t="t" r="r" b="b"/>
            <a:pathLst>
              <a:path w="309879" h="337184">
                <a:moveTo>
                  <a:pt x="225298" y="0"/>
                </a:moveTo>
                <a:lnTo>
                  <a:pt x="178447" y="0"/>
                </a:lnTo>
                <a:lnTo>
                  <a:pt x="114808" y="171704"/>
                </a:lnTo>
                <a:lnTo>
                  <a:pt x="46824" y="0"/>
                </a:lnTo>
                <a:lnTo>
                  <a:pt x="0" y="0"/>
                </a:lnTo>
                <a:lnTo>
                  <a:pt x="5994" y="12598"/>
                </a:lnTo>
                <a:lnTo>
                  <a:pt x="11493" y="24282"/>
                </a:lnTo>
                <a:lnTo>
                  <a:pt x="28930" y="63042"/>
                </a:lnTo>
                <a:lnTo>
                  <a:pt x="94805" y="225704"/>
                </a:lnTo>
                <a:lnTo>
                  <a:pt x="92798" y="231114"/>
                </a:lnTo>
                <a:lnTo>
                  <a:pt x="77000" y="270344"/>
                </a:lnTo>
                <a:lnTo>
                  <a:pt x="58191" y="311708"/>
                </a:lnTo>
                <a:lnTo>
                  <a:pt x="45720" y="336842"/>
                </a:lnTo>
                <a:lnTo>
                  <a:pt x="92583" y="336842"/>
                </a:lnTo>
                <a:lnTo>
                  <a:pt x="120865" y="264337"/>
                </a:lnTo>
                <a:lnTo>
                  <a:pt x="199517" y="62712"/>
                </a:lnTo>
                <a:lnTo>
                  <a:pt x="202971" y="53936"/>
                </a:lnTo>
                <a:lnTo>
                  <a:pt x="206667" y="44729"/>
                </a:lnTo>
                <a:lnTo>
                  <a:pt x="210578" y="34823"/>
                </a:lnTo>
                <a:lnTo>
                  <a:pt x="214909" y="23990"/>
                </a:lnTo>
                <a:lnTo>
                  <a:pt x="219786" y="12357"/>
                </a:lnTo>
                <a:lnTo>
                  <a:pt x="225298" y="0"/>
                </a:lnTo>
                <a:close/>
              </a:path>
              <a:path w="309879" h="337184">
                <a:moveTo>
                  <a:pt x="309511" y="217398"/>
                </a:moveTo>
                <a:lnTo>
                  <a:pt x="268236" y="217398"/>
                </a:lnTo>
                <a:lnTo>
                  <a:pt x="268236" y="227558"/>
                </a:lnTo>
                <a:lnTo>
                  <a:pt x="309511" y="227558"/>
                </a:lnTo>
                <a:lnTo>
                  <a:pt x="309511" y="217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5860678" y="389467"/>
            <a:ext cx="29633" cy="6773"/>
          </a:xfrm>
          <a:custGeom>
            <a:avLst/>
            <a:gdLst/>
            <a:ahLst/>
            <a:cxnLst/>
            <a:rect l="l" t="t" r="r" b="b"/>
            <a:pathLst>
              <a:path w="44450" h="10159">
                <a:moveTo>
                  <a:pt x="0" y="10159"/>
                </a:moveTo>
                <a:lnTo>
                  <a:pt x="44089" y="10159"/>
                </a:lnTo>
                <a:lnTo>
                  <a:pt x="4408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5758798" y="382694"/>
            <a:ext cx="27517" cy="6773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10160"/>
                </a:moveTo>
                <a:lnTo>
                  <a:pt x="41275" y="10160"/>
                </a:lnTo>
                <a:lnTo>
                  <a:pt x="4127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5860678" y="382694"/>
            <a:ext cx="29210" cy="6773"/>
          </a:xfrm>
          <a:custGeom>
            <a:avLst/>
            <a:gdLst/>
            <a:ahLst/>
            <a:cxnLst/>
            <a:rect l="l" t="t" r="r" b="b"/>
            <a:pathLst>
              <a:path w="43815" h="10159">
                <a:moveTo>
                  <a:pt x="0" y="10160"/>
                </a:moveTo>
                <a:lnTo>
                  <a:pt x="43203" y="10160"/>
                </a:lnTo>
                <a:lnTo>
                  <a:pt x="432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5758798" y="374227"/>
            <a:ext cx="27517" cy="8467"/>
          </a:xfrm>
          <a:custGeom>
            <a:avLst/>
            <a:gdLst/>
            <a:ahLst/>
            <a:cxnLst/>
            <a:rect l="l" t="t" r="r" b="b"/>
            <a:pathLst>
              <a:path w="41275" h="12700">
                <a:moveTo>
                  <a:pt x="0" y="12700"/>
                </a:moveTo>
                <a:lnTo>
                  <a:pt x="41275" y="12700"/>
                </a:lnTo>
                <a:lnTo>
                  <a:pt x="4127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5860678" y="374227"/>
            <a:ext cx="28363" cy="8467"/>
          </a:xfrm>
          <a:custGeom>
            <a:avLst/>
            <a:gdLst/>
            <a:ahLst/>
            <a:cxnLst/>
            <a:rect l="l" t="t" r="r" b="b"/>
            <a:pathLst>
              <a:path w="42545" h="12700">
                <a:moveTo>
                  <a:pt x="0" y="12700"/>
                </a:moveTo>
                <a:lnTo>
                  <a:pt x="42527" y="12700"/>
                </a:lnTo>
                <a:lnTo>
                  <a:pt x="4252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5758798" y="364913"/>
            <a:ext cx="27517" cy="9313"/>
          </a:xfrm>
          <a:custGeom>
            <a:avLst/>
            <a:gdLst/>
            <a:ahLst/>
            <a:cxnLst/>
            <a:rect l="l" t="t" r="r" b="b"/>
            <a:pathLst>
              <a:path w="41275" h="13970">
                <a:moveTo>
                  <a:pt x="0" y="13969"/>
                </a:moveTo>
                <a:lnTo>
                  <a:pt x="41275" y="13969"/>
                </a:lnTo>
                <a:lnTo>
                  <a:pt x="41275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5860678" y="364913"/>
            <a:ext cx="28363" cy="9313"/>
          </a:xfrm>
          <a:custGeom>
            <a:avLst/>
            <a:gdLst/>
            <a:ahLst/>
            <a:cxnLst/>
            <a:rect l="l" t="t" r="r" b="b"/>
            <a:pathLst>
              <a:path w="42545" h="13970">
                <a:moveTo>
                  <a:pt x="0" y="13969"/>
                </a:moveTo>
                <a:lnTo>
                  <a:pt x="42030" y="13969"/>
                </a:lnTo>
                <a:lnTo>
                  <a:pt x="420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5758798" y="354753"/>
            <a:ext cx="27517" cy="10160"/>
          </a:xfrm>
          <a:custGeom>
            <a:avLst/>
            <a:gdLst/>
            <a:ahLst/>
            <a:cxnLst/>
            <a:rect l="l" t="t" r="r" b="b"/>
            <a:pathLst>
              <a:path w="41275" h="15240">
                <a:moveTo>
                  <a:pt x="0" y="15240"/>
                </a:moveTo>
                <a:lnTo>
                  <a:pt x="41275" y="15240"/>
                </a:lnTo>
                <a:lnTo>
                  <a:pt x="4127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5860677" y="354753"/>
            <a:ext cx="27940" cy="10160"/>
          </a:xfrm>
          <a:custGeom>
            <a:avLst/>
            <a:gdLst/>
            <a:ahLst/>
            <a:cxnLst/>
            <a:rect l="l" t="t" r="r" b="b"/>
            <a:pathLst>
              <a:path w="41909" h="15240">
                <a:moveTo>
                  <a:pt x="0" y="15240"/>
                </a:moveTo>
                <a:lnTo>
                  <a:pt x="41697" y="15240"/>
                </a:lnTo>
                <a:lnTo>
                  <a:pt x="4169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5758798" y="344593"/>
            <a:ext cx="27517" cy="10160"/>
          </a:xfrm>
          <a:custGeom>
            <a:avLst/>
            <a:gdLst/>
            <a:ahLst/>
            <a:cxnLst/>
            <a:rect l="l" t="t" r="r" b="b"/>
            <a:pathLst>
              <a:path w="41275" h="15240">
                <a:moveTo>
                  <a:pt x="0" y="15239"/>
                </a:moveTo>
                <a:lnTo>
                  <a:pt x="41275" y="15239"/>
                </a:lnTo>
                <a:lnTo>
                  <a:pt x="4127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5860677" y="344593"/>
            <a:ext cx="27940" cy="10160"/>
          </a:xfrm>
          <a:custGeom>
            <a:avLst/>
            <a:gdLst/>
            <a:ahLst/>
            <a:cxnLst/>
            <a:rect l="l" t="t" r="r" b="b"/>
            <a:pathLst>
              <a:path w="41909" h="15240">
                <a:moveTo>
                  <a:pt x="0" y="15239"/>
                </a:moveTo>
                <a:lnTo>
                  <a:pt x="41445" y="15239"/>
                </a:lnTo>
                <a:lnTo>
                  <a:pt x="4144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5758798" y="333587"/>
            <a:ext cx="27517" cy="11007"/>
          </a:xfrm>
          <a:custGeom>
            <a:avLst/>
            <a:gdLst/>
            <a:ahLst/>
            <a:cxnLst/>
            <a:rect l="l" t="t" r="r" b="b"/>
            <a:pathLst>
              <a:path w="41275" h="16509">
                <a:moveTo>
                  <a:pt x="0" y="16510"/>
                </a:moveTo>
                <a:lnTo>
                  <a:pt x="41275" y="16510"/>
                </a:lnTo>
                <a:lnTo>
                  <a:pt x="41275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5860678" y="333587"/>
            <a:ext cx="27517" cy="11007"/>
          </a:xfrm>
          <a:custGeom>
            <a:avLst/>
            <a:gdLst/>
            <a:ahLst/>
            <a:cxnLst/>
            <a:rect l="l" t="t" r="r" b="b"/>
            <a:pathLst>
              <a:path w="41275" h="16509">
                <a:moveTo>
                  <a:pt x="0" y="16510"/>
                </a:moveTo>
                <a:lnTo>
                  <a:pt x="41270" y="16510"/>
                </a:lnTo>
                <a:lnTo>
                  <a:pt x="4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5758798" y="325967"/>
            <a:ext cx="27517" cy="7620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0" y="11429"/>
                </a:moveTo>
                <a:lnTo>
                  <a:pt x="41275" y="11429"/>
                </a:lnTo>
                <a:lnTo>
                  <a:pt x="4127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5756902" y="244695"/>
            <a:ext cx="131657" cy="88900"/>
          </a:xfrm>
          <a:custGeom>
            <a:avLst/>
            <a:gdLst/>
            <a:ahLst/>
            <a:cxnLst/>
            <a:rect l="l" t="t" r="r" b="b"/>
            <a:pathLst>
              <a:path w="197484" h="133350">
                <a:moveTo>
                  <a:pt x="196938" y="0"/>
                </a:moveTo>
                <a:lnTo>
                  <a:pt x="155663" y="0"/>
                </a:lnTo>
                <a:lnTo>
                  <a:pt x="155663" y="8890"/>
                </a:lnTo>
                <a:lnTo>
                  <a:pt x="155663" y="20320"/>
                </a:lnTo>
                <a:lnTo>
                  <a:pt x="155663" y="33020"/>
                </a:lnTo>
                <a:lnTo>
                  <a:pt x="155663" y="46990"/>
                </a:lnTo>
                <a:lnTo>
                  <a:pt x="155663" y="62230"/>
                </a:lnTo>
                <a:lnTo>
                  <a:pt x="155663" y="88900"/>
                </a:lnTo>
                <a:lnTo>
                  <a:pt x="44119" y="88900"/>
                </a:lnTo>
                <a:lnTo>
                  <a:pt x="44119" y="0"/>
                </a:lnTo>
                <a:lnTo>
                  <a:pt x="0" y="0"/>
                </a:lnTo>
                <a:lnTo>
                  <a:pt x="0" y="8890"/>
                </a:lnTo>
                <a:lnTo>
                  <a:pt x="876" y="8890"/>
                </a:lnTo>
                <a:lnTo>
                  <a:pt x="876" y="20320"/>
                </a:lnTo>
                <a:lnTo>
                  <a:pt x="1574" y="20320"/>
                </a:lnTo>
                <a:lnTo>
                  <a:pt x="1574" y="33020"/>
                </a:lnTo>
                <a:lnTo>
                  <a:pt x="2082" y="33020"/>
                </a:lnTo>
                <a:lnTo>
                  <a:pt x="2082" y="46990"/>
                </a:lnTo>
                <a:lnTo>
                  <a:pt x="2387" y="46990"/>
                </a:lnTo>
                <a:lnTo>
                  <a:pt x="2387" y="62230"/>
                </a:lnTo>
                <a:lnTo>
                  <a:pt x="2578" y="62230"/>
                </a:lnTo>
                <a:lnTo>
                  <a:pt x="2578" y="88900"/>
                </a:lnTo>
                <a:lnTo>
                  <a:pt x="2667" y="92710"/>
                </a:lnTo>
                <a:lnTo>
                  <a:pt x="2755" y="109220"/>
                </a:lnTo>
                <a:lnTo>
                  <a:pt x="2844" y="118110"/>
                </a:lnTo>
                <a:lnTo>
                  <a:pt x="2844" y="121920"/>
                </a:lnTo>
                <a:lnTo>
                  <a:pt x="155663" y="121920"/>
                </a:lnTo>
                <a:lnTo>
                  <a:pt x="155663" y="133350"/>
                </a:lnTo>
                <a:lnTo>
                  <a:pt x="196900" y="133350"/>
                </a:lnTo>
                <a:lnTo>
                  <a:pt x="196900" y="121920"/>
                </a:lnTo>
                <a:lnTo>
                  <a:pt x="196926" y="118110"/>
                </a:lnTo>
                <a:lnTo>
                  <a:pt x="196938" y="109220"/>
                </a:lnTo>
                <a:lnTo>
                  <a:pt x="196938" y="92710"/>
                </a:lnTo>
                <a:lnTo>
                  <a:pt x="196938" y="8890"/>
                </a:lnTo>
                <a:lnTo>
                  <a:pt x="196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2" name="object 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37767" y="244542"/>
            <a:ext cx="134594" cy="151697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6120646" y="244542"/>
            <a:ext cx="146897" cy="217170"/>
          </a:xfrm>
          <a:custGeom>
            <a:avLst/>
            <a:gdLst/>
            <a:ahLst/>
            <a:cxnLst/>
            <a:rect l="l" t="t" r="r" b="b"/>
            <a:pathLst>
              <a:path w="220345" h="325755">
                <a:moveTo>
                  <a:pt x="187388" y="0"/>
                </a:moveTo>
                <a:lnTo>
                  <a:pt x="142773" y="0"/>
                </a:lnTo>
                <a:lnTo>
                  <a:pt x="142773" y="195186"/>
                </a:lnTo>
                <a:lnTo>
                  <a:pt x="44602" y="195186"/>
                </a:lnTo>
                <a:lnTo>
                  <a:pt x="44602" y="0"/>
                </a:lnTo>
                <a:lnTo>
                  <a:pt x="0" y="0"/>
                </a:lnTo>
                <a:lnTo>
                  <a:pt x="986" y="9499"/>
                </a:lnTo>
                <a:lnTo>
                  <a:pt x="1757" y="20451"/>
                </a:lnTo>
                <a:lnTo>
                  <a:pt x="2344" y="32973"/>
                </a:lnTo>
                <a:lnTo>
                  <a:pt x="2781" y="47180"/>
                </a:lnTo>
                <a:lnTo>
                  <a:pt x="2979" y="62096"/>
                </a:lnTo>
                <a:lnTo>
                  <a:pt x="3165" y="93055"/>
                </a:lnTo>
                <a:lnTo>
                  <a:pt x="3327" y="109321"/>
                </a:lnTo>
                <a:lnTo>
                  <a:pt x="3327" y="227545"/>
                </a:lnTo>
                <a:lnTo>
                  <a:pt x="180695" y="227545"/>
                </a:lnTo>
                <a:lnTo>
                  <a:pt x="182002" y="234650"/>
                </a:lnTo>
                <a:lnTo>
                  <a:pt x="186039" y="276356"/>
                </a:lnTo>
                <a:lnTo>
                  <a:pt x="187235" y="318317"/>
                </a:lnTo>
                <a:lnTo>
                  <a:pt x="187388" y="325716"/>
                </a:lnTo>
                <a:lnTo>
                  <a:pt x="219735" y="325716"/>
                </a:lnTo>
                <a:lnTo>
                  <a:pt x="219735" y="195186"/>
                </a:lnTo>
                <a:lnTo>
                  <a:pt x="184035" y="195186"/>
                </a:lnTo>
                <a:lnTo>
                  <a:pt x="184042" y="93157"/>
                </a:lnTo>
                <a:lnTo>
                  <a:pt x="184581" y="47180"/>
                </a:lnTo>
                <a:lnTo>
                  <a:pt x="186258" y="9406"/>
                </a:lnTo>
                <a:lnTo>
                  <a:pt x="187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4" name="object 6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7600" y="244542"/>
            <a:ext cx="134594" cy="151697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481962" y="389467"/>
            <a:ext cx="27517" cy="6773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10159"/>
                </a:moveTo>
                <a:lnTo>
                  <a:pt x="41275" y="10159"/>
                </a:lnTo>
                <a:lnTo>
                  <a:pt x="4127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6580861" y="389467"/>
            <a:ext cx="29633" cy="6773"/>
          </a:xfrm>
          <a:custGeom>
            <a:avLst/>
            <a:gdLst/>
            <a:ahLst/>
            <a:cxnLst/>
            <a:rect l="l" t="t" r="r" b="b"/>
            <a:pathLst>
              <a:path w="44450" h="10159">
                <a:moveTo>
                  <a:pt x="0" y="10159"/>
                </a:moveTo>
                <a:lnTo>
                  <a:pt x="44071" y="10159"/>
                </a:lnTo>
                <a:lnTo>
                  <a:pt x="4407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6481962" y="382694"/>
            <a:ext cx="27517" cy="6773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10160"/>
                </a:moveTo>
                <a:lnTo>
                  <a:pt x="41275" y="10160"/>
                </a:lnTo>
                <a:lnTo>
                  <a:pt x="4127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6580861" y="382694"/>
            <a:ext cx="28787" cy="6773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10160"/>
                </a:moveTo>
                <a:lnTo>
                  <a:pt x="43138" y="10160"/>
                </a:lnTo>
                <a:lnTo>
                  <a:pt x="43138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81962" y="374227"/>
            <a:ext cx="27517" cy="8467"/>
          </a:xfrm>
          <a:custGeom>
            <a:avLst/>
            <a:gdLst/>
            <a:ahLst/>
            <a:cxnLst/>
            <a:rect l="l" t="t" r="r" b="b"/>
            <a:pathLst>
              <a:path w="41275" h="12700">
                <a:moveTo>
                  <a:pt x="0" y="12700"/>
                </a:moveTo>
                <a:lnTo>
                  <a:pt x="41275" y="12700"/>
                </a:lnTo>
                <a:lnTo>
                  <a:pt x="4127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580861" y="374227"/>
            <a:ext cx="28363" cy="8467"/>
          </a:xfrm>
          <a:custGeom>
            <a:avLst/>
            <a:gdLst/>
            <a:ahLst/>
            <a:cxnLst/>
            <a:rect l="l" t="t" r="r" b="b"/>
            <a:pathLst>
              <a:path w="42545" h="12700">
                <a:moveTo>
                  <a:pt x="0" y="12700"/>
                </a:moveTo>
                <a:lnTo>
                  <a:pt x="42426" y="12700"/>
                </a:lnTo>
                <a:lnTo>
                  <a:pt x="4242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6481962" y="364913"/>
            <a:ext cx="27517" cy="9313"/>
          </a:xfrm>
          <a:custGeom>
            <a:avLst/>
            <a:gdLst/>
            <a:ahLst/>
            <a:cxnLst/>
            <a:rect l="l" t="t" r="r" b="b"/>
            <a:pathLst>
              <a:path w="41275" h="13970">
                <a:moveTo>
                  <a:pt x="0" y="13969"/>
                </a:moveTo>
                <a:lnTo>
                  <a:pt x="41275" y="13969"/>
                </a:lnTo>
                <a:lnTo>
                  <a:pt x="41275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6580861" y="364913"/>
            <a:ext cx="28363" cy="9313"/>
          </a:xfrm>
          <a:custGeom>
            <a:avLst/>
            <a:gdLst/>
            <a:ahLst/>
            <a:cxnLst/>
            <a:rect l="l" t="t" r="r" b="b"/>
            <a:pathLst>
              <a:path w="42545" h="13970">
                <a:moveTo>
                  <a:pt x="0" y="13969"/>
                </a:moveTo>
                <a:lnTo>
                  <a:pt x="41975" y="13969"/>
                </a:lnTo>
                <a:lnTo>
                  <a:pt x="41975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6481962" y="354753"/>
            <a:ext cx="27517" cy="10160"/>
          </a:xfrm>
          <a:custGeom>
            <a:avLst/>
            <a:gdLst/>
            <a:ahLst/>
            <a:cxnLst/>
            <a:rect l="l" t="t" r="r" b="b"/>
            <a:pathLst>
              <a:path w="41275" h="15240">
                <a:moveTo>
                  <a:pt x="0" y="15240"/>
                </a:moveTo>
                <a:lnTo>
                  <a:pt x="41275" y="15240"/>
                </a:lnTo>
                <a:lnTo>
                  <a:pt x="4127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6580861" y="354753"/>
            <a:ext cx="27940" cy="10160"/>
          </a:xfrm>
          <a:custGeom>
            <a:avLst/>
            <a:gdLst/>
            <a:ahLst/>
            <a:cxnLst/>
            <a:rect l="l" t="t" r="r" b="b"/>
            <a:pathLst>
              <a:path w="41909" h="15240">
                <a:moveTo>
                  <a:pt x="0" y="15240"/>
                </a:moveTo>
                <a:lnTo>
                  <a:pt x="41708" y="15240"/>
                </a:lnTo>
                <a:lnTo>
                  <a:pt x="4170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6481962" y="344593"/>
            <a:ext cx="27517" cy="10160"/>
          </a:xfrm>
          <a:custGeom>
            <a:avLst/>
            <a:gdLst/>
            <a:ahLst/>
            <a:cxnLst/>
            <a:rect l="l" t="t" r="r" b="b"/>
            <a:pathLst>
              <a:path w="41275" h="15240">
                <a:moveTo>
                  <a:pt x="0" y="15239"/>
                </a:moveTo>
                <a:lnTo>
                  <a:pt x="41275" y="15239"/>
                </a:lnTo>
                <a:lnTo>
                  <a:pt x="4127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6580861" y="344593"/>
            <a:ext cx="27940" cy="10160"/>
          </a:xfrm>
          <a:custGeom>
            <a:avLst/>
            <a:gdLst/>
            <a:ahLst/>
            <a:cxnLst/>
            <a:rect l="l" t="t" r="r" b="b"/>
            <a:pathLst>
              <a:path w="41909" h="15240">
                <a:moveTo>
                  <a:pt x="0" y="15239"/>
                </a:moveTo>
                <a:lnTo>
                  <a:pt x="41484" y="15239"/>
                </a:lnTo>
                <a:lnTo>
                  <a:pt x="4148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6481962" y="333587"/>
            <a:ext cx="27517" cy="11007"/>
          </a:xfrm>
          <a:custGeom>
            <a:avLst/>
            <a:gdLst/>
            <a:ahLst/>
            <a:cxnLst/>
            <a:rect l="l" t="t" r="r" b="b"/>
            <a:pathLst>
              <a:path w="41275" h="16509">
                <a:moveTo>
                  <a:pt x="0" y="16510"/>
                </a:moveTo>
                <a:lnTo>
                  <a:pt x="41275" y="16510"/>
                </a:lnTo>
                <a:lnTo>
                  <a:pt x="41275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6580861" y="333587"/>
            <a:ext cx="27940" cy="11007"/>
          </a:xfrm>
          <a:custGeom>
            <a:avLst/>
            <a:gdLst/>
            <a:ahLst/>
            <a:cxnLst/>
            <a:rect l="l" t="t" r="r" b="b"/>
            <a:pathLst>
              <a:path w="41909" h="16509">
                <a:moveTo>
                  <a:pt x="0" y="16510"/>
                </a:moveTo>
                <a:lnTo>
                  <a:pt x="41331" y="16510"/>
                </a:lnTo>
                <a:lnTo>
                  <a:pt x="4133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6481962" y="265853"/>
            <a:ext cx="27517" cy="67733"/>
          </a:xfrm>
          <a:custGeom>
            <a:avLst/>
            <a:gdLst/>
            <a:ahLst/>
            <a:cxnLst/>
            <a:rect l="l" t="t" r="r" b="b"/>
            <a:pathLst>
              <a:path w="41275" h="101600">
                <a:moveTo>
                  <a:pt x="0" y="101600"/>
                </a:moveTo>
                <a:lnTo>
                  <a:pt x="41275" y="101600"/>
                </a:lnTo>
                <a:lnTo>
                  <a:pt x="41275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6481962" y="244695"/>
            <a:ext cx="126577" cy="88900"/>
          </a:xfrm>
          <a:custGeom>
            <a:avLst/>
            <a:gdLst/>
            <a:ahLst/>
            <a:cxnLst/>
            <a:rect l="l" t="t" r="r" b="b"/>
            <a:pathLst>
              <a:path w="189865" h="133350">
                <a:moveTo>
                  <a:pt x="189623" y="0"/>
                </a:moveTo>
                <a:lnTo>
                  <a:pt x="0" y="0"/>
                </a:lnTo>
                <a:lnTo>
                  <a:pt x="0" y="31750"/>
                </a:lnTo>
                <a:lnTo>
                  <a:pt x="148348" y="31750"/>
                </a:lnTo>
                <a:lnTo>
                  <a:pt x="148348" y="133350"/>
                </a:lnTo>
                <a:lnTo>
                  <a:pt x="189623" y="133350"/>
                </a:lnTo>
                <a:lnTo>
                  <a:pt x="189623" y="31750"/>
                </a:lnTo>
                <a:lnTo>
                  <a:pt x="189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1" name="object 81"/>
          <p:cNvGrpSpPr/>
          <p:nvPr/>
        </p:nvGrpSpPr>
        <p:grpSpPr>
          <a:xfrm>
            <a:off x="6650948" y="241562"/>
            <a:ext cx="309456" cy="158750"/>
            <a:chOff x="9976422" y="362343"/>
            <a:chExt cx="464184" cy="238125"/>
          </a:xfrm>
        </p:grpSpPr>
        <p:pic>
          <p:nvPicPr>
            <p:cNvPr id="82" name="object 8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76422" y="362343"/>
              <a:ext cx="211937" cy="23759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21798" y="366813"/>
              <a:ext cx="218630" cy="229768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03186" y="244542"/>
            <a:ext cx="128642" cy="153179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7170191" y="389467"/>
            <a:ext cx="27517" cy="6773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10159"/>
                </a:moveTo>
                <a:lnTo>
                  <a:pt x="41275" y="10159"/>
                </a:lnTo>
                <a:lnTo>
                  <a:pt x="4127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7272071" y="389467"/>
            <a:ext cx="29633" cy="6773"/>
          </a:xfrm>
          <a:custGeom>
            <a:avLst/>
            <a:gdLst/>
            <a:ahLst/>
            <a:cxnLst/>
            <a:rect l="l" t="t" r="r" b="b"/>
            <a:pathLst>
              <a:path w="44450" h="10159">
                <a:moveTo>
                  <a:pt x="0" y="10159"/>
                </a:moveTo>
                <a:lnTo>
                  <a:pt x="44089" y="10159"/>
                </a:lnTo>
                <a:lnTo>
                  <a:pt x="4408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7170191" y="382694"/>
            <a:ext cx="27517" cy="6773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10160"/>
                </a:moveTo>
                <a:lnTo>
                  <a:pt x="41275" y="10160"/>
                </a:lnTo>
                <a:lnTo>
                  <a:pt x="4127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7272071" y="382694"/>
            <a:ext cx="29210" cy="6773"/>
          </a:xfrm>
          <a:custGeom>
            <a:avLst/>
            <a:gdLst/>
            <a:ahLst/>
            <a:cxnLst/>
            <a:rect l="l" t="t" r="r" b="b"/>
            <a:pathLst>
              <a:path w="43815" h="10159">
                <a:moveTo>
                  <a:pt x="0" y="10160"/>
                </a:moveTo>
                <a:lnTo>
                  <a:pt x="43203" y="10160"/>
                </a:lnTo>
                <a:lnTo>
                  <a:pt x="432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7170191" y="374227"/>
            <a:ext cx="27517" cy="8467"/>
          </a:xfrm>
          <a:custGeom>
            <a:avLst/>
            <a:gdLst/>
            <a:ahLst/>
            <a:cxnLst/>
            <a:rect l="l" t="t" r="r" b="b"/>
            <a:pathLst>
              <a:path w="41275" h="12700">
                <a:moveTo>
                  <a:pt x="0" y="12700"/>
                </a:moveTo>
                <a:lnTo>
                  <a:pt x="41275" y="12700"/>
                </a:lnTo>
                <a:lnTo>
                  <a:pt x="4127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7272071" y="374227"/>
            <a:ext cx="28363" cy="8467"/>
          </a:xfrm>
          <a:custGeom>
            <a:avLst/>
            <a:gdLst/>
            <a:ahLst/>
            <a:cxnLst/>
            <a:rect l="l" t="t" r="r" b="b"/>
            <a:pathLst>
              <a:path w="42545" h="12700">
                <a:moveTo>
                  <a:pt x="0" y="12700"/>
                </a:moveTo>
                <a:lnTo>
                  <a:pt x="42527" y="12700"/>
                </a:lnTo>
                <a:lnTo>
                  <a:pt x="4252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7170191" y="364913"/>
            <a:ext cx="27517" cy="9313"/>
          </a:xfrm>
          <a:custGeom>
            <a:avLst/>
            <a:gdLst/>
            <a:ahLst/>
            <a:cxnLst/>
            <a:rect l="l" t="t" r="r" b="b"/>
            <a:pathLst>
              <a:path w="41275" h="13970">
                <a:moveTo>
                  <a:pt x="0" y="13969"/>
                </a:moveTo>
                <a:lnTo>
                  <a:pt x="41275" y="13969"/>
                </a:lnTo>
                <a:lnTo>
                  <a:pt x="41275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7272071" y="364913"/>
            <a:ext cx="28363" cy="9313"/>
          </a:xfrm>
          <a:custGeom>
            <a:avLst/>
            <a:gdLst/>
            <a:ahLst/>
            <a:cxnLst/>
            <a:rect l="l" t="t" r="r" b="b"/>
            <a:pathLst>
              <a:path w="42545" h="13970">
                <a:moveTo>
                  <a:pt x="0" y="13969"/>
                </a:moveTo>
                <a:lnTo>
                  <a:pt x="42030" y="13969"/>
                </a:lnTo>
                <a:lnTo>
                  <a:pt x="420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7170191" y="354753"/>
            <a:ext cx="27517" cy="10160"/>
          </a:xfrm>
          <a:custGeom>
            <a:avLst/>
            <a:gdLst/>
            <a:ahLst/>
            <a:cxnLst/>
            <a:rect l="l" t="t" r="r" b="b"/>
            <a:pathLst>
              <a:path w="41275" h="15240">
                <a:moveTo>
                  <a:pt x="0" y="15240"/>
                </a:moveTo>
                <a:lnTo>
                  <a:pt x="41275" y="15240"/>
                </a:lnTo>
                <a:lnTo>
                  <a:pt x="4127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7272071" y="354753"/>
            <a:ext cx="27940" cy="10160"/>
          </a:xfrm>
          <a:custGeom>
            <a:avLst/>
            <a:gdLst/>
            <a:ahLst/>
            <a:cxnLst/>
            <a:rect l="l" t="t" r="r" b="b"/>
            <a:pathLst>
              <a:path w="41909" h="15240">
                <a:moveTo>
                  <a:pt x="0" y="15240"/>
                </a:moveTo>
                <a:lnTo>
                  <a:pt x="41697" y="15240"/>
                </a:lnTo>
                <a:lnTo>
                  <a:pt x="4169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7170191" y="344593"/>
            <a:ext cx="27517" cy="10160"/>
          </a:xfrm>
          <a:custGeom>
            <a:avLst/>
            <a:gdLst/>
            <a:ahLst/>
            <a:cxnLst/>
            <a:rect l="l" t="t" r="r" b="b"/>
            <a:pathLst>
              <a:path w="41275" h="15240">
                <a:moveTo>
                  <a:pt x="0" y="15239"/>
                </a:moveTo>
                <a:lnTo>
                  <a:pt x="41275" y="15239"/>
                </a:lnTo>
                <a:lnTo>
                  <a:pt x="4127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7272071" y="344593"/>
            <a:ext cx="27940" cy="10160"/>
          </a:xfrm>
          <a:custGeom>
            <a:avLst/>
            <a:gdLst/>
            <a:ahLst/>
            <a:cxnLst/>
            <a:rect l="l" t="t" r="r" b="b"/>
            <a:pathLst>
              <a:path w="41909" h="15240">
                <a:moveTo>
                  <a:pt x="0" y="15239"/>
                </a:moveTo>
                <a:lnTo>
                  <a:pt x="41445" y="15239"/>
                </a:lnTo>
                <a:lnTo>
                  <a:pt x="4144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7170191" y="333587"/>
            <a:ext cx="27517" cy="11007"/>
          </a:xfrm>
          <a:custGeom>
            <a:avLst/>
            <a:gdLst/>
            <a:ahLst/>
            <a:cxnLst/>
            <a:rect l="l" t="t" r="r" b="b"/>
            <a:pathLst>
              <a:path w="41275" h="16509">
                <a:moveTo>
                  <a:pt x="0" y="16510"/>
                </a:moveTo>
                <a:lnTo>
                  <a:pt x="41275" y="16510"/>
                </a:lnTo>
                <a:lnTo>
                  <a:pt x="41275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7272071" y="333587"/>
            <a:ext cx="27517" cy="11007"/>
          </a:xfrm>
          <a:custGeom>
            <a:avLst/>
            <a:gdLst/>
            <a:ahLst/>
            <a:cxnLst/>
            <a:rect l="l" t="t" r="r" b="b"/>
            <a:pathLst>
              <a:path w="41275" h="16509">
                <a:moveTo>
                  <a:pt x="0" y="16510"/>
                </a:moveTo>
                <a:lnTo>
                  <a:pt x="41270" y="16510"/>
                </a:lnTo>
                <a:lnTo>
                  <a:pt x="4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7170191" y="325967"/>
            <a:ext cx="27517" cy="7620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0" y="11429"/>
                </a:moveTo>
                <a:lnTo>
                  <a:pt x="41275" y="11429"/>
                </a:lnTo>
                <a:lnTo>
                  <a:pt x="4127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7168295" y="244695"/>
            <a:ext cx="131657" cy="88900"/>
          </a:xfrm>
          <a:custGeom>
            <a:avLst/>
            <a:gdLst/>
            <a:ahLst/>
            <a:cxnLst/>
            <a:rect l="l" t="t" r="r" b="b"/>
            <a:pathLst>
              <a:path w="197484" h="133350">
                <a:moveTo>
                  <a:pt x="196938" y="0"/>
                </a:moveTo>
                <a:lnTo>
                  <a:pt x="155663" y="0"/>
                </a:lnTo>
                <a:lnTo>
                  <a:pt x="155663" y="8890"/>
                </a:lnTo>
                <a:lnTo>
                  <a:pt x="155663" y="20320"/>
                </a:lnTo>
                <a:lnTo>
                  <a:pt x="155663" y="33020"/>
                </a:lnTo>
                <a:lnTo>
                  <a:pt x="155663" y="46990"/>
                </a:lnTo>
                <a:lnTo>
                  <a:pt x="155663" y="62230"/>
                </a:lnTo>
                <a:lnTo>
                  <a:pt x="155663" y="88900"/>
                </a:lnTo>
                <a:lnTo>
                  <a:pt x="44119" y="88900"/>
                </a:lnTo>
                <a:lnTo>
                  <a:pt x="44119" y="0"/>
                </a:lnTo>
                <a:lnTo>
                  <a:pt x="0" y="0"/>
                </a:lnTo>
                <a:lnTo>
                  <a:pt x="0" y="8890"/>
                </a:lnTo>
                <a:lnTo>
                  <a:pt x="876" y="8890"/>
                </a:lnTo>
                <a:lnTo>
                  <a:pt x="876" y="20320"/>
                </a:lnTo>
                <a:lnTo>
                  <a:pt x="1574" y="20320"/>
                </a:lnTo>
                <a:lnTo>
                  <a:pt x="1574" y="33020"/>
                </a:lnTo>
                <a:lnTo>
                  <a:pt x="2082" y="33020"/>
                </a:lnTo>
                <a:lnTo>
                  <a:pt x="2082" y="46990"/>
                </a:lnTo>
                <a:lnTo>
                  <a:pt x="2387" y="46990"/>
                </a:lnTo>
                <a:lnTo>
                  <a:pt x="2387" y="62230"/>
                </a:lnTo>
                <a:lnTo>
                  <a:pt x="2578" y="62230"/>
                </a:lnTo>
                <a:lnTo>
                  <a:pt x="2578" y="88900"/>
                </a:lnTo>
                <a:lnTo>
                  <a:pt x="2667" y="92710"/>
                </a:lnTo>
                <a:lnTo>
                  <a:pt x="2755" y="109220"/>
                </a:lnTo>
                <a:lnTo>
                  <a:pt x="2844" y="118110"/>
                </a:lnTo>
                <a:lnTo>
                  <a:pt x="2844" y="121920"/>
                </a:lnTo>
                <a:lnTo>
                  <a:pt x="155663" y="121920"/>
                </a:lnTo>
                <a:lnTo>
                  <a:pt x="155663" y="133350"/>
                </a:lnTo>
                <a:lnTo>
                  <a:pt x="196900" y="133350"/>
                </a:lnTo>
                <a:lnTo>
                  <a:pt x="196900" y="121920"/>
                </a:lnTo>
                <a:lnTo>
                  <a:pt x="196926" y="118110"/>
                </a:lnTo>
                <a:lnTo>
                  <a:pt x="196938" y="109220"/>
                </a:lnTo>
                <a:lnTo>
                  <a:pt x="196938" y="92710"/>
                </a:lnTo>
                <a:lnTo>
                  <a:pt x="196938" y="8890"/>
                </a:lnTo>
                <a:lnTo>
                  <a:pt x="196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1" name="object 1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491" y="241562"/>
            <a:ext cx="141283" cy="158394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7517249" y="241562"/>
            <a:ext cx="281093" cy="158750"/>
            <a:chOff x="11275873" y="362343"/>
            <a:chExt cx="421640" cy="238125"/>
          </a:xfrm>
        </p:grpSpPr>
        <p:sp>
          <p:nvSpPr>
            <p:cNvPr id="103" name="object 103"/>
            <p:cNvSpPr/>
            <p:nvPr/>
          </p:nvSpPr>
          <p:spPr>
            <a:xfrm>
              <a:off x="11275872" y="367042"/>
              <a:ext cx="171450" cy="227329"/>
            </a:xfrm>
            <a:custGeom>
              <a:avLst/>
              <a:gdLst/>
              <a:ahLst/>
              <a:cxnLst/>
              <a:rect l="l" t="t" r="r" b="b"/>
              <a:pathLst>
                <a:path w="171450" h="227329">
                  <a:moveTo>
                    <a:pt x="171411" y="0"/>
                  </a:moveTo>
                  <a:lnTo>
                    <a:pt x="1866" y="0"/>
                  </a:lnTo>
                  <a:lnTo>
                    <a:pt x="1866" y="34290"/>
                  </a:lnTo>
                  <a:lnTo>
                    <a:pt x="1866" y="158750"/>
                  </a:lnTo>
                  <a:lnTo>
                    <a:pt x="1828" y="170180"/>
                  </a:lnTo>
                  <a:lnTo>
                    <a:pt x="1727" y="180340"/>
                  </a:lnTo>
                  <a:lnTo>
                    <a:pt x="1612" y="190500"/>
                  </a:lnTo>
                  <a:lnTo>
                    <a:pt x="1612" y="200660"/>
                  </a:lnTo>
                  <a:lnTo>
                    <a:pt x="1524" y="208280"/>
                  </a:lnTo>
                  <a:lnTo>
                    <a:pt x="1193" y="208280"/>
                  </a:lnTo>
                  <a:lnTo>
                    <a:pt x="1193" y="215900"/>
                  </a:lnTo>
                  <a:lnTo>
                    <a:pt x="660" y="215900"/>
                  </a:lnTo>
                  <a:lnTo>
                    <a:pt x="660" y="222250"/>
                  </a:lnTo>
                  <a:lnTo>
                    <a:pt x="0" y="222250"/>
                  </a:lnTo>
                  <a:lnTo>
                    <a:pt x="0" y="227330"/>
                  </a:lnTo>
                  <a:lnTo>
                    <a:pt x="43141" y="227330"/>
                  </a:lnTo>
                  <a:lnTo>
                    <a:pt x="43141" y="222250"/>
                  </a:lnTo>
                  <a:lnTo>
                    <a:pt x="43141" y="215900"/>
                  </a:lnTo>
                  <a:lnTo>
                    <a:pt x="43141" y="34290"/>
                  </a:lnTo>
                  <a:lnTo>
                    <a:pt x="171411" y="34290"/>
                  </a:lnTo>
                  <a:lnTo>
                    <a:pt x="1714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4" name="object 10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85486" y="362343"/>
              <a:ext cx="211924" cy="237591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7907605" y="167216"/>
            <a:ext cx="313267" cy="232833"/>
            <a:chOff x="11861407" y="250824"/>
            <a:chExt cx="469900" cy="349250"/>
          </a:xfrm>
        </p:grpSpPr>
        <p:pic>
          <p:nvPicPr>
            <p:cNvPr id="106" name="object 10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61407" y="362343"/>
              <a:ext cx="211924" cy="237591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2116716" y="250824"/>
              <a:ext cx="214629" cy="349250"/>
            </a:xfrm>
            <a:custGeom>
              <a:avLst/>
              <a:gdLst/>
              <a:ahLst/>
              <a:cxnLst/>
              <a:rect l="l" t="t" r="r" b="b"/>
              <a:pathLst>
                <a:path w="214629" h="349250">
                  <a:moveTo>
                    <a:pt x="207427" y="0"/>
                  </a:moveTo>
                  <a:lnTo>
                    <a:pt x="131948" y="11926"/>
                  </a:lnTo>
                  <a:lnTo>
                    <a:pt x="123786" y="13203"/>
                  </a:lnTo>
                  <a:lnTo>
                    <a:pt x="84503" y="26633"/>
                  </a:lnTo>
                  <a:lnTo>
                    <a:pt x="48532" y="53713"/>
                  </a:lnTo>
                  <a:lnTo>
                    <a:pt x="20533" y="94239"/>
                  </a:lnTo>
                  <a:lnTo>
                    <a:pt x="5751" y="140411"/>
                  </a:lnTo>
                  <a:lnTo>
                    <a:pt x="224" y="189741"/>
                  </a:lnTo>
                  <a:lnTo>
                    <a:pt x="0" y="208544"/>
                  </a:lnTo>
                  <a:lnTo>
                    <a:pt x="700" y="227878"/>
                  </a:lnTo>
                  <a:lnTo>
                    <a:pt x="11885" y="281520"/>
                  </a:lnTo>
                  <a:lnTo>
                    <a:pt x="36359" y="321404"/>
                  </a:lnTo>
                  <a:lnTo>
                    <a:pt x="73883" y="344589"/>
                  </a:lnTo>
                  <a:lnTo>
                    <a:pt x="105928" y="349110"/>
                  </a:lnTo>
                  <a:lnTo>
                    <a:pt x="123032" y="348054"/>
                  </a:lnTo>
                  <a:lnTo>
                    <a:pt x="165593" y="332498"/>
                  </a:lnTo>
                  <a:lnTo>
                    <a:pt x="186259" y="313410"/>
                  </a:lnTo>
                  <a:lnTo>
                    <a:pt x="109256" y="313410"/>
                  </a:lnTo>
                  <a:lnTo>
                    <a:pt x="100428" y="312771"/>
                  </a:lnTo>
                  <a:lnTo>
                    <a:pt x="66055" y="293182"/>
                  </a:lnTo>
                  <a:lnTo>
                    <a:pt x="47149" y="256579"/>
                  </a:lnTo>
                  <a:lnTo>
                    <a:pt x="41238" y="217641"/>
                  </a:lnTo>
                  <a:lnTo>
                    <a:pt x="41235" y="207683"/>
                  </a:lnTo>
                  <a:lnTo>
                    <a:pt x="45435" y="201580"/>
                  </a:lnTo>
                  <a:lnTo>
                    <a:pt x="75862" y="169337"/>
                  </a:lnTo>
                  <a:lnTo>
                    <a:pt x="86629" y="163487"/>
                  </a:lnTo>
                  <a:lnTo>
                    <a:pt x="42339" y="163487"/>
                  </a:lnTo>
                  <a:lnTo>
                    <a:pt x="51268" y="118567"/>
                  </a:lnTo>
                  <a:lnTo>
                    <a:pt x="71905" y="84315"/>
                  </a:lnTo>
                  <a:lnTo>
                    <a:pt x="104518" y="58269"/>
                  </a:lnTo>
                  <a:lnTo>
                    <a:pt x="142546" y="49595"/>
                  </a:lnTo>
                  <a:lnTo>
                    <a:pt x="158900" y="48285"/>
                  </a:lnTo>
                  <a:lnTo>
                    <a:pt x="167373" y="47306"/>
                  </a:lnTo>
                  <a:lnTo>
                    <a:pt x="176210" y="45615"/>
                  </a:lnTo>
                  <a:lnTo>
                    <a:pt x="185457" y="43224"/>
                  </a:lnTo>
                  <a:lnTo>
                    <a:pt x="195159" y="40144"/>
                  </a:lnTo>
                  <a:lnTo>
                    <a:pt x="207427" y="0"/>
                  </a:lnTo>
                  <a:close/>
                </a:path>
                <a:path w="214629" h="349250">
                  <a:moveTo>
                    <a:pt x="192719" y="158394"/>
                  </a:moveTo>
                  <a:lnTo>
                    <a:pt x="111504" y="158394"/>
                  </a:lnTo>
                  <a:lnTo>
                    <a:pt x="122296" y="159098"/>
                  </a:lnTo>
                  <a:lnTo>
                    <a:pt x="131932" y="161237"/>
                  </a:lnTo>
                  <a:lnTo>
                    <a:pt x="163619" y="190845"/>
                  </a:lnTo>
                  <a:lnTo>
                    <a:pt x="172832" y="236435"/>
                  </a:lnTo>
                  <a:lnTo>
                    <a:pt x="172301" y="247058"/>
                  </a:lnTo>
                  <a:lnTo>
                    <a:pt x="160362" y="284102"/>
                  </a:lnTo>
                  <a:lnTo>
                    <a:pt x="126939" y="310862"/>
                  </a:lnTo>
                  <a:lnTo>
                    <a:pt x="109256" y="313410"/>
                  </a:lnTo>
                  <a:lnTo>
                    <a:pt x="186259" y="313410"/>
                  </a:lnTo>
                  <a:lnTo>
                    <a:pt x="207201" y="274756"/>
                  </a:lnTo>
                  <a:lnTo>
                    <a:pt x="214132" y="229768"/>
                  </a:lnTo>
                  <a:lnTo>
                    <a:pt x="213406" y="215613"/>
                  </a:lnTo>
                  <a:lnTo>
                    <a:pt x="211284" y="201961"/>
                  </a:lnTo>
                  <a:lnTo>
                    <a:pt x="207853" y="188852"/>
                  </a:lnTo>
                  <a:lnTo>
                    <a:pt x="203198" y="176326"/>
                  </a:lnTo>
                  <a:lnTo>
                    <a:pt x="197072" y="164603"/>
                  </a:lnTo>
                  <a:lnTo>
                    <a:pt x="192719" y="158394"/>
                  </a:lnTo>
                  <a:close/>
                </a:path>
                <a:path w="214629" h="349250">
                  <a:moveTo>
                    <a:pt x="121537" y="121564"/>
                  </a:moveTo>
                  <a:lnTo>
                    <a:pt x="84100" y="128727"/>
                  </a:lnTo>
                  <a:lnTo>
                    <a:pt x="48467" y="155531"/>
                  </a:lnTo>
                  <a:lnTo>
                    <a:pt x="42339" y="163487"/>
                  </a:lnTo>
                  <a:lnTo>
                    <a:pt x="86629" y="163487"/>
                  </a:lnTo>
                  <a:lnTo>
                    <a:pt x="88778" y="162453"/>
                  </a:lnTo>
                  <a:lnTo>
                    <a:pt x="95830" y="160170"/>
                  </a:lnTo>
                  <a:lnTo>
                    <a:pt x="103385" y="158809"/>
                  </a:lnTo>
                  <a:lnTo>
                    <a:pt x="111504" y="158394"/>
                  </a:lnTo>
                  <a:lnTo>
                    <a:pt x="192719" y="158394"/>
                  </a:lnTo>
                  <a:lnTo>
                    <a:pt x="189688" y="154071"/>
                  </a:lnTo>
                  <a:lnTo>
                    <a:pt x="148581" y="125295"/>
                  </a:lnTo>
                  <a:lnTo>
                    <a:pt x="135550" y="122467"/>
                  </a:lnTo>
                  <a:lnTo>
                    <a:pt x="121537" y="121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108" name="object 10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50301" y="241478"/>
            <a:ext cx="976079" cy="227626"/>
          </a:xfrm>
          <a:prstGeom prst="rect">
            <a:avLst/>
          </a:prstGeom>
        </p:spPr>
      </p:pic>
      <p:sp>
        <p:nvSpPr>
          <p:cNvPr id="109" name="object 109"/>
          <p:cNvSpPr/>
          <p:nvPr/>
        </p:nvSpPr>
        <p:spPr>
          <a:xfrm>
            <a:off x="9265666" y="389467"/>
            <a:ext cx="27517" cy="6773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10159"/>
                </a:moveTo>
                <a:lnTo>
                  <a:pt x="41275" y="10159"/>
                </a:lnTo>
                <a:lnTo>
                  <a:pt x="4127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9367605" y="389467"/>
            <a:ext cx="29633" cy="6773"/>
          </a:xfrm>
          <a:custGeom>
            <a:avLst/>
            <a:gdLst/>
            <a:ahLst/>
            <a:cxnLst/>
            <a:rect l="l" t="t" r="r" b="b"/>
            <a:pathLst>
              <a:path w="44450" h="10159">
                <a:moveTo>
                  <a:pt x="0" y="10159"/>
                </a:moveTo>
                <a:lnTo>
                  <a:pt x="44034" y="10159"/>
                </a:lnTo>
                <a:lnTo>
                  <a:pt x="4403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9265666" y="382694"/>
            <a:ext cx="27517" cy="6773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10160"/>
                </a:moveTo>
                <a:lnTo>
                  <a:pt x="41275" y="10160"/>
                </a:lnTo>
                <a:lnTo>
                  <a:pt x="4127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9367605" y="382694"/>
            <a:ext cx="28787" cy="6773"/>
          </a:xfrm>
          <a:custGeom>
            <a:avLst/>
            <a:gdLst/>
            <a:ahLst/>
            <a:cxnLst/>
            <a:rect l="l" t="t" r="r" b="b"/>
            <a:pathLst>
              <a:path w="43180" h="10159">
                <a:moveTo>
                  <a:pt x="0" y="10160"/>
                </a:moveTo>
                <a:lnTo>
                  <a:pt x="43146" y="10160"/>
                </a:lnTo>
                <a:lnTo>
                  <a:pt x="4314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9265666" y="374227"/>
            <a:ext cx="27517" cy="8467"/>
          </a:xfrm>
          <a:custGeom>
            <a:avLst/>
            <a:gdLst/>
            <a:ahLst/>
            <a:cxnLst/>
            <a:rect l="l" t="t" r="r" b="b"/>
            <a:pathLst>
              <a:path w="41275" h="12700">
                <a:moveTo>
                  <a:pt x="0" y="12700"/>
                </a:moveTo>
                <a:lnTo>
                  <a:pt x="41275" y="12700"/>
                </a:lnTo>
                <a:lnTo>
                  <a:pt x="4127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9367605" y="374227"/>
            <a:ext cx="28363" cy="8467"/>
          </a:xfrm>
          <a:custGeom>
            <a:avLst/>
            <a:gdLst/>
            <a:ahLst/>
            <a:cxnLst/>
            <a:rect l="l" t="t" r="r" b="b"/>
            <a:pathLst>
              <a:path w="42544" h="12700">
                <a:moveTo>
                  <a:pt x="0" y="12700"/>
                </a:moveTo>
                <a:lnTo>
                  <a:pt x="42474" y="12700"/>
                </a:lnTo>
                <a:lnTo>
                  <a:pt x="4247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9265666" y="364913"/>
            <a:ext cx="27517" cy="9313"/>
          </a:xfrm>
          <a:custGeom>
            <a:avLst/>
            <a:gdLst/>
            <a:ahLst/>
            <a:cxnLst/>
            <a:rect l="l" t="t" r="r" b="b"/>
            <a:pathLst>
              <a:path w="41275" h="13970">
                <a:moveTo>
                  <a:pt x="0" y="13969"/>
                </a:moveTo>
                <a:lnTo>
                  <a:pt x="41275" y="13969"/>
                </a:lnTo>
                <a:lnTo>
                  <a:pt x="41275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9367605" y="364913"/>
            <a:ext cx="28363" cy="9313"/>
          </a:xfrm>
          <a:custGeom>
            <a:avLst/>
            <a:gdLst/>
            <a:ahLst/>
            <a:cxnLst/>
            <a:rect l="l" t="t" r="r" b="b"/>
            <a:pathLst>
              <a:path w="42544" h="13970">
                <a:moveTo>
                  <a:pt x="0" y="13969"/>
                </a:moveTo>
                <a:lnTo>
                  <a:pt x="41980" y="13969"/>
                </a:lnTo>
                <a:lnTo>
                  <a:pt x="4198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9265666" y="354753"/>
            <a:ext cx="27517" cy="10160"/>
          </a:xfrm>
          <a:custGeom>
            <a:avLst/>
            <a:gdLst/>
            <a:ahLst/>
            <a:cxnLst/>
            <a:rect l="l" t="t" r="r" b="b"/>
            <a:pathLst>
              <a:path w="41275" h="15240">
                <a:moveTo>
                  <a:pt x="0" y="15240"/>
                </a:moveTo>
                <a:lnTo>
                  <a:pt x="41275" y="15240"/>
                </a:lnTo>
                <a:lnTo>
                  <a:pt x="4127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9367605" y="354753"/>
            <a:ext cx="27940" cy="10160"/>
          </a:xfrm>
          <a:custGeom>
            <a:avLst/>
            <a:gdLst/>
            <a:ahLst/>
            <a:cxnLst/>
            <a:rect l="l" t="t" r="r" b="b"/>
            <a:pathLst>
              <a:path w="41909" h="15240">
                <a:moveTo>
                  <a:pt x="0" y="15240"/>
                </a:moveTo>
                <a:lnTo>
                  <a:pt x="41646" y="15240"/>
                </a:lnTo>
                <a:lnTo>
                  <a:pt x="4164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9265666" y="344593"/>
            <a:ext cx="27517" cy="10160"/>
          </a:xfrm>
          <a:custGeom>
            <a:avLst/>
            <a:gdLst/>
            <a:ahLst/>
            <a:cxnLst/>
            <a:rect l="l" t="t" r="r" b="b"/>
            <a:pathLst>
              <a:path w="41275" h="15240">
                <a:moveTo>
                  <a:pt x="0" y="15239"/>
                </a:moveTo>
                <a:lnTo>
                  <a:pt x="41275" y="15239"/>
                </a:lnTo>
                <a:lnTo>
                  <a:pt x="4127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9367605" y="344593"/>
            <a:ext cx="27940" cy="10160"/>
          </a:xfrm>
          <a:custGeom>
            <a:avLst/>
            <a:gdLst/>
            <a:ahLst/>
            <a:cxnLst/>
            <a:rect l="l" t="t" r="r" b="b"/>
            <a:pathLst>
              <a:path w="41909" h="15240">
                <a:moveTo>
                  <a:pt x="0" y="15239"/>
                </a:moveTo>
                <a:lnTo>
                  <a:pt x="41399" y="15239"/>
                </a:lnTo>
                <a:lnTo>
                  <a:pt x="4139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9265666" y="333587"/>
            <a:ext cx="27517" cy="11007"/>
          </a:xfrm>
          <a:custGeom>
            <a:avLst/>
            <a:gdLst/>
            <a:ahLst/>
            <a:cxnLst/>
            <a:rect l="l" t="t" r="r" b="b"/>
            <a:pathLst>
              <a:path w="41275" h="16509">
                <a:moveTo>
                  <a:pt x="0" y="16510"/>
                </a:moveTo>
                <a:lnTo>
                  <a:pt x="41275" y="16510"/>
                </a:lnTo>
                <a:lnTo>
                  <a:pt x="41275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9367605" y="333587"/>
            <a:ext cx="27517" cy="11007"/>
          </a:xfrm>
          <a:custGeom>
            <a:avLst/>
            <a:gdLst/>
            <a:ahLst/>
            <a:cxnLst/>
            <a:rect l="l" t="t" r="r" b="b"/>
            <a:pathLst>
              <a:path w="41275" h="16509">
                <a:moveTo>
                  <a:pt x="0" y="16510"/>
                </a:moveTo>
                <a:lnTo>
                  <a:pt x="41240" y="16510"/>
                </a:lnTo>
                <a:lnTo>
                  <a:pt x="4124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9265666" y="325967"/>
            <a:ext cx="27517" cy="7620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0" y="11429"/>
                </a:moveTo>
                <a:lnTo>
                  <a:pt x="41275" y="11429"/>
                </a:lnTo>
                <a:lnTo>
                  <a:pt x="4127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9263787" y="244695"/>
            <a:ext cx="131657" cy="88900"/>
          </a:xfrm>
          <a:custGeom>
            <a:avLst/>
            <a:gdLst/>
            <a:ahLst/>
            <a:cxnLst/>
            <a:rect l="l" t="t" r="r" b="b"/>
            <a:pathLst>
              <a:path w="197484" h="133350">
                <a:moveTo>
                  <a:pt x="197002" y="0"/>
                </a:moveTo>
                <a:lnTo>
                  <a:pt x="155727" y="0"/>
                </a:lnTo>
                <a:lnTo>
                  <a:pt x="155727" y="8890"/>
                </a:lnTo>
                <a:lnTo>
                  <a:pt x="155727" y="20320"/>
                </a:lnTo>
                <a:lnTo>
                  <a:pt x="155727" y="88900"/>
                </a:lnTo>
                <a:lnTo>
                  <a:pt x="44094" y="88900"/>
                </a:lnTo>
                <a:lnTo>
                  <a:pt x="44094" y="0"/>
                </a:lnTo>
                <a:lnTo>
                  <a:pt x="0" y="0"/>
                </a:lnTo>
                <a:lnTo>
                  <a:pt x="0" y="8890"/>
                </a:lnTo>
                <a:lnTo>
                  <a:pt x="889" y="8890"/>
                </a:lnTo>
                <a:lnTo>
                  <a:pt x="889" y="20320"/>
                </a:lnTo>
                <a:lnTo>
                  <a:pt x="1587" y="20320"/>
                </a:lnTo>
                <a:lnTo>
                  <a:pt x="1587" y="33020"/>
                </a:lnTo>
                <a:lnTo>
                  <a:pt x="2095" y="33020"/>
                </a:lnTo>
                <a:lnTo>
                  <a:pt x="2095" y="46990"/>
                </a:lnTo>
                <a:lnTo>
                  <a:pt x="2413" y="46990"/>
                </a:lnTo>
                <a:lnTo>
                  <a:pt x="2413" y="62230"/>
                </a:lnTo>
                <a:lnTo>
                  <a:pt x="2565" y="62230"/>
                </a:lnTo>
                <a:lnTo>
                  <a:pt x="2565" y="77470"/>
                </a:lnTo>
                <a:lnTo>
                  <a:pt x="2628" y="88900"/>
                </a:lnTo>
                <a:lnTo>
                  <a:pt x="2667" y="92710"/>
                </a:lnTo>
                <a:lnTo>
                  <a:pt x="2743" y="109220"/>
                </a:lnTo>
                <a:lnTo>
                  <a:pt x="2819" y="118110"/>
                </a:lnTo>
                <a:lnTo>
                  <a:pt x="2819" y="121920"/>
                </a:lnTo>
                <a:lnTo>
                  <a:pt x="155727" y="121920"/>
                </a:lnTo>
                <a:lnTo>
                  <a:pt x="155727" y="133350"/>
                </a:lnTo>
                <a:lnTo>
                  <a:pt x="196951" y="133350"/>
                </a:lnTo>
                <a:lnTo>
                  <a:pt x="196951" y="121920"/>
                </a:lnTo>
                <a:lnTo>
                  <a:pt x="196989" y="118110"/>
                </a:lnTo>
                <a:lnTo>
                  <a:pt x="197002" y="109220"/>
                </a:lnTo>
                <a:lnTo>
                  <a:pt x="197002" y="8890"/>
                </a:lnTo>
                <a:lnTo>
                  <a:pt x="197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25" name="object 1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45497" y="244542"/>
            <a:ext cx="134620" cy="151697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13392" y="241562"/>
            <a:ext cx="129371" cy="154677"/>
          </a:xfrm>
          <a:prstGeom prst="rect">
            <a:avLst/>
          </a:prstGeom>
        </p:spPr>
      </p:pic>
      <p:sp>
        <p:nvSpPr>
          <p:cNvPr id="127" name="object 127"/>
          <p:cNvSpPr/>
          <p:nvPr/>
        </p:nvSpPr>
        <p:spPr>
          <a:xfrm>
            <a:off x="9878146" y="179112"/>
            <a:ext cx="286597" cy="217170"/>
          </a:xfrm>
          <a:custGeom>
            <a:avLst/>
            <a:gdLst/>
            <a:ahLst/>
            <a:cxnLst/>
            <a:rect l="l" t="t" r="r" b="b"/>
            <a:pathLst>
              <a:path w="429894" h="325755">
                <a:moveTo>
                  <a:pt x="40259" y="0"/>
                </a:moveTo>
                <a:lnTo>
                  <a:pt x="0" y="0"/>
                </a:lnTo>
                <a:lnTo>
                  <a:pt x="1081" y="7432"/>
                </a:lnTo>
                <a:lnTo>
                  <a:pt x="1889" y="16357"/>
                </a:lnTo>
                <a:lnTo>
                  <a:pt x="2482" y="26778"/>
                </a:lnTo>
                <a:lnTo>
                  <a:pt x="2921" y="38696"/>
                </a:lnTo>
                <a:lnTo>
                  <a:pt x="3053" y="51779"/>
                </a:lnTo>
                <a:lnTo>
                  <a:pt x="3226" y="81000"/>
                </a:lnTo>
                <a:lnTo>
                  <a:pt x="3429" y="97028"/>
                </a:lnTo>
                <a:lnTo>
                  <a:pt x="3367" y="244641"/>
                </a:lnTo>
                <a:lnTo>
                  <a:pt x="3222" y="259659"/>
                </a:lnTo>
                <a:lnTo>
                  <a:pt x="3053" y="273756"/>
                </a:lnTo>
                <a:lnTo>
                  <a:pt x="2921" y="286994"/>
                </a:lnTo>
                <a:lnTo>
                  <a:pt x="2589" y="298900"/>
                </a:lnTo>
                <a:lnTo>
                  <a:pt x="1984" y="309319"/>
                </a:lnTo>
                <a:lnTo>
                  <a:pt x="1117" y="318250"/>
                </a:lnTo>
                <a:lnTo>
                  <a:pt x="0" y="325691"/>
                </a:lnTo>
                <a:lnTo>
                  <a:pt x="40259" y="325691"/>
                </a:lnTo>
                <a:lnTo>
                  <a:pt x="40259" y="72947"/>
                </a:lnTo>
                <a:lnTo>
                  <a:pt x="9017" y="23406"/>
                </a:lnTo>
                <a:lnTo>
                  <a:pt x="40259" y="0"/>
                </a:lnTo>
                <a:close/>
              </a:path>
              <a:path w="429894" h="325755">
                <a:moveTo>
                  <a:pt x="40259" y="0"/>
                </a:moveTo>
                <a:lnTo>
                  <a:pt x="40259" y="72947"/>
                </a:lnTo>
                <a:lnTo>
                  <a:pt x="199644" y="325691"/>
                </a:lnTo>
                <a:lnTo>
                  <a:pt x="199644" y="253646"/>
                </a:lnTo>
                <a:lnTo>
                  <a:pt x="40259" y="0"/>
                </a:lnTo>
                <a:close/>
              </a:path>
              <a:path w="429894" h="325755">
                <a:moveTo>
                  <a:pt x="199644" y="253646"/>
                </a:moveTo>
                <a:lnTo>
                  <a:pt x="199644" y="325691"/>
                </a:lnTo>
                <a:lnTo>
                  <a:pt x="230886" y="303364"/>
                </a:lnTo>
                <a:lnTo>
                  <a:pt x="199644" y="253646"/>
                </a:lnTo>
                <a:close/>
              </a:path>
              <a:path w="429894" h="325755">
                <a:moveTo>
                  <a:pt x="239903" y="0"/>
                </a:moveTo>
                <a:lnTo>
                  <a:pt x="199644" y="0"/>
                </a:lnTo>
                <a:lnTo>
                  <a:pt x="199644" y="253646"/>
                </a:lnTo>
                <a:lnTo>
                  <a:pt x="230886" y="303364"/>
                </a:lnTo>
                <a:lnTo>
                  <a:pt x="199644" y="325691"/>
                </a:lnTo>
                <a:lnTo>
                  <a:pt x="236474" y="325691"/>
                </a:lnTo>
                <a:lnTo>
                  <a:pt x="236505" y="65933"/>
                </a:lnTo>
                <a:lnTo>
                  <a:pt x="236689" y="51779"/>
                </a:lnTo>
                <a:lnTo>
                  <a:pt x="237109" y="38696"/>
                </a:lnTo>
                <a:lnTo>
                  <a:pt x="237438" y="26751"/>
                </a:lnTo>
                <a:lnTo>
                  <a:pt x="237934" y="16276"/>
                </a:lnTo>
                <a:lnTo>
                  <a:pt x="238716" y="7337"/>
                </a:lnTo>
                <a:lnTo>
                  <a:pt x="239903" y="0"/>
                </a:lnTo>
                <a:close/>
              </a:path>
              <a:path w="429894" h="325755">
                <a:moveTo>
                  <a:pt x="40259" y="0"/>
                </a:moveTo>
                <a:lnTo>
                  <a:pt x="9017" y="23406"/>
                </a:lnTo>
                <a:lnTo>
                  <a:pt x="40259" y="72947"/>
                </a:lnTo>
                <a:lnTo>
                  <a:pt x="40259" y="0"/>
                </a:lnTo>
                <a:close/>
              </a:path>
              <a:path w="429894" h="325755">
                <a:moveTo>
                  <a:pt x="353568" y="0"/>
                </a:moveTo>
                <a:lnTo>
                  <a:pt x="314833" y="9702"/>
                </a:lnTo>
                <a:lnTo>
                  <a:pt x="285623" y="38252"/>
                </a:lnTo>
                <a:lnTo>
                  <a:pt x="274447" y="84747"/>
                </a:lnTo>
                <a:lnTo>
                  <a:pt x="275782" y="104261"/>
                </a:lnTo>
                <a:lnTo>
                  <a:pt x="295910" y="147891"/>
                </a:lnTo>
                <a:lnTo>
                  <a:pt x="334414" y="168163"/>
                </a:lnTo>
                <a:lnTo>
                  <a:pt x="350266" y="169519"/>
                </a:lnTo>
                <a:lnTo>
                  <a:pt x="360519" y="168891"/>
                </a:lnTo>
                <a:lnTo>
                  <a:pt x="397764" y="154341"/>
                </a:lnTo>
                <a:lnTo>
                  <a:pt x="411736" y="140550"/>
                </a:lnTo>
                <a:lnTo>
                  <a:pt x="351409" y="140550"/>
                </a:lnTo>
                <a:lnTo>
                  <a:pt x="341947" y="139663"/>
                </a:lnTo>
                <a:lnTo>
                  <a:pt x="310753" y="108983"/>
                </a:lnTo>
                <a:lnTo>
                  <a:pt x="307848" y="84747"/>
                </a:lnTo>
                <a:lnTo>
                  <a:pt x="308615" y="71749"/>
                </a:lnTo>
                <a:lnTo>
                  <a:pt x="326959" y="36878"/>
                </a:lnTo>
                <a:lnTo>
                  <a:pt x="351409" y="28981"/>
                </a:lnTo>
                <a:lnTo>
                  <a:pt x="413681" y="28981"/>
                </a:lnTo>
                <a:lnTo>
                  <a:pt x="407924" y="21640"/>
                </a:lnTo>
                <a:lnTo>
                  <a:pt x="396430" y="12140"/>
                </a:lnTo>
                <a:lnTo>
                  <a:pt x="383508" y="5324"/>
                </a:lnTo>
                <a:lnTo>
                  <a:pt x="369204" y="1256"/>
                </a:lnTo>
                <a:lnTo>
                  <a:pt x="353568" y="0"/>
                </a:lnTo>
                <a:close/>
              </a:path>
              <a:path w="429894" h="325755">
                <a:moveTo>
                  <a:pt x="413681" y="28981"/>
                </a:moveTo>
                <a:lnTo>
                  <a:pt x="351409" y="28981"/>
                </a:lnTo>
                <a:lnTo>
                  <a:pt x="360842" y="29835"/>
                </a:lnTo>
                <a:lnTo>
                  <a:pt x="369372" y="32445"/>
                </a:lnTo>
                <a:lnTo>
                  <a:pt x="395062" y="71749"/>
                </a:lnTo>
                <a:lnTo>
                  <a:pt x="395986" y="84747"/>
                </a:lnTo>
                <a:lnTo>
                  <a:pt x="395141" y="97688"/>
                </a:lnTo>
                <a:lnTo>
                  <a:pt x="376019" y="132635"/>
                </a:lnTo>
                <a:lnTo>
                  <a:pt x="351409" y="140550"/>
                </a:lnTo>
                <a:lnTo>
                  <a:pt x="411736" y="140550"/>
                </a:lnTo>
                <a:lnTo>
                  <a:pt x="428750" y="97988"/>
                </a:lnTo>
                <a:lnTo>
                  <a:pt x="429514" y="84747"/>
                </a:lnTo>
                <a:lnTo>
                  <a:pt x="428140" y="65215"/>
                </a:lnTo>
                <a:lnTo>
                  <a:pt x="424053" y="48140"/>
                </a:lnTo>
                <a:lnTo>
                  <a:pt x="417298" y="33592"/>
                </a:lnTo>
                <a:lnTo>
                  <a:pt x="413681" y="28981"/>
                </a:lnTo>
                <a:close/>
              </a:path>
              <a:path w="429894" h="325755">
                <a:moveTo>
                  <a:pt x="427228" y="192951"/>
                </a:moveTo>
                <a:lnTo>
                  <a:pt x="276733" y="192951"/>
                </a:lnTo>
                <a:lnTo>
                  <a:pt x="276733" y="225298"/>
                </a:lnTo>
                <a:lnTo>
                  <a:pt x="427228" y="225298"/>
                </a:lnTo>
                <a:lnTo>
                  <a:pt x="427228" y="192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10194375" y="179112"/>
            <a:ext cx="147319" cy="217170"/>
          </a:xfrm>
          <a:custGeom>
            <a:avLst/>
            <a:gdLst/>
            <a:ahLst/>
            <a:cxnLst/>
            <a:rect l="l" t="t" r="r" b="b"/>
            <a:pathLst>
              <a:path w="220980" h="325755">
                <a:moveTo>
                  <a:pt x="220853" y="0"/>
                </a:moveTo>
                <a:lnTo>
                  <a:pt x="0" y="0"/>
                </a:lnTo>
                <a:lnTo>
                  <a:pt x="0" y="41249"/>
                </a:lnTo>
                <a:lnTo>
                  <a:pt x="6748" y="40018"/>
                </a:lnTo>
                <a:lnTo>
                  <a:pt x="14462" y="38995"/>
                </a:lnTo>
                <a:lnTo>
                  <a:pt x="56007" y="36949"/>
                </a:lnTo>
                <a:lnTo>
                  <a:pt x="69631" y="36770"/>
                </a:lnTo>
                <a:lnTo>
                  <a:pt x="84709" y="36804"/>
                </a:lnTo>
                <a:lnTo>
                  <a:pt x="171704" y="36804"/>
                </a:lnTo>
                <a:lnTo>
                  <a:pt x="141128" y="84512"/>
                </a:lnTo>
                <a:lnTo>
                  <a:pt x="114014" y="132461"/>
                </a:lnTo>
                <a:lnTo>
                  <a:pt x="89614" y="183155"/>
                </a:lnTo>
                <a:lnTo>
                  <a:pt x="74390" y="219693"/>
                </a:lnTo>
                <a:lnTo>
                  <a:pt x="60045" y="259279"/>
                </a:lnTo>
                <a:lnTo>
                  <a:pt x="45912" y="302550"/>
                </a:lnTo>
                <a:lnTo>
                  <a:pt x="38989" y="325691"/>
                </a:lnTo>
                <a:lnTo>
                  <a:pt x="80264" y="325691"/>
                </a:lnTo>
                <a:lnTo>
                  <a:pt x="91914" y="287556"/>
                </a:lnTo>
                <a:lnTo>
                  <a:pt x="105171" y="249910"/>
                </a:lnTo>
                <a:lnTo>
                  <a:pt x="120072" y="212788"/>
                </a:lnTo>
                <a:lnTo>
                  <a:pt x="136652" y="176225"/>
                </a:lnTo>
                <a:lnTo>
                  <a:pt x="154880" y="140133"/>
                </a:lnTo>
                <a:lnTo>
                  <a:pt x="174942" y="104625"/>
                </a:lnTo>
                <a:lnTo>
                  <a:pt x="196909" y="69779"/>
                </a:lnTo>
                <a:lnTo>
                  <a:pt x="220853" y="35674"/>
                </a:lnTo>
                <a:lnTo>
                  <a:pt x="2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10375985" y="175395"/>
            <a:ext cx="143086" cy="220980"/>
          </a:xfrm>
          <a:custGeom>
            <a:avLst/>
            <a:gdLst/>
            <a:ahLst/>
            <a:cxnLst/>
            <a:rect l="l" t="t" r="r" b="b"/>
            <a:pathLst>
              <a:path w="214630" h="331470">
                <a:moveTo>
                  <a:pt x="98171" y="0"/>
                </a:moveTo>
                <a:lnTo>
                  <a:pt x="60452" y="5689"/>
                </a:lnTo>
                <a:lnTo>
                  <a:pt x="18430" y="26232"/>
                </a:lnTo>
                <a:lnTo>
                  <a:pt x="1143" y="43497"/>
                </a:lnTo>
                <a:lnTo>
                  <a:pt x="11176" y="81394"/>
                </a:lnTo>
                <a:lnTo>
                  <a:pt x="19000" y="72722"/>
                </a:lnTo>
                <a:lnTo>
                  <a:pt x="27670" y="64820"/>
                </a:lnTo>
                <a:lnTo>
                  <a:pt x="69421" y="42919"/>
                </a:lnTo>
                <a:lnTo>
                  <a:pt x="90297" y="40144"/>
                </a:lnTo>
                <a:lnTo>
                  <a:pt x="98204" y="40487"/>
                </a:lnTo>
                <a:lnTo>
                  <a:pt x="139513" y="58376"/>
                </a:lnTo>
                <a:lnTo>
                  <a:pt x="153924" y="98145"/>
                </a:lnTo>
                <a:lnTo>
                  <a:pt x="153267" y="107527"/>
                </a:lnTo>
                <a:lnTo>
                  <a:pt x="138420" y="148452"/>
                </a:lnTo>
                <a:lnTo>
                  <a:pt x="117221" y="180911"/>
                </a:lnTo>
                <a:lnTo>
                  <a:pt x="90164" y="213099"/>
                </a:lnTo>
                <a:lnTo>
                  <a:pt x="59721" y="243639"/>
                </a:lnTo>
                <a:lnTo>
                  <a:pt x="28682" y="271104"/>
                </a:lnTo>
                <a:lnTo>
                  <a:pt x="0" y="293344"/>
                </a:lnTo>
                <a:lnTo>
                  <a:pt x="0" y="331266"/>
                </a:lnTo>
                <a:lnTo>
                  <a:pt x="214122" y="331266"/>
                </a:lnTo>
                <a:lnTo>
                  <a:pt x="214122" y="291122"/>
                </a:lnTo>
                <a:lnTo>
                  <a:pt x="206676" y="292096"/>
                </a:lnTo>
                <a:lnTo>
                  <a:pt x="197707" y="292838"/>
                </a:lnTo>
                <a:lnTo>
                  <a:pt x="148097" y="294333"/>
                </a:lnTo>
                <a:lnTo>
                  <a:pt x="117094" y="294474"/>
                </a:lnTo>
                <a:lnTo>
                  <a:pt x="60198" y="294474"/>
                </a:lnTo>
                <a:lnTo>
                  <a:pt x="67732" y="287894"/>
                </a:lnTo>
                <a:lnTo>
                  <a:pt x="75707" y="280701"/>
                </a:lnTo>
                <a:lnTo>
                  <a:pt x="84183" y="272975"/>
                </a:lnTo>
                <a:lnTo>
                  <a:pt x="93218" y="264795"/>
                </a:lnTo>
                <a:lnTo>
                  <a:pt x="102346" y="255999"/>
                </a:lnTo>
                <a:lnTo>
                  <a:pt x="129921" y="227304"/>
                </a:lnTo>
                <a:lnTo>
                  <a:pt x="155924" y="195622"/>
                </a:lnTo>
                <a:lnTo>
                  <a:pt x="177911" y="162052"/>
                </a:lnTo>
                <a:lnTo>
                  <a:pt x="196088" y="116208"/>
                </a:lnTo>
                <a:lnTo>
                  <a:pt x="198501" y="93675"/>
                </a:lnTo>
                <a:lnTo>
                  <a:pt x="197604" y="79733"/>
                </a:lnTo>
                <a:lnTo>
                  <a:pt x="184531" y="43929"/>
                </a:lnTo>
                <a:lnTo>
                  <a:pt x="147828" y="11480"/>
                </a:lnTo>
                <a:lnTo>
                  <a:pt x="111234" y="690"/>
                </a:lnTo>
                <a:lnTo>
                  <a:pt x="98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30" name="object 1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55313" y="1268230"/>
            <a:ext cx="107873" cy="155905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93498" y="1314170"/>
            <a:ext cx="98129" cy="109965"/>
          </a:xfrm>
          <a:prstGeom prst="rect">
            <a:avLst/>
          </a:prstGeom>
        </p:spPr>
      </p:pic>
      <p:grpSp>
        <p:nvGrpSpPr>
          <p:cNvPr id="132" name="object 132"/>
          <p:cNvGrpSpPr/>
          <p:nvPr/>
        </p:nvGrpSpPr>
        <p:grpSpPr>
          <a:xfrm>
            <a:off x="8722106" y="1314128"/>
            <a:ext cx="211667" cy="110067"/>
            <a:chOff x="13083159" y="1971192"/>
            <a:chExt cx="317500" cy="165100"/>
          </a:xfrm>
        </p:grpSpPr>
        <p:pic>
          <p:nvPicPr>
            <p:cNvPr id="133" name="object 1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083159" y="1971192"/>
              <a:ext cx="132461" cy="161137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53212" y="1971255"/>
              <a:ext cx="147066" cy="164947"/>
            </a:xfrm>
            <a:prstGeom prst="rect">
              <a:avLst/>
            </a:prstGeom>
          </p:spPr>
        </p:pic>
      </p:grpSp>
      <p:sp>
        <p:nvSpPr>
          <p:cNvPr id="135" name="object 135"/>
          <p:cNvSpPr/>
          <p:nvPr/>
        </p:nvSpPr>
        <p:spPr>
          <a:xfrm>
            <a:off x="8967301" y="14173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9038082" y="14173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967301" y="141224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702" y="7620"/>
                </a:lnTo>
                <a:lnTo>
                  <a:pt x="287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9038081" y="141224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19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967301" y="14063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9038082" y="14063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967301" y="13927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19"/>
                </a:moveTo>
                <a:lnTo>
                  <a:pt x="28702" y="20319"/>
                </a:lnTo>
                <a:lnTo>
                  <a:pt x="2870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9038082" y="13927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19"/>
                </a:moveTo>
                <a:lnTo>
                  <a:pt x="28952" y="20319"/>
                </a:lnTo>
                <a:lnTo>
                  <a:pt x="2895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967301" y="13859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9038082" y="13859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8967301" y="13783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9038082" y="13783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8967301" y="137244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8966031" y="13165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9" name="object 14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154668" y="1268230"/>
            <a:ext cx="117179" cy="155905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02158" y="1314170"/>
            <a:ext cx="98129" cy="109965"/>
          </a:xfrm>
          <a:prstGeom prst="rect">
            <a:avLst/>
          </a:prstGeom>
        </p:spPr>
      </p:pic>
      <p:sp>
        <p:nvSpPr>
          <p:cNvPr id="151" name="object 151"/>
          <p:cNvSpPr/>
          <p:nvPr/>
        </p:nvSpPr>
        <p:spPr>
          <a:xfrm>
            <a:off x="9433814" y="14173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/>
          <p:nvPr/>
        </p:nvSpPr>
        <p:spPr>
          <a:xfrm>
            <a:off x="9504595" y="14173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/>
          <p:nvPr/>
        </p:nvSpPr>
        <p:spPr>
          <a:xfrm>
            <a:off x="9433814" y="141224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702" y="7620"/>
                </a:lnTo>
                <a:lnTo>
                  <a:pt x="287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9504595" y="141224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19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9433814" y="14063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/>
          <p:nvPr/>
        </p:nvSpPr>
        <p:spPr>
          <a:xfrm>
            <a:off x="9504595" y="14063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9433814" y="13927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19"/>
                </a:moveTo>
                <a:lnTo>
                  <a:pt x="28702" y="20319"/>
                </a:lnTo>
                <a:lnTo>
                  <a:pt x="2870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9504595" y="13927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19"/>
                </a:moveTo>
                <a:lnTo>
                  <a:pt x="28952" y="20319"/>
                </a:lnTo>
                <a:lnTo>
                  <a:pt x="2895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9433814" y="13859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/>
          <p:nvPr/>
        </p:nvSpPr>
        <p:spPr>
          <a:xfrm>
            <a:off x="9504595" y="13859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9433814" y="13783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/>
          <p:nvPr/>
        </p:nvSpPr>
        <p:spPr>
          <a:xfrm>
            <a:off x="9504595" y="13783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/>
          <p:nvPr/>
        </p:nvSpPr>
        <p:spPr>
          <a:xfrm>
            <a:off x="9433814" y="137244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9432544" y="13165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65" name="object 16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63693" y="1314128"/>
            <a:ext cx="88307" cy="107425"/>
          </a:xfrm>
          <a:prstGeom prst="rect">
            <a:avLst/>
          </a:prstGeom>
        </p:spPr>
      </p:pic>
      <p:sp>
        <p:nvSpPr>
          <p:cNvPr id="166" name="object 166"/>
          <p:cNvSpPr/>
          <p:nvPr/>
        </p:nvSpPr>
        <p:spPr>
          <a:xfrm>
            <a:off x="9673083" y="1316575"/>
            <a:ext cx="190077" cy="104987"/>
          </a:xfrm>
          <a:custGeom>
            <a:avLst/>
            <a:gdLst/>
            <a:ahLst/>
            <a:cxnLst/>
            <a:rect l="l" t="t" r="r" b="b"/>
            <a:pathLst>
              <a:path w="285115" h="157480">
                <a:moveTo>
                  <a:pt x="144907" y="0"/>
                </a:moveTo>
                <a:lnTo>
                  <a:pt x="0" y="0"/>
                </a:lnTo>
                <a:lnTo>
                  <a:pt x="0" y="21590"/>
                </a:lnTo>
                <a:lnTo>
                  <a:pt x="58166" y="21590"/>
                </a:lnTo>
                <a:lnTo>
                  <a:pt x="58166" y="157480"/>
                </a:lnTo>
                <a:lnTo>
                  <a:pt x="86741" y="157480"/>
                </a:lnTo>
                <a:lnTo>
                  <a:pt x="86741" y="21590"/>
                </a:lnTo>
                <a:lnTo>
                  <a:pt x="144907" y="21590"/>
                </a:lnTo>
                <a:lnTo>
                  <a:pt x="144907" y="0"/>
                </a:lnTo>
                <a:close/>
              </a:path>
              <a:path w="285115" h="157480">
                <a:moveTo>
                  <a:pt x="284734" y="48285"/>
                </a:moveTo>
                <a:lnTo>
                  <a:pt x="176403" y="48285"/>
                </a:lnTo>
                <a:lnTo>
                  <a:pt x="176403" y="71501"/>
                </a:lnTo>
                <a:lnTo>
                  <a:pt x="284734" y="71501"/>
                </a:lnTo>
                <a:lnTo>
                  <a:pt x="284734" y="48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/>
          <p:nvPr/>
        </p:nvSpPr>
        <p:spPr>
          <a:xfrm>
            <a:off x="9898935" y="1418167"/>
            <a:ext cx="21167" cy="3387"/>
          </a:xfrm>
          <a:custGeom>
            <a:avLst/>
            <a:gdLst/>
            <a:ahLst/>
            <a:cxnLst/>
            <a:rect l="l" t="t" r="r" b="b"/>
            <a:pathLst>
              <a:path w="31750" h="5080">
                <a:moveTo>
                  <a:pt x="0" y="5079"/>
                </a:moveTo>
                <a:lnTo>
                  <a:pt x="31425" y="5079"/>
                </a:lnTo>
                <a:lnTo>
                  <a:pt x="31425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/>
          <p:nvPr/>
        </p:nvSpPr>
        <p:spPr>
          <a:xfrm>
            <a:off x="9993207" y="1418167"/>
            <a:ext cx="21167" cy="3387"/>
          </a:xfrm>
          <a:custGeom>
            <a:avLst/>
            <a:gdLst/>
            <a:ahLst/>
            <a:cxnLst/>
            <a:rect l="l" t="t" r="r" b="b"/>
            <a:pathLst>
              <a:path w="31750" h="5080">
                <a:moveTo>
                  <a:pt x="0" y="5079"/>
                </a:moveTo>
                <a:lnTo>
                  <a:pt x="31355" y="5079"/>
                </a:lnTo>
                <a:lnTo>
                  <a:pt x="31355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/>
          <p:nvPr/>
        </p:nvSpPr>
        <p:spPr>
          <a:xfrm>
            <a:off x="9899360" y="14139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789" y="6350"/>
                </a:lnTo>
                <a:lnTo>
                  <a:pt x="3078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0" name="object 170"/>
          <p:cNvSpPr/>
          <p:nvPr/>
        </p:nvSpPr>
        <p:spPr>
          <a:xfrm>
            <a:off x="9993207" y="14139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24" y="6350"/>
                </a:lnTo>
                <a:lnTo>
                  <a:pt x="3062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9899705" y="1409700"/>
            <a:ext cx="20320" cy="4233"/>
          </a:xfrm>
          <a:custGeom>
            <a:avLst/>
            <a:gdLst/>
            <a:ahLst/>
            <a:cxnLst/>
            <a:rect l="l" t="t" r="r" b="b"/>
            <a:pathLst>
              <a:path w="30480" h="6350">
                <a:moveTo>
                  <a:pt x="0" y="6350"/>
                </a:moveTo>
                <a:lnTo>
                  <a:pt x="30270" y="6350"/>
                </a:lnTo>
                <a:lnTo>
                  <a:pt x="3027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/>
          <p:nvPr/>
        </p:nvSpPr>
        <p:spPr>
          <a:xfrm>
            <a:off x="9993207" y="1409700"/>
            <a:ext cx="20320" cy="4233"/>
          </a:xfrm>
          <a:custGeom>
            <a:avLst/>
            <a:gdLst/>
            <a:ahLst/>
            <a:cxnLst/>
            <a:rect l="l" t="t" r="r" b="b"/>
            <a:pathLst>
              <a:path w="30480" h="6350">
                <a:moveTo>
                  <a:pt x="0" y="6350"/>
                </a:moveTo>
                <a:lnTo>
                  <a:pt x="30104" y="6350"/>
                </a:lnTo>
                <a:lnTo>
                  <a:pt x="301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/>
          <p:nvPr/>
        </p:nvSpPr>
        <p:spPr>
          <a:xfrm>
            <a:off x="9899968" y="1403773"/>
            <a:ext cx="20320" cy="5927"/>
          </a:xfrm>
          <a:custGeom>
            <a:avLst/>
            <a:gdLst/>
            <a:ahLst/>
            <a:cxnLst/>
            <a:rect l="l" t="t" r="r" b="b"/>
            <a:pathLst>
              <a:path w="30480" h="8889">
                <a:moveTo>
                  <a:pt x="0" y="8890"/>
                </a:moveTo>
                <a:lnTo>
                  <a:pt x="29874" y="8890"/>
                </a:lnTo>
                <a:lnTo>
                  <a:pt x="2987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4" name="object 174"/>
          <p:cNvSpPr/>
          <p:nvPr/>
        </p:nvSpPr>
        <p:spPr>
          <a:xfrm>
            <a:off x="9993207" y="140377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802" y="8890"/>
                </a:lnTo>
                <a:lnTo>
                  <a:pt x="298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9900050" y="139784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752" y="8890"/>
                </a:lnTo>
                <a:lnTo>
                  <a:pt x="2975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/>
          <p:nvPr/>
        </p:nvSpPr>
        <p:spPr>
          <a:xfrm>
            <a:off x="9993207" y="139784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635" y="8890"/>
                </a:lnTo>
                <a:lnTo>
                  <a:pt x="2963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/>
          <p:nvPr/>
        </p:nvSpPr>
        <p:spPr>
          <a:xfrm>
            <a:off x="9900064" y="139107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732" y="10159"/>
                </a:lnTo>
                <a:lnTo>
                  <a:pt x="2973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9993207" y="139107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497" y="10159"/>
                </a:lnTo>
                <a:lnTo>
                  <a:pt x="2949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/>
          <p:nvPr/>
        </p:nvSpPr>
        <p:spPr>
          <a:xfrm>
            <a:off x="9900148" y="138430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606" y="10159"/>
                </a:lnTo>
                <a:lnTo>
                  <a:pt x="29606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9993207" y="138430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429" y="10159"/>
                </a:lnTo>
                <a:lnTo>
                  <a:pt x="2942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/>
          <p:nvPr/>
        </p:nvSpPr>
        <p:spPr>
          <a:xfrm>
            <a:off x="9900218" y="1377526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60"/>
                </a:moveTo>
                <a:lnTo>
                  <a:pt x="29502" y="10160"/>
                </a:lnTo>
                <a:lnTo>
                  <a:pt x="295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/>
          <p:nvPr/>
        </p:nvSpPr>
        <p:spPr>
          <a:xfrm>
            <a:off x="9993207" y="1377526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60"/>
                </a:moveTo>
                <a:lnTo>
                  <a:pt x="29438" y="10160"/>
                </a:lnTo>
                <a:lnTo>
                  <a:pt x="29438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9900243" y="1315719"/>
            <a:ext cx="19897" cy="61807"/>
          </a:xfrm>
          <a:custGeom>
            <a:avLst/>
            <a:gdLst/>
            <a:ahLst/>
            <a:cxnLst/>
            <a:rect l="l" t="t" r="r" b="b"/>
            <a:pathLst>
              <a:path w="29844" h="92710">
                <a:moveTo>
                  <a:pt x="0" y="92709"/>
                </a:moveTo>
                <a:lnTo>
                  <a:pt x="29464" y="92709"/>
                </a:lnTo>
                <a:lnTo>
                  <a:pt x="29464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9993207" y="1315719"/>
            <a:ext cx="19897" cy="61807"/>
          </a:xfrm>
          <a:custGeom>
            <a:avLst/>
            <a:gdLst/>
            <a:ahLst/>
            <a:cxnLst/>
            <a:rect l="l" t="t" r="r" b="b"/>
            <a:pathLst>
              <a:path w="29844" h="92710">
                <a:moveTo>
                  <a:pt x="0" y="92709"/>
                </a:moveTo>
                <a:lnTo>
                  <a:pt x="29464" y="92709"/>
                </a:lnTo>
                <a:lnTo>
                  <a:pt x="29464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9900202" y="1301326"/>
            <a:ext cx="19897" cy="14393"/>
          </a:xfrm>
          <a:custGeom>
            <a:avLst/>
            <a:gdLst/>
            <a:ahLst/>
            <a:cxnLst/>
            <a:rect l="l" t="t" r="r" b="b"/>
            <a:pathLst>
              <a:path w="29844" h="21589">
                <a:moveTo>
                  <a:pt x="0" y="21590"/>
                </a:moveTo>
                <a:lnTo>
                  <a:pt x="29525" y="21590"/>
                </a:lnTo>
                <a:lnTo>
                  <a:pt x="29525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9993207" y="1301326"/>
            <a:ext cx="19897" cy="14393"/>
          </a:xfrm>
          <a:custGeom>
            <a:avLst/>
            <a:gdLst/>
            <a:ahLst/>
            <a:cxnLst/>
            <a:rect l="l" t="t" r="r" b="b"/>
            <a:pathLst>
              <a:path w="29844" h="21589">
                <a:moveTo>
                  <a:pt x="0" y="21590"/>
                </a:moveTo>
                <a:lnTo>
                  <a:pt x="29456" y="21590"/>
                </a:lnTo>
                <a:lnTo>
                  <a:pt x="29456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9900142" y="1294553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615" y="10159"/>
                </a:lnTo>
                <a:lnTo>
                  <a:pt x="2961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/>
          <p:nvPr/>
        </p:nvSpPr>
        <p:spPr>
          <a:xfrm>
            <a:off x="9993207" y="1294553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484" y="10159"/>
                </a:lnTo>
                <a:lnTo>
                  <a:pt x="2948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9" name="object 189"/>
          <p:cNvSpPr/>
          <p:nvPr/>
        </p:nvSpPr>
        <p:spPr>
          <a:xfrm>
            <a:off x="9900098" y="1288626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682" y="8890"/>
                </a:lnTo>
                <a:lnTo>
                  <a:pt x="2968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/>
          <p:nvPr/>
        </p:nvSpPr>
        <p:spPr>
          <a:xfrm>
            <a:off x="9993207" y="1288626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623" y="8890"/>
                </a:lnTo>
                <a:lnTo>
                  <a:pt x="2962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1" name="object 191"/>
          <p:cNvSpPr/>
          <p:nvPr/>
        </p:nvSpPr>
        <p:spPr>
          <a:xfrm>
            <a:off x="9900047" y="1287780"/>
            <a:ext cx="19897" cy="847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70"/>
                </a:moveTo>
                <a:lnTo>
                  <a:pt x="29757" y="1270"/>
                </a:lnTo>
                <a:lnTo>
                  <a:pt x="2975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/>
          <p:nvPr/>
        </p:nvSpPr>
        <p:spPr>
          <a:xfrm>
            <a:off x="9898956" y="1270855"/>
            <a:ext cx="115147" cy="17780"/>
          </a:xfrm>
          <a:custGeom>
            <a:avLst/>
            <a:gdLst/>
            <a:ahLst/>
            <a:cxnLst/>
            <a:rect l="l" t="t" r="r" b="b"/>
            <a:pathLst>
              <a:path w="172719" h="26669">
                <a:moveTo>
                  <a:pt x="172643" y="0"/>
                </a:moveTo>
                <a:lnTo>
                  <a:pt x="0" y="0"/>
                </a:lnTo>
                <a:lnTo>
                  <a:pt x="0" y="5080"/>
                </a:lnTo>
                <a:lnTo>
                  <a:pt x="596" y="5080"/>
                </a:lnTo>
                <a:lnTo>
                  <a:pt x="596" y="11430"/>
                </a:lnTo>
                <a:lnTo>
                  <a:pt x="1066" y="11430"/>
                </a:lnTo>
                <a:lnTo>
                  <a:pt x="1066" y="19050"/>
                </a:lnTo>
                <a:lnTo>
                  <a:pt x="1435" y="19050"/>
                </a:lnTo>
                <a:lnTo>
                  <a:pt x="1435" y="25400"/>
                </a:lnTo>
                <a:lnTo>
                  <a:pt x="141376" y="25400"/>
                </a:lnTo>
                <a:lnTo>
                  <a:pt x="141376" y="26670"/>
                </a:lnTo>
                <a:lnTo>
                  <a:pt x="171107" y="26670"/>
                </a:lnTo>
                <a:lnTo>
                  <a:pt x="171107" y="25400"/>
                </a:lnTo>
                <a:lnTo>
                  <a:pt x="171208" y="19050"/>
                </a:lnTo>
                <a:lnTo>
                  <a:pt x="171450" y="19050"/>
                </a:lnTo>
                <a:lnTo>
                  <a:pt x="171450" y="11430"/>
                </a:lnTo>
                <a:lnTo>
                  <a:pt x="171894" y="11430"/>
                </a:lnTo>
                <a:lnTo>
                  <a:pt x="171894" y="5080"/>
                </a:lnTo>
                <a:lnTo>
                  <a:pt x="172643" y="5080"/>
                </a:lnTo>
                <a:lnTo>
                  <a:pt x="172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93" name="object 19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053878" y="1314170"/>
            <a:ext cx="92914" cy="109965"/>
          </a:xfrm>
          <a:prstGeom prst="rect">
            <a:avLst/>
          </a:prstGeom>
        </p:spPr>
      </p:pic>
      <p:grpSp>
        <p:nvGrpSpPr>
          <p:cNvPr id="194" name="object 194"/>
          <p:cNvGrpSpPr/>
          <p:nvPr/>
        </p:nvGrpSpPr>
        <p:grpSpPr>
          <a:xfrm>
            <a:off x="10170076" y="1262540"/>
            <a:ext cx="707390" cy="209973"/>
            <a:chOff x="15255113" y="1893810"/>
            <a:chExt cx="1061085" cy="314960"/>
          </a:xfrm>
        </p:grpSpPr>
        <p:sp>
          <p:nvSpPr>
            <p:cNvPr id="195" name="object 195"/>
            <p:cNvSpPr/>
            <p:nvPr/>
          </p:nvSpPr>
          <p:spPr>
            <a:xfrm>
              <a:off x="15255114" y="197486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80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96" name="object 19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33877" y="1971255"/>
              <a:ext cx="139371" cy="16494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614397" y="1971255"/>
              <a:ext cx="150241" cy="236982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803399" y="1893810"/>
              <a:ext cx="148690" cy="242392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979649" y="1974354"/>
              <a:ext cx="156464" cy="233883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65577" y="1971255"/>
              <a:ext cx="150241" cy="236982"/>
            </a:xfrm>
            <a:prstGeom prst="rect">
              <a:avLst/>
            </a:prstGeom>
          </p:spPr>
        </p:pic>
      </p:grpSp>
      <p:grpSp>
        <p:nvGrpSpPr>
          <p:cNvPr id="201" name="object 201"/>
          <p:cNvGrpSpPr/>
          <p:nvPr/>
        </p:nvGrpSpPr>
        <p:grpSpPr>
          <a:xfrm>
            <a:off x="10908931" y="1314170"/>
            <a:ext cx="202777" cy="110067"/>
            <a:chOff x="16363396" y="1971255"/>
            <a:chExt cx="304165" cy="165100"/>
          </a:xfrm>
        </p:grpSpPr>
        <p:sp>
          <p:nvSpPr>
            <p:cNvPr id="202" name="object 202"/>
            <p:cNvSpPr/>
            <p:nvPr/>
          </p:nvSpPr>
          <p:spPr>
            <a:xfrm>
              <a:off x="16363392" y="197486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80" h="157480">
                  <a:moveTo>
                    <a:pt x="118922" y="0"/>
                  </a:moveTo>
                  <a:lnTo>
                    <a:pt x="1193" y="0"/>
                  </a:lnTo>
                  <a:lnTo>
                    <a:pt x="1193" y="22860"/>
                  </a:lnTo>
                  <a:lnTo>
                    <a:pt x="1193" y="110490"/>
                  </a:lnTo>
                  <a:lnTo>
                    <a:pt x="1168" y="118110"/>
                  </a:lnTo>
                  <a:lnTo>
                    <a:pt x="1092" y="132080"/>
                  </a:lnTo>
                  <a:lnTo>
                    <a:pt x="1041" y="138430"/>
                  </a:lnTo>
                  <a:lnTo>
                    <a:pt x="990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22" y="22860"/>
                  </a:lnTo>
                  <a:lnTo>
                    <a:pt x="11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3" name="object 20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519906" y="1971255"/>
              <a:ext cx="147193" cy="164947"/>
            </a:xfrm>
            <a:prstGeom prst="rect">
              <a:avLst/>
            </a:prstGeom>
          </p:spPr>
        </p:pic>
      </p:grpSp>
      <p:pic>
        <p:nvPicPr>
          <p:cNvPr id="204" name="object 20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27353" y="1567138"/>
            <a:ext cx="695824" cy="196181"/>
          </a:xfrm>
          <a:prstGeom prst="rect">
            <a:avLst/>
          </a:prstGeom>
        </p:spPr>
      </p:pic>
      <p:sp>
        <p:nvSpPr>
          <p:cNvPr id="205" name="object 205"/>
          <p:cNvSpPr/>
          <p:nvPr/>
        </p:nvSpPr>
        <p:spPr>
          <a:xfrm>
            <a:off x="1846513" y="1612908"/>
            <a:ext cx="96943" cy="104987"/>
          </a:xfrm>
          <a:custGeom>
            <a:avLst/>
            <a:gdLst/>
            <a:ahLst/>
            <a:cxnLst/>
            <a:rect l="l" t="t" r="r" b="b"/>
            <a:pathLst>
              <a:path w="145414" h="157480">
                <a:moveTo>
                  <a:pt x="144805" y="0"/>
                </a:moveTo>
                <a:lnTo>
                  <a:pt x="0" y="0"/>
                </a:lnTo>
                <a:lnTo>
                  <a:pt x="0" y="21590"/>
                </a:lnTo>
                <a:lnTo>
                  <a:pt x="58089" y="21590"/>
                </a:lnTo>
                <a:lnTo>
                  <a:pt x="58089" y="157480"/>
                </a:lnTo>
                <a:lnTo>
                  <a:pt x="86728" y="157480"/>
                </a:lnTo>
                <a:lnTo>
                  <a:pt x="86728" y="21590"/>
                </a:lnTo>
                <a:lnTo>
                  <a:pt x="144805" y="21590"/>
                </a:lnTo>
                <a:lnTo>
                  <a:pt x="144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6" name="object 206"/>
          <p:cNvSpPr/>
          <p:nvPr/>
        </p:nvSpPr>
        <p:spPr>
          <a:xfrm>
            <a:off x="1974714" y="1713653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7" name="object 207"/>
          <p:cNvSpPr/>
          <p:nvPr/>
        </p:nvSpPr>
        <p:spPr>
          <a:xfrm>
            <a:off x="2045454" y="1713653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8" name="object 208"/>
          <p:cNvSpPr/>
          <p:nvPr/>
        </p:nvSpPr>
        <p:spPr>
          <a:xfrm>
            <a:off x="1974714" y="1708573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9" name="object 209"/>
          <p:cNvSpPr/>
          <p:nvPr/>
        </p:nvSpPr>
        <p:spPr>
          <a:xfrm>
            <a:off x="2045453" y="1708573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0" name="object 210"/>
          <p:cNvSpPr/>
          <p:nvPr/>
        </p:nvSpPr>
        <p:spPr>
          <a:xfrm>
            <a:off x="1974714" y="170264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1" name="object 211"/>
          <p:cNvSpPr/>
          <p:nvPr/>
        </p:nvSpPr>
        <p:spPr>
          <a:xfrm>
            <a:off x="2045454" y="170264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8" y="8890"/>
                </a:lnTo>
                <a:lnTo>
                  <a:pt x="2937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2" name="object 212"/>
          <p:cNvSpPr/>
          <p:nvPr/>
        </p:nvSpPr>
        <p:spPr>
          <a:xfrm>
            <a:off x="1974714" y="169587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3" name="object 213"/>
          <p:cNvSpPr/>
          <p:nvPr/>
        </p:nvSpPr>
        <p:spPr>
          <a:xfrm>
            <a:off x="2045454" y="169587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9077" y="10159"/>
                </a:lnTo>
                <a:lnTo>
                  <a:pt x="2907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4" name="object 214"/>
          <p:cNvSpPr/>
          <p:nvPr/>
        </p:nvSpPr>
        <p:spPr>
          <a:xfrm>
            <a:off x="1974714" y="168910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5" name="object 215"/>
          <p:cNvSpPr/>
          <p:nvPr/>
        </p:nvSpPr>
        <p:spPr>
          <a:xfrm>
            <a:off x="2045454" y="168910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6" name="object 216"/>
          <p:cNvSpPr/>
          <p:nvPr/>
        </p:nvSpPr>
        <p:spPr>
          <a:xfrm>
            <a:off x="1974714" y="168232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7" name="object 217"/>
          <p:cNvSpPr/>
          <p:nvPr/>
        </p:nvSpPr>
        <p:spPr>
          <a:xfrm>
            <a:off x="2045454" y="168232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8" name="object 218"/>
          <p:cNvSpPr/>
          <p:nvPr/>
        </p:nvSpPr>
        <p:spPr>
          <a:xfrm>
            <a:off x="1974714" y="1674707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9" name="object 219"/>
          <p:cNvSpPr/>
          <p:nvPr/>
        </p:nvSpPr>
        <p:spPr>
          <a:xfrm>
            <a:off x="2045454" y="1674707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0" name="object 220"/>
          <p:cNvSpPr/>
          <p:nvPr/>
        </p:nvSpPr>
        <p:spPr>
          <a:xfrm>
            <a:off x="1974714" y="166878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1" name="object 221"/>
          <p:cNvSpPr/>
          <p:nvPr/>
        </p:nvSpPr>
        <p:spPr>
          <a:xfrm>
            <a:off x="1973427" y="1612908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60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22" name="object 22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03704" y="1612400"/>
            <a:ext cx="129074" cy="106519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466078" y="1610462"/>
            <a:ext cx="88273" cy="107425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272047" y="1566104"/>
            <a:ext cx="93438" cy="151781"/>
          </a:xfrm>
          <a:prstGeom prst="rect">
            <a:avLst/>
          </a:prstGeom>
        </p:spPr>
      </p:pic>
      <p:grpSp>
        <p:nvGrpSpPr>
          <p:cNvPr id="225" name="object 225"/>
          <p:cNvGrpSpPr/>
          <p:nvPr/>
        </p:nvGrpSpPr>
        <p:grpSpPr>
          <a:xfrm>
            <a:off x="2578599" y="1610504"/>
            <a:ext cx="353060" cy="152823"/>
            <a:chOff x="3867899" y="2415755"/>
            <a:chExt cx="529590" cy="229235"/>
          </a:xfrm>
        </p:grpSpPr>
        <p:pic>
          <p:nvPicPr>
            <p:cNvPr id="226" name="object 22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67899" y="2415755"/>
              <a:ext cx="147129" cy="164947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43743" y="2418854"/>
              <a:ext cx="182753" cy="226123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57863" y="2415755"/>
              <a:ext cx="139333" cy="164947"/>
            </a:xfrm>
            <a:prstGeom prst="rect">
              <a:avLst/>
            </a:prstGeom>
          </p:spPr>
        </p:pic>
      </p:grpSp>
      <p:grpSp>
        <p:nvGrpSpPr>
          <p:cNvPr id="229" name="object 229"/>
          <p:cNvGrpSpPr/>
          <p:nvPr/>
        </p:nvGrpSpPr>
        <p:grpSpPr>
          <a:xfrm>
            <a:off x="2963071" y="1610461"/>
            <a:ext cx="199390" cy="110067"/>
            <a:chOff x="4444606" y="2415692"/>
            <a:chExt cx="299085" cy="165100"/>
          </a:xfrm>
        </p:grpSpPr>
        <p:pic>
          <p:nvPicPr>
            <p:cNvPr id="230" name="object 2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44606" y="2415692"/>
              <a:ext cx="132410" cy="161137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14659" y="2415755"/>
              <a:ext cx="128549" cy="164947"/>
            </a:xfrm>
            <a:prstGeom prst="rect">
              <a:avLst/>
            </a:prstGeom>
          </p:spPr>
        </p:pic>
      </p:grpSp>
      <p:grpSp>
        <p:nvGrpSpPr>
          <p:cNvPr id="232" name="object 232"/>
          <p:cNvGrpSpPr/>
          <p:nvPr/>
        </p:nvGrpSpPr>
        <p:grpSpPr>
          <a:xfrm>
            <a:off x="3257414" y="1556808"/>
            <a:ext cx="261197" cy="163407"/>
            <a:chOff x="4886121" y="2335212"/>
            <a:chExt cx="391795" cy="245110"/>
          </a:xfrm>
        </p:grpSpPr>
        <p:pic>
          <p:nvPicPr>
            <p:cNvPr id="233" name="object 2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86121" y="2349156"/>
              <a:ext cx="148120" cy="227672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71859" y="2335212"/>
              <a:ext cx="205981" cy="244716"/>
            </a:xfrm>
            <a:prstGeom prst="rect">
              <a:avLst/>
            </a:prstGeom>
          </p:spPr>
        </p:pic>
      </p:grpSp>
      <p:pic>
        <p:nvPicPr>
          <p:cNvPr id="235" name="object 23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181856" y="1560330"/>
            <a:ext cx="128513" cy="155905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401991" y="1554641"/>
            <a:ext cx="688161" cy="204444"/>
          </a:xfrm>
          <a:prstGeom prst="rect">
            <a:avLst/>
          </a:prstGeom>
        </p:spPr>
      </p:pic>
      <p:grpSp>
        <p:nvGrpSpPr>
          <p:cNvPr id="237" name="object 237"/>
          <p:cNvGrpSpPr/>
          <p:nvPr/>
        </p:nvGrpSpPr>
        <p:grpSpPr>
          <a:xfrm>
            <a:off x="9113436" y="1606270"/>
            <a:ext cx="212090" cy="110067"/>
            <a:chOff x="13670153" y="2409405"/>
            <a:chExt cx="318135" cy="165100"/>
          </a:xfrm>
        </p:grpSpPr>
        <p:sp>
          <p:nvSpPr>
            <p:cNvPr id="238" name="object 238"/>
            <p:cNvSpPr/>
            <p:nvPr/>
          </p:nvSpPr>
          <p:spPr>
            <a:xfrm>
              <a:off x="13670153" y="241301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80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9" name="object 2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848917" y="2409405"/>
              <a:ext cx="139371" cy="164947"/>
            </a:xfrm>
            <a:prstGeom prst="rect">
              <a:avLst/>
            </a:prstGeom>
          </p:spPr>
        </p:pic>
      </p:grpSp>
      <p:grpSp>
        <p:nvGrpSpPr>
          <p:cNvPr id="240" name="object 240"/>
          <p:cNvGrpSpPr/>
          <p:nvPr/>
        </p:nvGrpSpPr>
        <p:grpSpPr>
          <a:xfrm>
            <a:off x="9415442" y="1560330"/>
            <a:ext cx="245110" cy="156210"/>
            <a:chOff x="14123162" y="2340495"/>
            <a:chExt cx="367665" cy="234315"/>
          </a:xfrm>
        </p:grpSpPr>
        <p:pic>
          <p:nvPicPr>
            <p:cNvPr id="241" name="object 2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123162" y="2340495"/>
              <a:ext cx="175768" cy="233857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43126" y="2409405"/>
              <a:ext cx="147193" cy="164947"/>
            </a:xfrm>
            <a:prstGeom prst="rect">
              <a:avLst/>
            </a:prstGeom>
          </p:spPr>
        </p:pic>
      </p:grpSp>
      <p:sp>
        <p:nvSpPr>
          <p:cNvPr id="243" name="object 243"/>
          <p:cNvSpPr/>
          <p:nvPr/>
        </p:nvSpPr>
        <p:spPr>
          <a:xfrm>
            <a:off x="9694588" y="17094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4" name="object 244"/>
          <p:cNvSpPr/>
          <p:nvPr/>
        </p:nvSpPr>
        <p:spPr>
          <a:xfrm>
            <a:off x="9765369" y="17094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5" name="object 245"/>
          <p:cNvSpPr/>
          <p:nvPr/>
        </p:nvSpPr>
        <p:spPr>
          <a:xfrm>
            <a:off x="9694588" y="170434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702" y="7620"/>
                </a:lnTo>
                <a:lnTo>
                  <a:pt x="287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6" name="object 246"/>
          <p:cNvSpPr/>
          <p:nvPr/>
        </p:nvSpPr>
        <p:spPr>
          <a:xfrm>
            <a:off x="9765369" y="170434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19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7" name="object 247"/>
          <p:cNvSpPr/>
          <p:nvPr/>
        </p:nvSpPr>
        <p:spPr>
          <a:xfrm>
            <a:off x="9694588" y="16984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8" name="object 248"/>
          <p:cNvSpPr/>
          <p:nvPr/>
        </p:nvSpPr>
        <p:spPr>
          <a:xfrm>
            <a:off x="9765369" y="16984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9" name="object 249"/>
          <p:cNvSpPr/>
          <p:nvPr/>
        </p:nvSpPr>
        <p:spPr>
          <a:xfrm>
            <a:off x="9694588" y="16848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20"/>
                </a:moveTo>
                <a:lnTo>
                  <a:pt x="28702" y="20320"/>
                </a:lnTo>
                <a:lnTo>
                  <a:pt x="2870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0" name="object 250"/>
          <p:cNvSpPr/>
          <p:nvPr/>
        </p:nvSpPr>
        <p:spPr>
          <a:xfrm>
            <a:off x="9765369" y="16848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20"/>
                </a:moveTo>
                <a:lnTo>
                  <a:pt x="28952" y="20320"/>
                </a:lnTo>
                <a:lnTo>
                  <a:pt x="2895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1" name="object 251"/>
          <p:cNvSpPr/>
          <p:nvPr/>
        </p:nvSpPr>
        <p:spPr>
          <a:xfrm>
            <a:off x="9694588" y="16780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02" y="10159"/>
                </a:lnTo>
                <a:lnTo>
                  <a:pt x="2870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2" name="object 252"/>
          <p:cNvSpPr/>
          <p:nvPr/>
        </p:nvSpPr>
        <p:spPr>
          <a:xfrm>
            <a:off x="9765369" y="16780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00" y="10159"/>
                </a:lnTo>
                <a:lnTo>
                  <a:pt x="2870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3" name="object 253"/>
          <p:cNvSpPr/>
          <p:nvPr/>
        </p:nvSpPr>
        <p:spPr>
          <a:xfrm>
            <a:off x="9694588" y="16704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4" name="object 254"/>
          <p:cNvSpPr/>
          <p:nvPr/>
        </p:nvSpPr>
        <p:spPr>
          <a:xfrm>
            <a:off x="9765369" y="16704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5" name="object 255"/>
          <p:cNvSpPr/>
          <p:nvPr/>
        </p:nvSpPr>
        <p:spPr>
          <a:xfrm>
            <a:off x="9694588" y="166454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6" name="object 256"/>
          <p:cNvSpPr/>
          <p:nvPr/>
        </p:nvSpPr>
        <p:spPr>
          <a:xfrm>
            <a:off x="9693317" y="16086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57" name="object 2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23620" y="1606228"/>
            <a:ext cx="88307" cy="107425"/>
          </a:xfrm>
          <a:prstGeom prst="rect">
            <a:avLst/>
          </a:prstGeom>
        </p:spPr>
      </p:pic>
      <p:sp>
        <p:nvSpPr>
          <p:cNvPr id="258" name="object 258"/>
          <p:cNvSpPr/>
          <p:nvPr/>
        </p:nvSpPr>
        <p:spPr>
          <a:xfrm>
            <a:off x="9933009" y="1608675"/>
            <a:ext cx="190923" cy="104987"/>
          </a:xfrm>
          <a:custGeom>
            <a:avLst/>
            <a:gdLst/>
            <a:ahLst/>
            <a:cxnLst/>
            <a:rect l="l" t="t" r="r" b="b"/>
            <a:pathLst>
              <a:path w="286384" h="157480">
                <a:moveTo>
                  <a:pt x="144907" y="0"/>
                </a:moveTo>
                <a:lnTo>
                  <a:pt x="0" y="0"/>
                </a:lnTo>
                <a:lnTo>
                  <a:pt x="0" y="21590"/>
                </a:lnTo>
                <a:lnTo>
                  <a:pt x="58166" y="21590"/>
                </a:lnTo>
                <a:lnTo>
                  <a:pt x="58166" y="157480"/>
                </a:lnTo>
                <a:lnTo>
                  <a:pt x="86741" y="157480"/>
                </a:lnTo>
                <a:lnTo>
                  <a:pt x="86741" y="21590"/>
                </a:lnTo>
                <a:lnTo>
                  <a:pt x="144907" y="21590"/>
                </a:lnTo>
                <a:lnTo>
                  <a:pt x="144907" y="0"/>
                </a:lnTo>
                <a:close/>
              </a:path>
              <a:path w="286384" h="157480">
                <a:moveTo>
                  <a:pt x="286004" y="48285"/>
                </a:moveTo>
                <a:lnTo>
                  <a:pt x="177673" y="48285"/>
                </a:lnTo>
                <a:lnTo>
                  <a:pt x="177673" y="71501"/>
                </a:lnTo>
                <a:lnTo>
                  <a:pt x="286004" y="71501"/>
                </a:lnTo>
                <a:lnTo>
                  <a:pt x="286004" y="48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9" name="object 259"/>
          <p:cNvSpPr/>
          <p:nvPr/>
        </p:nvSpPr>
        <p:spPr>
          <a:xfrm>
            <a:off x="10158862" y="1710267"/>
            <a:ext cx="21167" cy="3387"/>
          </a:xfrm>
          <a:custGeom>
            <a:avLst/>
            <a:gdLst/>
            <a:ahLst/>
            <a:cxnLst/>
            <a:rect l="l" t="t" r="r" b="b"/>
            <a:pathLst>
              <a:path w="31750" h="5080">
                <a:moveTo>
                  <a:pt x="0" y="5080"/>
                </a:moveTo>
                <a:lnTo>
                  <a:pt x="31425" y="5080"/>
                </a:lnTo>
                <a:lnTo>
                  <a:pt x="31425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0" name="object 260"/>
          <p:cNvSpPr/>
          <p:nvPr/>
        </p:nvSpPr>
        <p:spPr>
          <a:xfrm>
            <a:off x="10253133" y="1710267"/>
            <a:ext cx="21167" cy="3387"/>
          </a:xfrm>
          <a:custGeom>
            <a:avLst/>
            <a:gdLst/>
            <a:ahLst/>
            <a:cxnLst/>
            <a:rect l="l" t="t" r="r" b="b"/>
            <a:pathLst>
              <a:path w="31750" h="5080">
                <a:moveTo>
                  <a:pt x="0" y="5080"/>
                </a:moveTo>
                <a:lnTo>
                  <a:pt x="31355" y="5080"/>
                </a:lnTo>
                <a:lnTo>
                  <a:pt x="31355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1" name="object 261"/>
          <p:cNvSpPr/>
          <p:nvPr/>
        </p:nvSpPr>
        <p:spPr>
          <a:xfrm>
            <a:off x="10159286" y="17060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789" y="6350"/>
                </a:lnTo>
                <a:lnTo>
                  <a:pt x="3078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2" name="object 262"/>
          <p:cNvSpPr/>
          <p:nvPr/>
        </p:nvSpPr>
        <p:spPr>
          <a:xfrm>
            <a:off x="10253134" y="17060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24" y="6350"/>
                </a:lnTo>
                <a:lnTo>
                  <a:pt x="3062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3" name="object 263"/>
          <p:cNvSpPr/>
          <p:nvPr/>
        </p:nvSpPr>
        <p:spPr>
          <a:xfrm>
            <a:off x="10159631" y="1701800"/>
            <a:ext cx="20320" cy="4233"/>
          </a:xfrm>
          <a:custGeom>
            <a:avLst/>
            <a:gdLst/>
            <a:ahLst/>
            <a:cxnLst/>
            <a:rect l="l" t="t" r="r" b="b"/>
            <a:pathLst>
              <a:path w="30480" h="6350">
                <a:moveTo>
                  <a:pt x="0" y="6350"/>
                </a:moveTo>
                <a:lnTo>
                  <a:pt x="30270" y="6350"/>
                </a:lnTo>
                <a:lnTo>
                  <a:pt x="3027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4" name="object 264"/>
          <p:cNvSpPr/>
          <p:nvPr/>
        </p:nvSpPr>
        <p:spPr>
          <a:xfrm>
            <a:off x="10253133" y="1701800"/>
            <a:ext cx="20320" cy="4233"/>
          </a:xfrm>
          <a:custGeom>
            <a:avLst/>
            <a:gdLst/>
            <a:ahLst/>
            <a:cxnLst/>
            <a:rect l="l" t="t" r="r" b="b"/>
            <a:pathLst>
              <a:path w="30480" h="6350">
                <a:moveTo>
                  <a:pt x="0" y="6350"/>
                </a:moveTo>
                <a:lnTo>
                  <a:pt x="30104" y="6350"/>
                </a:lnTo>
                <a:lnTo>
                  <a:pt x="301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5" name="object 265"/>
          <p:cNvSpPr/>
          <p:nvPr/>
        </p:nvSpPr>
        <p:spPr>
          <a:xfrm>
            <a:off x="10159895" y="1695873"/>
            <a:ext cx="20320" cy="5927"/>
          </a:xfrm>
          <a:custGeom>
            <a:avLst/>
            <a:gdLst/>
            <a:ahLst/>
            <a:cxnLst/>
            <a:rect l="l" t="t" r="r" b="b"/>
            <a:pathLst>
              <a:path w="30480" h="8889">
                <a:moveTo>
                  <a:pt x="0" y="8889"/>
                </a:moveTo>
                <a:lnTo>
                  <a:pt x="29874" y="8889"/>
                </a:lnTo>
                <a:lnTo>
                  <a:pt x="2987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6" name="object 266"/>
          <p:cNvSpPr/>
          <p:nvPr/>
        </p:nvSpPr>
        <p:spPr>
          <a:xfrm>
            <a:off x="10253134" y="169587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89"/>
                </a:moveTo>
                <a:lnTo>
                  <a:pt x="29802" y="8889"/>
                </a:lnTo>
                <a:lnTo>
                  <a:pt x="2980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7" name="object 267"/>
          <p:cNvSpPr/>
          <p:nvPr/>
        </p:nvSpPr>
        <p:spPr>
          <a:xfrm>
            <a:off x="10159977" y="168994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752" y="8890"/>
                </a:lnTo>
                <a:lnTo>
                  <a:pt x="2975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8" name="object 268"/>
          <p:cNvSpPr/>
          <p:nvPr/>
        </p:nvSpPr>
        <p:spPr>
          <a:xfrm>
            <a:off x="10253134" y="168994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635" y="8890"/>
                </a:lnTo>
                <a:lnTo>
                  <a:pt x="2963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9" name="object 269"/>
          <p:cNvSpPr/>
          <p:nvPr/>
        </p:nvSpPr>
        <p:spPr>
          <a:xfrm>
            <a:off x="10159991" y="168317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732" y="10159"/>
                </a:lnTo>
                <a:lnTo>
                  <a:pt x="2973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0" name="object 270"/>
          <p:cNvSpPr/>
          <p:nvPr/>
        </p:nvSpPr>
        <p:spPr>
          <a:xfrm>
            <a:off x="10253134" y="168317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497" y="10159"/>
                </a:lnTo>
                <a:lnTo>
                  <a:pt x="2949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1" name="object 271"/>
          <p:cNvSpPr/>
          <p:nvPr/>
        </p:nvSpPr>
        <p:spPr>
          <a:xfrm>
            <a:off x="10160074" y="167640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60"/>
                </a:moveTo>
                <a:lnTo>
                  <a:pt x="29606" y="10160"/>
                </a:lnTo>
                <a:lnTo>
                  <a:pt x="2960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2" name="object 272"/>
          <p:cNvSpPr/>
          <p:nvPr/>
        </p:nvSpPr>
        <p:spPr>
          <a:xfrm>
            <a:off x="10253134" y="167640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60"/>
                </a:moveTo>
                <a:lnTo>
                  <a:pt x="29429" y="10160"/>
                </a:lnTo>
                <a:lnTo>
                  <a:pt x="2942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3" name="object 273"/>
          <p:cNvSpPr/>
          <p:nvPr/>
        </p:nvSpPr>
        <p:spPr>
          <a:xfrm>
            <a:off x="10160144" y="1669626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502" y="10159"/>
                </a:lnTo>
                <a:lnTo>
                  <a:pt x="2950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4" name="object 274"/>
          <p:cNvSpPr/>
          <p:nvPr/>
        </p:nvSpPr>
        <p:spPr>
          <a:xfrm>
            <a:off x="10253134" y="1669626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438" y="10159"/>
                </a:lnTo>
                <a:lnTo>
                  <a:pt x="29438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5" name="object 275"/>
          <p:cNvSpPr/>
          <p:nvPr/>
        </p:nvSpPr>
        <p:spPr>
          <a:xfrm>
            <a:off x="10160170" y="1607819"/>
            <a:ext cx="19897" cy="61807"/>
          </a:xfrm>
          <a:custGeom>
            <a:avLst/>
            <a:gdLst/>
            <a:ahLst/>
            <a:cxnLst/>
            <a:rect l="l" t="t" r="r" b="b"/>
            <a:pathLst>
              <a:path w="29844" h="92710">
                <a:moveTo>
                  <a:pt x="0" y="92710"/>
                </a:moveTo>
                <a:lnTo>
                  <a:pt x="29464" y="92710"/>
                </a:lnTo>
                <a:lnTo>
                  <a:pt x="29464" y="0"/>
                </a:lnTo>
                <a:lnTo>
                  <a:pt x="0" y="0"/>
                </a:lnTo>
                <a:lnTo>
                  <a:pt x="0" y="9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6" name="object 276"/>
          <p:cNvSpPr/>
          <p:nvPr/>
        </p:nvSpPr>
        <p:spPr>
          <a:xfrm>
            <a:off x="10253134" y="1607819"/>
            <a:ext cx="19897" cy="61807"/>
          </a:xfrm>
          <a:custGeom>
            <a:avLst/>
            <a:gdLst/>
            <a:ahLst/>
            <a:cxnLst/>
            <a:rect l="l" t="t" r="r" b="b"/>
            <a:pathLst>
              <a:path w="29844" h="92710">
                <a:moveTo>
                  <a:pt x="0" y="92710"/>
                </a:moveTo>
                <a:lnTo>
                  <a:pt x="29464" y="92710"/>
                </a:lnTo>
                <a:lnTo>
                  <a:pt x="29464" y="0"/>
                </a:lnTo>
                <a:lnTo>
                  <a:pt x="0" y="0"/>
                </a:lnTo>
                <a:lnTo>
                  <a:pt x="0" y="9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7" name="object 277"/>
          <p:cNvSpPr/>
          <p:nvPr/>
        </p:nvSpPr>
        <p:spPr>
          <a:xfrm>
            <a:off x="10160128" y="1593426"/>
            <a:ext cx="19897" cy="14393"/>
          </a:xfrm>
          <a:custGeom>
            <a:avLst/>
            <a:gdLst/>
            <a:ahLst/>
            <a:cxnLst/>
            <a:rect l="l" t="t" r="r" b="b"/>
            <a:pathLst>
              <a:path w="29844" h="21589">
                <a:moveTo>
                  <a:pt x="0" y="21590"/>
                </a:moveTo>
                <a:lnTo>
                  <a:pt x="29525" y="21590"/>
                </a:lnTo>
                <a:lnTo>
                  <a:pt x="29525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8" name="object 278"/>
          <p:cNvSpPr/>
          <p:nvPr/>
        </p:nvSpPr>
        <p:spPr>
          <a:xfrm>
            <a:off x="10253134" y="1593426"/>
            <a:ext cx="19897" cy="14393"/>
          </a:xfrm>
          <a:custGeom>
            <a:avLst/>
            <a:gdLst/>
            <a:ahLst/>
            <a:cxnLst/>
            <a:rect l="l" t="t" r="r" b="b"/>
            <a:pathLst>
              <a:path w="29844" h="21589">
                <a:moveTo>
                  <a:pt x="0" y="21590"/>
                </a:moveTo>
                <a:lnTo>
                  <a:pt x="29456" y="21590"/>
                </a:lnTo>
                <a:lnTo>
                  <a:pt x="29456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9" name="object 279"/>
          <p:cNvSpPr/>
          <p:nvPr/>
        </p:nvSpPr>
        <p:spPr>
          <a:xfrm>
            <a:off x="10160068" y="1586653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615" y="10159"/>
                </a:lnTo>
                <a:lnTo>
                  <a:pt x="2961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0" name="object 280"/>
          <p:cNvSpPr/>
          <p:nvPr/>
        </p:nvSpPr>
        <p:spPr>
          <a:xfrm>
            <a:off x="10253134" y="1586653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60">
                <a:moveTo>
                  <a:pt x="0" y="10159"/>
                </a:moveTo>
                <a:lnTo>
                  <a:pt x="29484" y="10159"/>
                </a:lnTo>
                <a:lnTo>
                  <a:pt x="2948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1" name="object 281"/>
          <p:cNvSpPr/>
          <p:nvPr/>
        </p:nvSpPr>
        <p:spPr>
          <a:xfrm>
            <a:off x="10160024" y="1580726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682" y="8890"/>
                </a:lnTo>
                <a:lnTo>
                  <a:pt x="2968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2" name="object 282"/>
          <p:cNvSpPr/>
          <p:nvPr/>
        </p:nvSpPr>
        <p:spPr>
          <a:xfrm>
            <a:off x="10253134" y="1580726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623" y="8890"/>
                </a:lnTo>
                <a:lnTo>
                  <a:pt x="2962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3" name="object 283"/>
          <p:cNvSpPr/>
          <p:nvPr/>
        </p:nvSpPr>
        <p:spPr>
          <a:xfrm>
            <a:off x="10159974" y="1579880"/>
            <a:ext cx="19897" cy="847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70"/>
                </a:moveTo>
                <a:lnTo>
                  <a:pt x="29757" y="1270"/>
                </a:lnTo>
                <a:lnTo>
                  <a:pt x="2975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4" name="object 284"/>
          <p:cNvSpPr/>
          <p:nvPr/>
        </p:nvSpPr>
        <p:spPr>
          <a:xfrm>
            <a:off x="10158883" y="1562955"/>
            <a:ext cx="115147" cy="17780"/>
          </a:xfrm>
          <a:custGeom>
            <a:avLst/>
            <a:gdLst/>
            <a:ahLst/>
            <a:cxnLst/>
            <a:rect l="l" t="t" r="r" b="b"/>
            <a:pathLst>
              <a:path w="172719" h="26669">
                <a:moveTo>
                  <a:pt x="172643" y="0"/>
                </a:moveTo>
                <a:lnTo>
                  <a:pt x="0" y="0"/>
                </a:lnTo>
                <a:lnTo>
                  <a:pt x="0" y="5080"/>
                </a:lnTo>
                <a:lnTo>
                  <a:pt x="596" y="5080"/>
                </a:lnTo>
                <a:lnTo>
                  <a:pt x="596" y="11430"/>
                </a:lnTo>
                <a:lnTo>
                  <a:pt x="1066" y="11430"/>
                </a:lnTo>
                <a:lnTo>
                  <a:pt x="1066" y="19050"/>
                </a:lnTo>
                <a:lnTo>
                  <a:pt x="1435" y="19050"/>
                </a:lnTo>
                <a:lnTo>
                  <a:pt x="1435" y="25400"/>
                </a:lnTo>
                <a:lnTo>
                  <a:pt x="141376" y="25400"/>
                </a:lnTo>
                <a:lnTo>
                  <a:pt x="141376" y="26670"/>
                </a:lnTo>
                <a:lnTo>
                  <a:pt x="171107" y="26670"/>
                </a:lnTo>
                <a:lnTo>
                  <a:pt x="171107" y="25400"/>
                </a:lnTo>
                <a:lnTo>
                  <a:pt x="171208" y="19050"/>
                </a:lnTo>
                <a:lnTo>
                  <a:pt x="171450" y="19050"/>
                </a:lnTo>
                <a:lnTo>
                  <a:pt x="171450" y="11430"/>
                </a:lnTo>
                <a:lnTo>
                  <a:pt x="171894" y="11430"/>
                </a:lnTo>
                <a:lnTo>
                  <a:pt x="171894" y="5080"/>
                </a:lnTo>
                <a:lnTo>
                  <a:pt x="172643" y="5080"/>
                </a:lnTo>
                <a:lnTo>
                  <a:pt x="172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85" name="object 28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313804" y="1606270"/>
            <a:ext cx="92914" cy="109965"/>
          </a:xfrm>
          <a:prstGeom prst="rect">
            <a:avLst/>
          </a:prstGeom>
        </p:spPr>
      </p:pic>
      <p:grpSp>
        <p:nvGrpSpPr>
          <p:cNvPr id="286" name="object 286"/>
          <p:cNvGrpSpPr/>
          <p:nvPr/>
        </p:nvGrpSpPr>
        <p:grpSpPr>
          <a:xfrm>
            <a:off x="10430002" y="1554641"/>
            <a:ext cx="707390" cy="209973"/>
            <a:chOff x="15645003" y="2331961"/>
            <a:chExt cx="1061085" cy="314960"/>
          </a:xfrm>
        </p:grpSpPr>
        <p:sp>
          <p:nvSpPr>
            <p:cNvPr id="287" name="object 287"/>
            <p:cNvSpPr/>
            <p:nvPr/>
          </p:nvSpPr>
          <p:spPr>
            <a:xfrm>
              <a:off x="15645003" y="241301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80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8" name="object 28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825037" y="2409405"/>
              <a:ext cx="139371" cy="164947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005556" y="2409405"/>
              <a:ext cx="150241" cy="236982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194559" y="2331961"/>
              <a:ext cx="148690" cy="242392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370808" y="2412504"/>
              <a:ext cx="156464" cy="233883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555466" y="2409405"/>
              <a:ext cx="150241" cy="236982"/>
            </a:xfrm>
            <a:prstGeom prst="rect">
              <a:avLst/>
            </a:prstGeom>
          </p:spPr>
        </p:pic>
      </p:grpSp>
      <p:grpSp>
        <p:nvGrpSpPr>
          <p:cNvPr id="293" name="object 293"/>
          <p:cNvGrpSpPr/>
          <p:nvPr/>
        </p:nvGrpSpPr>
        <p:grpSpPr>
          <a:xfrm>
            <a:off x="11168857" y="1606270"/>
            <a:ext cx="202777" cy="110067"/>
            <a:chOff x="16753285" y="2409405"/>
            <a:chExt cx="304165" cy="165100"/>
          </a:xfrm>
        </p:grpSpPr>
        <p:sp>
          <p:nvSpPr>
            <p:cNvPr id="294" name="object 294"/>
            <p:cNvSpPr/>
            <p:nvPr/>
          </p:nvSpPr>
          <p:spPr>
            <a:xfrm>
              <a:off x="16753281" y="241301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80" h="157480">
                  <a:moveTo>
                    <a:pt x="118922" y="0"/>
                  </a:moveTo>
                  <a:lnTo>
                    <a:pt x="1193" y="0"/>
                  </a:lnTo>
                  <a:lnTo>
                    <a:pt x="1193" y="22860"/>
                  </a:lnTo>
                  <a:lnTo>
                    <a:pt x="1193" y="110490"/>
                  </a:lnTo>
                  <a:lnTo>
                    <a:pt x="1168" y="118110"/>
                  </a:lnTo>
                  <a:lnTo>
                    <a:pt x="1092" y="132080"/>
                  </a:lnTo>
                  <a:lnTo>
                    <a:pt x="1041" y="138430"/>
                  </a:lnTo>
                  <a:lnTo>
                    <a:pt x="990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22" y="22860"/>
                  </a:lnTo>
                  <a:lnTo>
                    <a:pt x="11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95" name="object 29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909796" y="2409405"/>
              <a:ext cx="147193" cy="164947"/>
            </a:xfrm>
            <a:prstGeom prst="rect">
              <a:avLst/>
            </a:prstGeom>
          </p:spPr>
        </p:pic>
      </p:grpSp>
      <p:sp>
        <p:nvSpPr>
          <p:cNvPr id="296" name="object 296"/>
          <p:cNvSpPr/>
          <p:nvPr/>
        </p:nvSpPr>
        <p:spPr>
          <a:xfrm>
            <a:off x="8101194" y="20015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7" name="object 297"/>
          <p:cNvSpPr/>
          <p:nvPr/>
        </p:nvSpPr>
        <p:spPr>
          <a:xfrm>
            <a:off x="8171934" y="20015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8" name="object 298"/>
          <p:cNvSpPr/>
          <p:nvPr/>
        </p:nvSpPr>
        <p:spPr>
          <a:xfrm>
            <a:off x="8101194" y="199644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9" name="object 299"/>
          <p:cNvSpPr/>
          <p:nvPr/>
        </p:nvSpPr>
        <p:spPr>
          <a:xfrm>
            <a:off x="8171933" y="199644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0" name="object 300"/>
          <p:cNvSpPr/>
          <p:nvPr/>
        </p:nvSpPr>
        <p:spPr>
          <a:xfrm>
            <a:off x="8101194" y="19905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1" name="object 301"/>
          <p:cNvSpPr/>
          <p:nvPr/>
        </p:nvSpPr>
        <p:spPr>
          <a:xfrm>
            <a:off x="8171934" y="19905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90"/>
                </a:moveTo>
                <a:lnTo>
                  <a:pt x="29378" y="8890"/>
                </a:lnTo>
                <a:lnTo>
                  <a:pt x="2937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2" name="object 302"/>
          <p:cNvSpPr/>
          <p:nvPr/>
        </p:nvSpPr>
        <p:spPr>
          <a:xfrm>
            <a:off x="8101194" y="19837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3" name="object 303"/>
          <p:cNvSpPr/>
          <p:nvPr/>
        </p:nvSpPr>
        <p:spPr>
          <a:xfrm>
            <a:off x="8171934" y="19837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9077" y="10159"/>
                </a:lnTo>
                <a:lnTo>
                  <a:pt x="2907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4" name="object 304"/>
          <p:cNvSpPr/>
          <p:nvPr/>
        </p:nvSpPr>
        <p:spPr>
          <a:xfrm>
            <a:off x="8101194" y="19769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5" name="object 305"/>
          <p:cNvSpPr/>
          <p:nvPr/>
        </p:nvSpPr>
        <p:spPr>
          <a:xfrm>
            <a:off x="8171934" y="19769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6" name="object 306"/>
          <p:cNvSpPr/>
          <p:nvPr/>
        </p:nvSpPr>
        <p:spPr>
          <a:xfrm>
            <a:off x="8101194" y="19701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7" name="object 307"/>
          <p:cNvSpPr/>
          <p:nvPr/>
        </p:nvSpPr>
        <p:spPr>
          <a:xfrm>
            <a:off x="8171934" y="19701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8" name="object 308"/>
          <p:cNvSpPr/>
          <p:nvPr/>
        </p:nvSpPr>
        <p:spPr>
          <a:xfrm>
            <a:off x="8101194" y="19625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9" name="object 309"/>
          <p:cNvSpPr/>
          <p:nvPr/>
        </p:nvSpPr>
        <p:spPr>
          <a:xfrm>
            <a:off x="8171934" y="19625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0" name="object 310"/>
          <p:cNvSpPr/>
          <p:nvPr/>
        </p:nvSpPr>
        <p:spPr>
          <a:xfrm>
            <a:off x="8101194" y="195664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1" name="object 311"/>
          <p:cNvSpPr/>
          <p:nvPr/>
        </p:nvSpPr>
        <p:spPr>
          <a:xfrm>
            <a:off x="8099908" y="19007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12" name="object 31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226053" y="1898370"/>
            <a:ext cx="98086" cy="109965"/>
          </a:xfrm>
          <a:prstGeom prst="rect">
            <a:avLst/>
          </a:prstGeom>
        </p:spPr>
      </p:pic>
      <p:grpSp>
        <p:nvGrpSpPr>
          <p:cNvPr id="313" name="object 313"/>
          <p:cNvGrpSpPr/>
          <p:nvPr/>
        </p:nvGrpSpPr>
        <p:grpSpPr>
          <a:xfrm>
            <a:off x="8412980" y="1898370"/>
            <a:ext cx="205317" cy="110067"/>
            <a:chOff x="12619470" y="2847555"/>
            <a:chExt cx="307975" cy="165100"/>
          </a:xfrm>
        </p:grpSpPr>
        <p:pic>
          <p:nvPicPr>
            <p:cNvPr id="314" name="object 31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802235" y="2850400"/>
              <a:ext cx="124714" cy="158229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619470" y="2847555"/>
              <a:ext cx="147078" cy="164947"/>
            </a:xfrm>
            <a:prstGeom prst="rect">
              <a:avLst/>
            </a:prstGeom>
          </p:spPr>
        </p:pic>
      </p:grpSp>
      <p:grpSp>
        <p:nvGrpSpPr>
          <p:cNvPr id="316" name="object 316"/>
          <p:cNvGrpSpPr/>
          <p:nvPr/>
        </p:nvGrpSpPr>
        <p:grpSpPr>
          <a:xfrm>
            <a:off x="8650952" y="1898370"/>
            <a:ext cx="528743" cy="158327"/>
            <a:chOff x="12976427" y="2847555"/>
            <a:chExt cx="793115" cy="237490"/>
          </a:xfrm>
        </p:grpSpPr>
        <p:pic>
          <p:nvPicPr>
            <p:cNvPr id="317" name="object 31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76427" y="2847555"/>
              <a:ext cx="139371" cy="164947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56946" y="2847555"/>
              <a:ext cx="150241" cy="236982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345997" y="2847555"/>
              <a:ext cx="139371" cy="164947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514070" y="2850654"/>
              <a:ext cx="182880" cy="226123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13740511" y="3002279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702" y="6350"/>
                  </a:lnTo>
                  <a:lnTo>
                    <a:pt x="2870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22" name="object 322"/>
          <p:cNvSpPr/>
          <p:nvPr/>
        </p:nvSpPr>
        <p:spPr>
          <a:xfrm>
            <a:off x="9231123" y="20015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3" name="object 323"/>
          <p:cNvSpPr/>
          <p:nvPr/>
        </p:nvSpPr>
        <p:spPr>
          <a:xfrm>
            <a:off x="9160341" y="199644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702" y="7620"/>
                </a:lnTo>
                <a:lnTo>
                  <a:pt x="287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4" name="object 324"/>
          <p:cNvSpPr/>
          <p:nvPr/>
        </p:nvSpPr>
        <p:spPr>
          <a:xfrm>
            <a:off x="9231122" y="199644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19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5" name="object 325"/>
          <p:cNvSpPr/>
          <p:nvPr/>
        </p:nvSpPr>
        <p:spPr>
          <a:xfrm>
            <a:off x="9160341" y="19905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6" name="object 326"/>
          <p:cNvSpPr/>
          <p:nvPr/>
        </p:nvSpPr>
        <p:spPr>
          <a:xfrm>
            <a:off x="9231122" y="19905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7" name="object 327"/>
          <p:cNvSpPr/>
          <p:nvPr/>
        </p:nvSpPr>
        <p:spPr>
          <a:xfrm>
            <a:off x="9160341" y="19769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20"/>
                </a:moveTo>
                <a:lnTo>
                  <a:pt x="28702" y="20320"/>
                </a:lnTo>
                <a:lnTo>
                  <a:pt x="2870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8" name="object 328"/>
          <p:cNvSpPr/>
          <p:nvPr/>
        </p:nvSpPr>
        <p:spPr>
          <a:xfrm>
            <a:off x="9231122" y="19769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20"/>
                </a:moveTo>
                <a:lnTo>
                  <a:pt x="28952" y="20320"/>
                </a:lnTo>
                <a:lnTo>
                  <a:pt x="2895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9" name="object 329"/>
          <p:cNvSpPr/>
          <p:nvPr/>
        </p:nvSpPr>
        <p:spPr>
          <a:xfrm>
            <a:off x="9160341" y="19701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02" y="10159"/>
                </a:lnTo>
                <a:lnTo>
                  <a:pt x="2870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0" name="object 330"/>
          <p:cNvSpPr/>
          <p:nvPr/>
        </p:nvSpPr>
        <p:spPr>
          <a:xfrm>
            <a:off x="9231122" y="19701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00" y="10159"/>
                </a:lnTo>
                <a:lnTo>
                  <a:pt x="2870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1" name="object 331"/>
          <p:cNvSpPr/>
          <p:nvPr/>
        </p:nvSpPr>
        <p:spPr>
          <a:xfrm>
            <a:off x="9160341" y="19625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2" name="object 332"/>
          <p:cNvSpPr/>
          <p:nvPr/>
        </p:nvSpPr>
        <p:spPr>
          <a:xfrm>
            <a:off x="9231122" y="19625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3" name="object 333"/>
          <p:cNvSpPr/>
          <p:nvPr/>
        </p:nvSpPr>
        <p:spPr>
          <a:xfrm>
            <a:off x="9160341" y="195664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4" name="object 334"/>
          <p:cNvSpPr/>
          <p:nvPr/>
        </p:nvSpPr>
        <p:spPr>
          <a:xfrm>
            <a:off x="9159071" y="19007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35" name="object 3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285055" y="1898370"/>
            <a:ext cx="98044" cy="109965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415357" y="1853971"/>
            <a:ext cx="93472" cy="151781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9604080" y="1850881"/>
            <a:ext cx="129117" cy="205740"/>
          </a:xfrm>
          <a:custGeom>
            <a:avLst/>
            <a:gdLst/>
            <a:ahLst/>
            <a:cxnLst/>
            <a:rect l="l" t="t" r="r" b="b"/>
            <a:pathLst>
              <a:path w="193675" h="308610">
                <a:moveTo>
                  <a:pt x="83566" y="235700"/>
                </a:moveTo>
                <a:lnTo>
                  <a:pt x="83566" y="308216"/>
                </a:lnTo>
                <a:lnTo>
                  <a:pt x="114554" y="308216"/>
                </a:lnTo>
                <a:lnTo>
                  <a:pt x="113919" y="302526"/>
                </a:lnTo>
                <a:lnTo>
                  <a:pt x="113284" y="294995"/>
                </a:lnTo>
                <a:lnTo>
                  <a:pt x="112903" y="286207"/>
                </a:lnTo>
                <a:lnTo>
                  <a:pt x="112252" y="272454"/>
                </a:lnTo>
                <a:lnTo>
                  <a:pt x="111992" y="265509"/>
                </a:lnTo>
                <a:lnTo>
                  <a:pt x="111887" y="258635"/>
                </a:lnTo>
                <a:lnTo>
                  <a:pt x="111633" y="249250"/>
                </a:lnTo>
                <a:lnTo>
                  <a:pt x="111379" y="240893"/>
                </a:lnTo>
                <a:lnTo>
                  <a:pt x="111474" y="236181"/>
                </a:lnTo>
                <a:lnTo>
                  <a:pt x="95250" y="236181"/>
                </a:lnTo>
                <a:lnTo>
                  <a:pt x="83566" y="235700"/>
                </a:lnTo>
                <a:close/>
              </a:path>
              <a:path w="193675" h="308610">
                <a:moveTo>
                  <a:pt x="83566" y="210433"/>
                </a:moveTo>
                <a:lnTo>
                  <a:pt x="83566" y="235700"/>
                </a:lnTo>
                <a:lnTo>
                  <a:pt x="95250" y="236181"/>
                </a:lnTo>
                <a:lnTo>
                  <a:pt x="104888" y="235866"/>
                </a:lnTo>
                <a:lnTo>
                  <a:pt x="111494" y="235218"/>
                </a:lnTo>
                <a:lnTo>
                  <a:pt x="111506" y="211391"/>
                </a:lnTo>
                <a:lnTo>
                  <a:pt x="96774" y="211391"/>
                </a:lnTo>
                <a:lnTo>
                  <a:pt x="87594" y="210972"/>
                </a:lnTo>
                <a:lnTo>
                  <a:pt x="83566" y="210433"/>
                </a:lnTo>
                <a:close/>
              </a:path>
              <a:path w="193675" h="308610">
                <a:moveTo>
                  <a:pt x="111494" y="235218"/>
                </a:moveTo>
                <a:lnTo>
                  <a:pt x="104888" y="235866"/>
                </a:lnTo>
                <a:lnTo>
                  <a:pt x="95250" y="236181"/>
                </a:lnTo>
                <a:lnTo>
                  <a:pt x="111474" y="236181"/>
                </a:lnTo>
                <a:lnTo>
                  <a:pt x="111494" y="235218"/>
                </a:lnTo>
                <a:close/>
              </a:path>
              <a:path w="193675" h="308610">
                <a:moveTo>
                  <a:pt x="83556" y="71917"/>
                </a:moveTo>
                <a:lnTo>
                  <a:pt x="44434" y="82042"/>
                </a:lnTo>
                <a:lnTo>
                  <a:pt x="12197" y="109016"/>
                </a:lnTo>
                <a:lnTo>
                  <a:pt x="0" y="154089"/>
                </a:lnTo>
                <a:lnTo>
                  <a:pt x="769" y="167867"/>
                </a:lnTo>
                <a:lnTo>
                  <a:pt x="19540" y="209605"/>
                </a:lnTo>
                <a:lnTo>
                  <a:pt x="58183" y="231457"/>
                </a:lnTo>
                <a:lnTo>
                  <a:pt x="83566" y="235700"/>
                </a:lnTo>
                <a:lnTo>
                  <a:pt x="83566" y="210433"/>
                </a:lnTo>
                <a:lnTo>
                  <a:pt x="78771" y="209791"/>
                </a:lnTo>
                <a:lnTo>
                  <a:pt x="70377" y="207962"/>
                </a:lnTo>
                <a:lnTo>
                  <a:pt x="37846" y="187083"/>
                </a:lnTo>
                <a:lnTo>
                  <a:pt x="28575" y="154089"/>
                </a:lnTo>
                <a:lnTo>
                  <a:pt x="29165" y="144274"/>
                </a:lnTo>
                <a:lnTo>
                  <a:pt x="49101" y="109599"/>
                </a:lnTo>
                <a:lnTo>
                  <a:pt x="83566" y="96826"/>
                </a:lnTo>
                <a:lnTo>
                  <a:pt x="83556" y="71917"/>
                </a:lnTo>
                <a:close/>
              </a:path>
              <a:path w="193675" h="308610">
                <a:moveTo>
                  <a:pt x="111506" y="71877"/>
                </a:moveTo>
                <a:lnTo>
                  <a:pt x="111506" y="97053"/>
                </a:lnTo>
                <a:lnTo>
                  <a:pt x="114569" y="97435"/>
                </a:lnTo>
                <a:lnTo>
                  <a:pt x="122977" y="99319"/>
                </a:lnTo>
                <a:lnTo>
                  <a:pt x="155702" y="120802"/>
                </a:lnTo>
                <a:lnTo>
                  <a:pt x="164973" y="154089"/>
                </a:lnTo>
                <a:lnTo>
                  <a:pt x="164322" y="163736"/>
                </a:lnTo>
                <a:lnTo>
                  <a:pt x="144081" y="197908"/>
                </a:lnTo>
                <a:lnTo>
                  <a:pt x="111506" y="210177"/>
                </a:lnTo>
                <a:lnTo>
                  <a:pt x="111494" y="235218"/>
                </a:lnTo>
                <a:lnTo>
                  <a:pt x="149240" y="225309"/>
                </a:lnTo>
                <a:lnTo>
                  <a:pt x="181282" y="198646"/>
                </a:lnTo>
                <a:lnTo>
                  <a:pt x="193548" y="154089"/>
                </a:lnTo>
                <a:lnTo>
                  <a:pt x="192696" y="140265"/>
                </a:lnTo>
                <a:lnTo>
                  <a:pt x="172987" y="98316"/>
                </a:lnTo>
                <a:lnTo>
                  <a:pt x="134159" y="76106"/>
                </a:lnTo>
                <a:lnTo>
                  <a:pt x="122555" y="73380"/>
                </a:lnTo>
                <a:lnTo>
                  <a:pt x="111506" y="71877"/>
                </a:lnTo>
                <a:close/>
              </a:path>
              <a:path w="193675" h="308610">
                <a:moveTo>
                  <a:pt x="96774" y="95999"/>
                </a:moveTo>
                <a:lnTo>
                  <a:pt x="87856" y="96255"/>
                </a:lnTo>
                <a:lnTo>
                  <a:pt x="83566" y="96826"/>
                </a:lnTo>
                <a:lnTo>
                  <a:pt x="83566" y="210433"/>
                </a:lnTo>
                <a:lnTo>
                  <a:pt x="87594" y="210972"/>
                </a:lnTo>
                <a:lnTo>
                  <a:pt x="96774" y="211391"/>
                </a:lnTo>
                <a:lnTo>
                  <a:pt x="105475" y="210938"/>
                </a:lnTo>
                <a:lnTo>
                  <a:pt x="111506" y="210177"/>
                </a:lnTo>
                <a:lnTo>
                  <a:pt x="111506" y="97053"/>
                </a:lnTo>
                <a:lnTo>
                  <a:pt x="105880" y="96351"/>
                </a:lnTo>
                <a:lnTo>
                  <a:pt x="96774" y="95999"/>
                </a:lnTo>
                <a:close/>
              </a:path>
              <a:path w="193675" h="308610">
                <a:moveTo>
                  <a:pt x="111506" y="210177"/>
                </a:moveTo>
                <a:lnTo>
                  <a:pt x="105475" y="210938"/>
                </a:lnTo>
                <a:lnTo>
                  <a:pt x="96774" y="211391"/>
                </a:lnTo>
                <a:lnTo>
                  <a:pt x="111506" y="211391"/>
                </a:lnTo>
                <a:lnTo>
                  <a:pt x="111506" y="210177"/>
                </a:lnTo>
                <a:close/>
              </a:path>
              <a:path w="193675" h="308610">
                <a:moveTo>
                  <a:pt x="111506" y="95999"/>
                </a:moveTo>
                <a:lnTo>
                  <a:pt x="96774" y="95999"/>
                </a:lnTo>
                <a:lnTo>
                  <a:pt x="105880" y="96351"/>
                </a:lnTo>
                <a:lnTo>
                  <a:pt x="111506" y="97053"/>
                </a:lnTo>
                <a:lnTo>
                  <a:pt x="111506" y="95999"/>
                </a:lnTo>
                <a:close/>
              </a:path>
              <a:path w="193675" h="308610">
                <a:moveTo>
                  <a:pt x="98298" y="71234"/>
                </a:moveTo>
                <a:lnTo>
                  <a:pt x="88665" y="71478"/>
                </a:lnTo>
                <a:lnTo>
                  <a:pt x="83556" y="71917"/>
                </a:lnTo>
                <a:lnTo>
                  <a:pt x="83566" y="96826"/>
                </a:lnTo>
                <a:lnTo>
                  <a:pt x="87856" y="96255"/>
                </a:lnTo>
                <a:lnTo>
                  <a:pt x="96774" y="95999"/>
                </a:lnTo>
                <a:lnTo>
                  <a:pt x="111506" y="95999"/>
                </a:lnTo>
                <a:lnTo>
                  <a:pt x="111506" y="71877"/>
                </a:lnTo>
                <a:lnTo>
                  <a:pt x="110569" y="71750"/>
                </a:lnTo>
                <a:lnTo>
                  <a:pt x="98298" y="71234"/>
                </a:lnTo>
                <a:close/>
              </a:path>
              <a:path w="193675" h="308610">
                <a:moveTo>
                  <a:pt x="111506" y="0"/>
                </a:moveTo>
                <a:lnTo>
                  <a:pt x="80518" y="0"/>
                </a:lnTo>
                <a:lnTo>
                  <a:pt x="81833" y="14799"/>
                </a:lnTo>
                <a:lnTo>
                  <a:pt x="82756" y="31834"/>
                </a:lnTo>
                <a:lnTo>
                  <a:pt x="83321" y="51147"/>
                </a:lnTo>
                <a:lnTo>
                  <a:pt x="83556" y="71917"/>
                </a:lnTo>
                <a:lnTo>
                  <a:pt x="88665" y="71478"/>
                </a:lnTo>
                <a:lnTo>
                  <a:pt x="98298" y="71234"/>
                </a:lnTo>
                <a:lnTo>
                  <a:pt x="111506" y="71234"/>
                </a:lnTo>
                <a:lnTo>
                  <a:pt x="111506" y="0"/>
                </a:lnTo>
                <a:close/>
              </a:path>
              <a:path w="193675" h="308610">
                <a:moveTo>
                  <a:pt x="111506" y="71234"/>
                </a:moveTo>
                <a:lnTo>
                  <a:pt x="98298" y="71234"/>
                </a:lnTo>
                <a:lnTo>
                  <a:pt x="110569" y="71750"/>
                </a:lnTo>
                <a:lnTo>
                  <a:pt x="111506" y="71877"/>
                </a:lnTo>
                <a:lnTo>
                  <a:pt x="111506" y="71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38" name="object 33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764183" y="1900436"/>
            <a:ext cx="93472" cy="105317"/>
          </a:xfrm>
          <a:prstGeom prst="rect">
            <a:avLst/>
          </a:prstGeom>
        </p:spPr>
      </p:pic>
      <p:sp>
        <p:nvSpPr>
          <p:cNvPr id="339" name="object 339"/>
          <p:cNvSpPr/>
          <p:nvPr/>
        </p:nvSpPr>
        <p:spPr>
          <a:xfrm>
            <a:off x="9898634" y="20015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0" name="object 340"/>
          <p:cNvSpPr/>
          <p:nvPr/>
        </p:nvSpPr>
        <p:spPr>
          <a:xfrm>
            <a:off x="9969415" y="20015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1" name="object 341"/>
          <p:cNvSpPr/>
          <p:nvPr/>
        </p:nvSpPr>
        <p:spPr>
          <a:xfrm>
            <a:off x="9898634" y="199644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702" y="7620"/>
                </a:lnTo>
                <a:lnTo>
                  <a:pt x="287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2" name="object 342"/>
          <p:cNvSpPr/>
          <p:nvPr/>
        </p:nvSpPr>
        <p:spPr>
          <a:xfrm>
            <a:off x="9969415" y="199644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19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3" name="object 343"/>
          <p:cNvSpPr/>
          <p:nvPr/>
        </p:nvSpPr>
        <p:spPr>
          <a:xfrm>
            <a:off x="9898634" y="19905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4" name="object 344"/>
          <p:cNvSpPr/>
          <p:nvPr/>
        </p:nvSpPr>
        <p:spPr>
          <a:xfrm>
            <a:off x="9969415" y="19905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5" name="object 345"/>
          <p:cNvSpPr/>
          <p:nvPr/>
        </p:nvSpPr>
        <p:spPr>
          <a:xfrm>
            <a:off x="9898634" y="19769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20"/>
                </a:moveTo>
                <a:lnTo>
                  <a:pt x="28702" y="20320"/>
                </a:lnTo>
                <a:lnTo>
                  <a:pt x="2870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6" name="object 346"/>
          <p:cNvSpPr/>
          <p:nvPr/>
        </p:nvSpPr>
        <p:spPr>
          <a:xfrm>
            <a:off x="9969415" y="19769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20"/>
                </a:moveTo>
                <a:lnTo>
                  <a:pt x="28952" y="20320"/>
                </a:lnTo>
                <a:lnTo>
                  <a:pt x="2895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7" name="object 347"/>
          <p:cNvSpPr/>
          <p:nvPr/>
        </p:nvSpPr>
        <p:spPr>
          <a:xfrm>
            <a:off x="9898634" y="19701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02" y="10159"/>
                </a:lnTo>
                <a:lnTo>
                  <a:pt x="2870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8" name="object 348"/>
          <p:cNvSpPr/>
          <p:nvPr/>
        </p:nvSpPr>
        <p:spPr>
          <a:xfrm>
            <a:off x="9969415" y="19701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00" y="10159"/>
                </a:lnTo>
                <a:lnTo>
                  <a:pt x="2870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9" name="object 349"/>
          <p:cNvSpPr/>
          <p:nvPr/>
        </p:nvSpPr>
        <p:spPr>
          <a:xfrm>
            <a:off x="9898634" y="19625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0" name="object 350"/>
          <p:cNvSpPr/>
          <p:nvPr/>
        </p:nvSpPr>
        <p:spPr>
          <a:xfrm>
            <a:off x="9969415" y="19625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1" name="object 351"/>
          <p:cNvSpPr/>
          <p:nvPr/>
        </p:nvSpPr>
        <p:spPr>
          <a:xfrm>
            <a:off x="9898634" y="195664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2" name="object 352"/>
          <p:cNvSpPr/>
          <p:nvPr/>
        </p:nvSpPr>
        <p:spPr>
          <a:xfrm>
            <a:off x="9897365" y="19007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53" name="object 3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024364" y="1898370"/>
            <a:ext cx="98129" cy="109965"/>
          </a:xfrm>
          <a:prstGeom prst="rect">
            <a:avLst/>
          </a:prstGeom>
        </p:spPr>
      </p:pic>
      <p:sp>
        <p:nvSpPr>
          <p:cNvPr id="354" name="object 354"/>
          <p:cNvSpPr/>
          <p:nvPr/>
        </p:nvSpPr>
        <p:spPr>
          <a:xfrm>
            <a:off x="10156868" y="20015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5" name="object 355"/>
          <p:cNvSpPr/>
          <p:nvPr/>
        </p:nvSpPr>
        <p:spPr>
          <a:xfrm>
            <a:off x="10227649" y="20015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6" name="object 356"/>
          <p:cNvSpPr/>
          <p:nvPr/>
        </p:nvSpPr>
        <p:spPr>
          <a:xfrm>
            <a:off x="10156868" y="199644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702" y="7620"/>
                </a:lnTo>
                <a:lnTo>
                  <a:pt x="287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7" name="object 357"/>
          <p:cNvSpPr/>
          <p:nvPr/>
        </p:nvSpPr>
        <p:spPr>
          <a:xfrm>
            <a:off x="10227648" y="199644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19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8" name="object 358"/>
          <p:cNvSpPr/>
          <p:nvPr/>
        </p:nvSpPr>
        <p:spPr>
          <a:xfrm>
            <a:off x="10156868" y="19905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9" name="object 359"/>
          <p:cNvSpPr/>
          <p:nvPr/>
        </p:nvSpPr>
        <p:spPr>
          <a:xfrm>
            <a:off x="10227648" y="19905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0" name="object 360"/>
          <p:cNvSpPr/>
          <p:nvPr/>
        </p:nvSpPr>
        <p:spPr>
          <a:xfrm>
            <a:off x="10156868" y="19769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20"/>
                </a:moveTo>
                <a:lnTo>
                  <a:pt x="28702" y="20320"/>
                </a:lnTo>
                <a:lnTo>
                  <a:pt x="2870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1" name="object 361"/>
          <p:cNvSpPr/>
          <p:nvPr/>
        </p:nvSpPr>
        <p:spPr>
          <a:xfrm>
            <a:off x="10227648" y="197696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19">
                <a:moveTo>
                  <a:pt x="0" y="20320"/>
                </a:moveTo>
                <a:lnTo>
                  <a:pt x="28952" y="20320"/>
                </a:lnTo>
                <a:lnTo>
                  <a:pt x="2895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2" name="object 362"/>
          <p:cNvSpPr/>
          <p:nvPr/>
        </p:nvSpPr>
        <p:spPr>
          <a:xfrm>
            <a:off x="10156868" y="19701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02" y="10159"/>
                </a:lnTo>
                <a:lnTo>
                  <a:pt x="2870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3" name="object 363"/>
          <p:cNvSpPr/>
          <p:nvPr/>
        </p:nvSpPr>
        <p:spPr>
          <a:xfrm>
            <a:off x="10227648" y="197019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00" y="10159"/>
                </a:lnTo>
                <a:lnTo>
                  <a:pt x="2870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4" name="object 364"/>
          <p:cNvSpPr/>
          <p:nvPr/>
        </p:nvSpPr>
        <p:spPr>
          <a:xfrm>
            <a:off x="10156868" y="19625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5" name="object 365"/>
          <p:cNvSpPr/>
          <p:nvPr/>
        </p:nvSpPr>
        <p:spPr>
          <a:xfrm>
            <a:off x="10227648" y="19625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6" name="object 366"/>
          <p:cNvSpPr/>
          <p:nvPr/>
        </p:nvSpPr>
        <p:spPr>
          <a:xfrm>
            <a:off x="10156868" y="195664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7" name="object 367"/>
          <p:cNvSpPr/>
          <p:nvPr/>
        </p:nvSpPr>
        <p:spPr>
          <a:xfrm>
            <a:off x="10155598" y="19007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68" name="object 368"/>
          <p:cNvGrpSpPr/>
          <p:nvPr/>
        </p:nvGrpSpPr>
        <p:grpSpPr>
          <a:xfrm>
            <a:off x="10280735" y="1898370"/>
            <a:ext cx="209973" cy="110067"/>
            <a:chOff x="15421102" y="2847555"/>
            <a:chExt cx="314960" cy="165100"/>
          </a:xfrm>
        </p:grpSpPr>
        <p:pic>
          <p:nvPicPr>
            <p:cNvPr id="369" name="object 36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5421102" y="2847555"/>
              <a:ext cx="128524" cy="164947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88742" y="2847555"/>
              <a:ext cx="147066" cy="164947"/>
            </a:xfrm>
            <a:prstGeom prst="rect">
              <a:avLst/>
            </a:prstGeom>
          </p:spPr>
        </p:pic>
      </p:grpSp>
      <p:pic>
        <p:nvPicPr>
          <p:cNvPr id="371" name="object 37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521273" y="1898328"/>
            <a:ext cx="89323" cy="108974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641499" y="1900267"/>
            <a:ext cx="129032" cy="106519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0809817" y="1853971"/>
            <a:ext cx="93472" cy="151781"/>
          </a:xfrm>
          <a:prstGeom prst="rect">
            <a:avLst/>
          </a:prstGeom>
        </p:spPr>
      </p:pic>
      <p:grpSp>
        <p:nvGrpSpPr>
          <p:cNvPr id="374" name="object 374"/>
          <p:cNvGrpSpPr/>
          <p:nvPr/>
        </p:nvGrpSpPr>
        <p:grpSpPr>
          <a:xfrm>
            <a:off x="11004605" y="1898371"/>
            <a:ext cx="342477" cy="152823"/>
            <a:chOff x="16506907" y="2847555"/>
            <a:chExt cx="513715" cy="229235"/>
          </a:xfrm>
        </p:grpSpPr>
        <p:sp>
          <p:nvSpPr>
            <p:cNvPr id="375" name="object 375"/>
            <p:cNvSpPr/>
            <p:nvPr/>
          </p:nvSpPr>
          <p:spPr>
            <a:xfrm>
              <a:off x="16506902" y="285116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80" h="157480">
                  <a:moveTo>
                    <a:pt x="118922" y="0"/>
                  </a:moveTo>
                  <a:lnTo>
                    <a:pt x="1193" y="0"/>
                  </a:lnTo>
                  <a:lnTo>
                    <a:pt x="1193" y="22860"/>
                  </a:lnTo>
                  <a:lnTo>
                    <a:pt x="1193" y="110490"/>
                  </a:lnTo>
                  <a:lnTo>
                    <a:pt x="1168" y="118110"/>
                  </a:lnTo>
                  <a:lnTo>
                    <a:pt x="1092" y="132080"/>
                  </a:lnTo>
                  <a:lnTo>
                    <a:pt x="1041" y="138430"/>
                  </a:lnTo>
                  <a:lnTo>
                    <a:pt x="990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22" y="22860"/>
                  </a:lnTo>
                  <a:lnTo>
                    <a:pt x="11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76" name="object 37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661893" y="2847555"/>
              <a:ext cx="147066" cy="164947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837661" y="2850654"/>
              <a:ext cx="182880" cy="226123"/>
            </a:xfrm>
            <a:prstGeom prst="rect">
              <a:avLst/>
            </a:prstGeom>
          </p:spPr>
        </p:pic>
      </p:grpSp>
      <p:sp>
        <p:nvSpPr>
          <p:cNvPr id="378" name="object 378"/>
          <p:cNvSpPr/>
          <p:nvPr/>
        </p:nvSpPr>
        <p:spPr>
          <a:xfrm>
            <a:off x="4168758" y="2767795"/>
            <a:ext cx="264160" cy="337820"/>
          </a:xfrm>
          <a:custGeom>
            <a:avLst/>
            <a:gdLst/>
            <a:ahLst/>
            <a:cxnLst/>
            <a:rect l="l" t="t" r="r" b="b"/>
            <a:pathLst>
              <a:path w="396240" h="506729">
                <a:moveTo>
                  <a:pt x="395630" y="0"/>
                </a:moveTo>
                <a:lnTo>
                  <a:pt x="324485" y="0"/>
                </a:lnTo>
                <a:lnTo>
                  <a:pt x="324485" y="216890"/>
                </a:lnTo>
                <a:lnTo>
                  <a:pt x="71145" y="216890"/>
                </a:lnTo>
                <a:lnTo>
                  <a:pt x="71145" y="0"/>
                </a:ln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71145" y="506666"/>
                </a:lnTo>
                <a:lnTo>
                  <a:pt x="71145" y="272389"/>
                </a:lnTo>
                <a:lnTo>
                  <a:pt x="324485" y="272389"/>
                </a:lnTo>
                <a:lnTo>
                  <a:pt x="324485" y="506666"/>
                </a:lnTo>
                <a:lnTo>
                  <a:pt x="395630" y="506666"/>
                </a:lnTo>
                <a:lnTo>
                  <a:pt x="391538" y="464871"/>
                </a:lnTo>
                <a:lnTo>
                  <a:pt x="390811" y="425990"/>
                </a:lnTo>
                <a:lnTo>
                  <a:pt x="390446" y="380609"/>
                </a:lnTo>
                <a:lnTo>
                  <a:pt x="390436" y="125986"/>
                </a:lnTo>
                <a:lnTo>
                  <a:pt x="390493" y="102501"/>
                </a:lnTo>
                <a:lnTo>
                  <a:pt x="391121" y="60185"/>
                </a:lnTo>
                <a:lnTo>
                  <a:pt x="393872" y="11550"/>
                </a:lnTo>
                <a:lnTo>
                  <a:pt x="395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9" name="object 379"/>
          <p:cNvSpPr/>
          <p:nvPr/>
        </p:nvSpPr>
        <p:spPr>
          <a:xfrm>
            <a:off x="4516078" y="2761996"/>
            <a:ext cx="288289" cy="349673"/>
          </a:xfrm>
          <a:custGeom>
            <a:avLst/>
            <a:gdLst/>
            <a:ahLst/>
            <a:cxnLst/>
            <a:rect l="l" t="t" r="r" b="b"/>
            <a:pathLst>
              <a:path w="432434" h="524510">
                <a:moveTo>
                  <a:pt x="220408" y="0"/>
                </a:moveTo>
                <a:lnTo>
                  <a:pt x="178982" y="4448"/>
                </a:lnTo>
                <a:lnTo>
                  <a:pt x="139014" y="18059"/>
                </a:lnTo>
                <a:lnTo>
                  <a:pt x="101522" y="40074"/>
                </a:lnTo>
                <a:lnTo>
                  <a:pt x="68211" y="70472"/>
                </a:lnTo>
                <a:lnTo>
                  <a:pt x="39978" y="108446"/>
                </a:lnTo>
                <a:lnTo>
                  <a:pt x="18402" y="153936"/>
                </a:lnTo>
                <a:lnTo>
                  <a:pt x="4448" y="206328"/>
                </a:lnTo>
                <a:lnTo>
                  <a:pt x="0" y="265493"/>
                </a:lnTo>
                <a:lnTo>
                  <a:pt x="1048" y="295802"/>
                </a:lnTo>
                <a:lnTo>
                  <a:pt x="9660" y="351034"/>
                </a:lnTo>
                <a:lnTo>
                  <a:pt x="26786" y="399104"/>
                </a:lnTo>
                <a:lnTo>
                  <a:pt x="50354" y="439608"/>
                </a:lnTo>
                <a:lnTo>
                  <a:pt x="80219" y="472505"/>
                </a:lnTo>
                <a:lnTo>
                  <a:pt x="114314" y="497449"/>
                </a:lnTo>
                <a:lnTo>
                  <a:pt x="152496" y="514428"/>
                </a:lnTo>
                <a:lnTo>
                  <a:pt x="192674" y="522838"/>
                </a:lnTo>
                <a:lnTo>
                  <a:pt x="213461" y="524052"/>
                </a:lnTo>
                <a:lnTo>
                  <a:pt x="234078" y="522886"/>
                </a:lnTo>
                <a:lnTo>
                  <a:pt x="274344" y="513781"/>
                </a:lnTo>
                <a:lnTo>
                  <a:pt x="313115" y="495933"/>
                </a:lnTo>
                <a:lnTo>
                  <a:pt x="348081" y="469760"/>
                </a:lnTo>
                <a:lnTo>
                  <a:pt x="354586" y="463321"/>
                </a:lnTo>
                <a:lnTo>
                  <a:pt x="216916" y="463321"/>
                </a:lnTo>
                <a:lnTo>
                  <a:pt x="195028" y="461735"/>
                </a:lnTo>
                <a:lnTo>
                  <a:pt x="155624" y="449123"/>
                </a:lnTo>
                <a:lnTo>
                  <a:pt x="122457" y="424182"/>
                </a:lnTo>
                <a:lnTo>
                  <a:pt x="96328" y="388259"/>
                </a:lnTo>
                <a:lnTo>
                  <a:pt x="78128" y="342160"/>
                </a:lnTo>
                <a:lnTo>
                  <a:pt x="68804" y="287279"/>
                </a:lnTo>
                <a:lnTo>
                  <a:pt x="67691" y="256819"/>
                </a:lnTo>
                <a:lnTo>
                  <a:pt x="68866" y="227776"/>
                </a:lnTo>
                <a:lnTo>
                  <a:pt x="78374" y="175673"/>
                </a:lnTo>
                <a:lnTo>
                  <a:pt x="97186" y="131882"/>
                </a:lnTo>
                <a:lnTo>
                  <a:pt x="123464" y="97765"/>
                </a:lnTo>
                <a:lnTo>
                  <a:pt x="156937" y="74217"/>
                </a:lnTo>
                <a:lnTo>
                  <a:pt x="195543" y="62236"/>
                </a:lnTo>
                <a:lnTo>
                  <a:pt x="216916" y="60744"/>
                </a:lnTo>
                <a:lnTo>
                  <a:pt x="361288" y="60744"/>
                </a:lnTo>
                <a:lnTo>
                  <a:pt x="352024" y="51461"/>
                </a:lnTo>
                <a:lnTo>
                  <a:pt x="317999" y="26401"/>
                </a:lnTo>
                <a:lnTo>
                  <a:pt x="280453" y="9558"/>
                </a:lnTo>
                <a:lnTo>
                  <a:pt x="240758" y="1031"/>
                </a:lnTo>
                <a:lnTo>
                  <a:pt x="220408" y="0"/>
                </a:lnTo>
                <a:close/>
              </a:path>
              <a:path w="432434" h="524510">
                <a:moveTo>
                  <a:pt x="361288" y="60744"/>
                </a:moveTo>
                <a:lnTo>
                  <a:pt x="216916" y="60744"/>
                </a:lnTo>
                <a:lnTo>
                  <a:pt x="238233" y="62264"/>
                </a:lnTo>
                <a:lnTo>
                  <a:pt x="258167" y="66881"/>
                </a:lnTo>
                <a:lnTo>
                  <a:pt x="294132" y="85725"/>
                </a:lnTo>
                <a:lnTo>
                  <a:pt x="323594" y="115882"/>
                </a:lnTo>
                <a:lnTo>
                  <a:pt x="345846" y="156870"/>
                </a:lnTo>
                <a:lnTo>
                  <a:pt x="359630" y="207437"/>
                </a:lnTo>
                <a:lnTo>
                  <a:pt x="364413" y="267195"/>
                </a:lnTo>
                <a:lnTo>
                  <a:pt x="363169" y="296798"/>
                </a:lnTo>
                <a:lnTo>
                  <a:pt x="353521" y="349414"/>
                </a:lnTo>
                <a:lnTo>
                  <a:pt x="334862" y="393207"/>
                </a:lnTo>
                <a:lnTo>
                  <a:pt x="308583" y="426806"/>
                </a:lnTo>
                <a:lnTo>
                  <a:pt x="275625" y="450144"/>
                </a:lnTo>
                <a:lnTo>
                  <a:pt x="237539" y="461851"/>
                </a:lnTo>
                <a:lnTo>
                  <a:pt x="216916" y="463321"/>
                </a:lnTo>
                <a:lnTo>
                  <a:pt x="354586" y="463321"/>
                </a:lnTo>
                <a:lnTo>
                  <a:pt x="392006" y="415696"/>
                </a:lnTo>
                <a:lnTo>
                  <a:pt x="413689" y="370306"/>
                </a:lnTo>
                <a:lnTo>
                  <a:pt x="427469" y="317592"/>
                </a:lnTo>
                <a:lnTo>
                  <a:pt x="432104" y="258572"/>
                </a:lnTo>
                <a:lnTo>
                  <a:pt x="430988" y="228185"/>
                </a:lnTo>
                <a:lnTo>
                  <a:pt x="422246" y="172818"/>
                </a:lnTo>
                <a:lnTo>
                  <a:pt x="405256" y="124867"/>
                </a:lnTo>
                <a:lnTo>
                  <a:pt x="381600" y="84237"/>
                </a:lnTo>
                <a:lnTo>
                  <a:pt x="367512" y="66979"/>
                </a:lnTo>
                <a:lnTo>
                  <a:pt x="361288" y="60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0" name="object 380"/>
          <p:cNvSpPr/>
          <p:nvPr/>
        </p:nvSpPr>
        <p:spPr>
          <a:xfrm>
            <a:off x="4887375" y="2765464"/>
            <a:ext cx="221403" cy="340360"/>
          </a:xfrm>
          <a:custGeom>
            <a:avLst/>
            <a:gdLst/>
            <a:ahLst/>
            <a:cxnLst/>
            <a:rect l="l" t="t" r="r" b="b"/>
            <a:pathLst>
              <a:path w="332104" h="510539">
                <a:moveTo>
                  <a:pt x="129549" y="0"/>
                </a:moveTo>
                <a:lnTo>
                  <a:pt x="111690" y="64"/>
                </a:lnTo>
                <a:lnTo>
                  <a:pt x="94211" y="315"/>
                </a:lnTo>
                <a:lnTo>
                  <a:pt x="46286" y="1691"/>
                </a:lnTo>
                <a:lnTo>
                  <a:pt x="0" y="3471"/>
                </a:lnTo>
                <a:lnTo>
                  <a:pt x="304" y="3496"/>
                </a:lnTo>
                <a:lnTo>
                  <a:pt x="1998" y="15336"/>
                </a:lnTo>
                <a:lnTo>
                  <a:pt x="4813" y="68203"/>
                </a:lnTo>
                <a:lnTo>
                  <a:pt x="5290" y="132887"/>
                </a:lnTo>
                <a:lnTo>
                  <a:pt x="5379" y="146015"/>
                </a:lnTo>
                <a:lnTo>
                  <a:pt x="5450" y="384118"/>
                </a:lnTo>
                <a:lnTo>
                  <a:pt x="5064" y="429589"/>
                </a:lnTo>
                <a:lnTo>
                  <a:pt x="4218" y="468579"/>
                </a:lnTo>
                <a:lnTo>
                  <a:pt x="304" y="510163"/>
                </a:lnTo>
                <a:lnTo>
                  <a:pt x="76644" y="510163"/>
                </a:lnTo>
                <a:lnTo>
                  <a:pt x="72841" y="468476"/>
                </a:lnTo>
                <a:lnTo>
                  <a:pt x="71895" y="429394"/>
                </a:lnTo>
                <a:lnTo>
                  <a:pt x="71371" y="384118"/>
                </a:lnTo>
                <a:lnTo>
                  <a:pt x="71450" y="314088"/>
                </a:lnTo>
                <a:lnTo>
                  <a:pt x="191188" y="314088"/>
                </a:lnTo>
                <a:lnTo>
                  <a:pt x="224348" y="306399"/>
                </a:lnTo>
                <a:lnTo>
                  <a:pt x="255774" y="292558"/>
                </a:lnTo>
                <a:lnTo>
                  <a:pt x="282625" y="273282"/>
                </a:lnTo>
                <a:lnTo>
                  <a:pt x="291092" y="263745"/>
                </a:lnTo>
                <a:lnTo>
                  <a:pt x="142595" y="263745"/>
                </a:lnTo>
                <a:lnTo>
                  <a:pt x="132942" y="263677"/>
                </a:lnTo>
                <a:lnTo>
                  <a:pt x="87972" y="261973"/>
                </a:lnTo>
                <a:lnTo>
                  <a:pt x="71450" y="260290"/>
                </a:lnTo>
                <a:lnTo>
                  <a:pt x="71450" y="57243"/>
                </a:lnTo>
                <a:lnTo>
                  <a:pt x="96569" y="56248"/>
                </a:lnTo>
                <a:lnTo>
                  <a:pt x="122229" y="55668"/>
                </a:lnTo>
                <a:lnTo>
                  <a:pt x="299233" y="55541"/>
                </a:lnTo>
                <a:lnTo>
                  <a:pt x="281749" y="38358"/>
                </a:lnTo>
                <a:lnTo>
                  <a:pt x="254581" y="21562"/>
                </a:lnTo>
                <a:lnTo>
                  <a:pt x="223129" y="9546"/>
                </a:lnTo>
                <a:lnTo>
                  <a:pt x="187491" y="2348"/>
                </a:lnTo>
                <a:lnTo>
                  <a:pt x="147764" y="4"/>
                </a:lnTo>
                <a:lnTo>
                  <a:pt x="129549" y="0"/>
                </a:lnTo>
                <a:close/>
              </a:path>
              <a:path w="332104" h="510539">
                <a:moveTo>
                  <a:pt x="191188" y="314088"/>
                </a:moveTo>
                <a:lnTo>
                  <a:pt x="71450" y="314088"/>
                </a:lnTo>
                <a:lnTo>
                  <a:pt x="80075" y="314853"/>
                </a:lnTo>
                <a:lnTo>
                  <a:pt x="118510" y="317029"/>
                </a:lnTo>
                <a:lnTo>
                  <a:pt x="147764" y="317542"/>
                </a:lnTo>
                <a:lnTo>
                  <a:pt x="188346" y="314747"/>
                </a:lnTo>
                <a:lnTo>
                  <a:pt x="191188" y="314088"/>
                </a:lnTo>
                <a:close/>
              </a:path>
              <a:path w="332104" h="510539">
                <a:moveTo>
                  <a:pt x="299233" y="55541"/>
                </a:moveTo>
                <a:lnTo>
                  <a:pt x="144322" y="55541"/>
                </a:lnTo>
                <a:lnTo>
                  <a:pt x="166147" y="56420"/>
                </a:lnTo>
                <a:lnTo>
                  <a:pt x="185510" y="59084"/>
                </a:lnTo>
                <a:lnTo>
                  <a:pt x="229341" y="77710"/>
                </a:lnTo>
                <a:lnTo>
                  <a:pt x="254673" y="108132"/>
                </a:lnTo>
                <a:lnTo>
                  <a:pt x="264933" y="146015"/>
                </a:lnTo>
                <a:lnTo>
                  <a:pt x="265760" y="159643"/>
                </a:lnTo>
                <a:lnTo>
                  <a:pt x="265073" y="173252"/>
                </a:lnTo>
                <a:lnTo>
                  <a:pt x="255181" y="211192"/>
                </a:lnTo>
                <a:lnTo>
                  <a:pt x="230236" y="241457"/>
                </a:lnTo>
                <a:lnTo>
                  <a:pt x="185593" y="259998"/>
                </a:lnTo>
                <a:lnTo>
                  <a:pt x="142595" y="263745"/>
                </a:lnTo>
                <a:lnTo>
                  <a:pt x="291092" y="263745"/>
                </a:lnTo>
                <a:lnTo>
                  <a:pt x="304070" y="249126"/>
                </a:lnTo>
                <a:lnTo>
                  <a:pt x="319349" y="220933"/>
                </a:lnTo>
                <a:lnTo>
                  <a:pt x="328544" y="188768"/>
                </a:lnTo>
                <a:lnTo>
                  <a:pt x="331736" y="152696"/>
                </a:lnTo>
                <a:lnTo>
                  <a:pt x="328592" y="117023"/>
                </a:lnTo>
                <a:lnTo>
                  <a:pt x="319187" y="86035"/>
                </a:lnTo>
                <a:lnTo>
                  <a:pt x="303559" y="59793"/>
                </a:lnTo>
                <a:lnTo>
                  <a:pt x="299233" y="55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1" name="object 381"/>
          <p:cNvSpPr/>
          <p:nvPr/>
        </p:nvSpPr>
        <p:spPr>
          <a:xfrm>
            <a:off x="5180736" y="2767778"/>
            <a:ext cx="342477" cy="337820"/>
          </a:xfrm>
          <a:custGeom>
            <a:avLst/>
            <a:gdLst/>
            <a:ahLst/>
            <a:cxnLst/>
            <a:rect l="l" t="t" r="r" b="b"/>
            <a:pathLst>
              <a:path w="513715" h="506729">
                <a:moveTo>
                  <a:pt x="52057" y="25"/>
                </a:moveTo>
                <a:lnTo>
                  <a:pt x="19100" y="25"/>
                </a:lnTo>
                <a:lnTo>
                  <a:pt x="18669" y="7620"/>
                </a:lnTo>
                <a:lnTo>
                  <a:pt x="18580" y="23977"/>
                </a:lnTo>
                <a:lnTo>
                  <a:pt x="17444" y="68976"/>
                </a:lnTo>
                <a:lnTo>
                  <a:pt x="17030" y="88163"/>
                </a:lnTo>
                <a:lnTo>
                  <a:pt x="16461" y="108796"/>
                </a:lnTo>
                <a:lnTo>
                  <a:pt x="15117" y="153444"/>
                </a:lnTo>
                <a:lnTo>
                  <a:pt x="14427" y="177685"/>
                </a:lnTo>
                <a:lnTo>
                  <a:pt x="12726" y="227471"/>
                </a:lnTo>
                <a:lnTo>
                  <a:pt x="11928" y="252807"/>
                </a:lnTo>
                <a:lnTo>
                  <a:pt x="11303" y="278485"/>
                </a:lnTo>
                <a:lnTo>
                  <a:pt x="10484" y="303913"/>
                </a:lnTo>
                <a:lnTo>
                  <a:pt x="8724" y="352950"/>
                </a:lnTo>
                <a:lnTo>
                  <a:pt x="6861" y="399025"/>
                </a:lnTo>
                <a:lnTo>
                  <a:pt x="4937" y="439544"/>
                </a:lnTo>
                <a:lnTo>
                  <a:pt x="1901" y="487138"/>
                </a:lnTo>
                <a:lnTo>
                  <a:pt x="0" y="506691"/>
                </a:lnTo>
                <a:lnTo>
                  <a:pt x="67691" y="506691"/>
                </a:lnTo>
                <a:lnTo>
                  <a:pt x="72863" y="62006"/>
                </a:lnTo>
                <a:lnTo>
                  <a:pt x="52057" y="25"/>
                </a:lnTo>
                <a:close/>
              </a:path>
              <a:path w="513715" h="506729">
                <a:moveTo>
                  <a:pt x="112801" y="25"/>
                </a:moveTo>
                <a:lnTo>
                  <a:pt x="83324" y="25"/>
                </a:lnTo>
                <a:lnTo>
                  <a:pt x="72898" y="59016"/>
                </a:lnTo>
                <a:lnTo>
                  <a:pt x="72863" y="62006"/>
                </a:lnTo>
                <a:lnTo>
                  <a:pt x="222135" y="506691"/>
                </a:lnTo>
                <a:lnTo>
                  <a:pt x="289788" y="506691"/>
                </a:lnTo>
                <a:lnTo>
                  <a:pt x="313519" y="435546"/>
                </a:lnTo>
                <a:lnTo>
                  <a:pt x="255117" y="435546"/>
                </a:lnTo>
                <a:lnTo>
                  <a:pt x="112801" y="25"/>
                </a:lnTo>
                <a:close/>
              </a:path>
              <a:path w="513715" h="506729">
                <a:moveTo>
                  <a:pt x="490805" y="25"/>
                </a:moveTo>
                <a:lnTo>
                  <a:pt x="458787" y="25"/>
                </a:lnTo>
                <a:lnTo>
                  <a:pt x="439110" y="59016"/>
                </a:lnTo>
                <a:lnTo>
                  <a:pt x="439126" y="62006"/>
                </a:lnTo>
                <a:lnTo>
                  <a:pt x="445973" y="506691"/>
                </a:lnTo>
                <a:lnTo>
                  <a:pt x="513664" y="506691"/>
                </a:lnTo>
                <a:lnTo>
                  <a:pt x="512599" y="498145"/>
                </a:lnTo>
                <a:lnTo>
                  <a:pt x="511517" y="487086"/>
                </a:lnTo>
                <a:lnTo>
                  <a:pt x="508135" y="439510"/>
                </a:lnTo>
                <a:lnTo>
                  <a:pt x="505830" y="398956"/>
                </a:lnTo>
                <a:lnTo>
                  <a:pt x="503669" y="352878"/>
                </a:lnTo>
                <a:lnTo>
                  <a:pt x="501511" y="303885"/>
                </a:lnTo>
                <a:lnTo>
                  <a:pt x="499442" y="252805"/>
                </a:lnTo>
                <a:lnTo>
                  <a:pt x="497523" y="202293"/>
                </a:lnTo>
                <a:lnTo>
                  <a:pt x="494906" y="130595"/>
                </a:lnTo>
                <a:lnTo>
                  <a:pt x="493674" y="88163"/>
                </a:lnTo>
                <a:lnTo>
                  <a:pt x="492115" y="36801"/>
                </a:lnTo>
                <a:lnTo>
                  <a:pt x="491312" y="8013"/>
                </a:lnTo>
                <a:lnTo>
                  <a:pt x="490805" y="25"/>
                </a:lnTo>
                <a:close/>
              </a:path>
              <a:path w="513715" h="506729">
                <a:moveTo>
                  <a:pt x="426910" y="25"/>
                </a:moveTo>
                <a:lnTo>
                  <a:pt x="399122" y="25"/>
                </a:lnTo>
                <a:lnTo>
                  <a:pt x="255117" y="435546"/>
                </a:lnTo>
                <a:lnTo>
                  <a:pt x="313519" y="435546"/>
                </a:lnTo>
                <a:lnTo>
                  <a:pt x="439081" y="59105"/>
                </a:lnTo>
                <a:lnTo>
                  <a:pt x="439026" y="55524"/>
                </a:lnTo>
                <a:lnTo>
                  <a:pt x="426910" y="25"/>
                </a:lnTo>
                <a:close/>
              </a:path>
              <a:path w="513715" h="506729">
                <a:moveTo>
                  <a:pt x="83324" y="25"/>
                </a:moveTo>
                <a:lnTo>
                  <a:pt x="52057" y="25"/>
                </a:lnTo>
                <a:lnTo>
                  <a:pt x="72863" y="62006"/>
                </a:lnTo>
                <a:lnTo>
                  <a:pt x="72898" y="59016"/>
                </a:lnTo>
                <a:lnTo>
                  <a:pt x="83324" y="25"/>
                </a:lnTo>
                <a:close/>
              </a:path>
              <a:path w="513715" h="506729">
                <a:moveTo>
                  <a:pt x="458787" y="25"/>
                </a:moveTo>
                <a:lnTo>
                  <a:pt x="426910" y="25"/>
                </a:lnTo>
                <a:lnTo>
                  <a:pt x="439026" y="55524"/>
                </a:lnTo>
                <a:lnTo>
                  <a:pt x="439081" y="59105"/>
                </a:lnTo>
                <a:lnTo>
                  <a:pt x="458787" y="25"/>
                </a:lnTo>
                <a:close/>
              </a:path>
              <a:path w="513715" h="506729">
                <a:moveTo>
                  <a:pt x="490804" y="0"/>
                </a:moveTo>
                <a:lnTo>
                  <a:pt x="491083" y="25"/>
                </a:lnTo>
                <a:lnTo>
                  <a:pt x="4908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2" name="object 382"/>
          <p:cNvSpPr/>
          <p:nvPr/>
        </p:nvSpPr>
        <p:spPr>
          <a:xfrm>
            <a:off x="5604883" y="2767795"/>
            <a:ext cx="299720" cy="337820"/>
          </a:xfrm>
          <a:custGeom>
            <a:avLst/>
            <a:gdLst/>
            <a:ahLst/>
            <a:cxnLst/>
            <a:rect l="l" t="t" r="r" b="b"/>
            <a:pathLst>
              <a:path w="449579" h="506729">
                <a:moveTo>
                  <a:pt x="261988" y="0"/>
                </a:moveTo>
                <a:lnTo>
                  <a:pt x="187401" y="0"/>
                </a:lnTo>
                <a:lnTo>
                  <a:pt x="48590" y="383476"/>
                </a:lnTo>
                <a:lnTo>
                  <a:pt x="40113" y="406375"/>
                </a:lnTo>
                <a:lnTo>
                  <a:pt x="20104" y="458762"/>
                </a:lnTo>
                <a:lnTo>
                  <a:pt x="4548" y="495842"/>
                </a:lnTo>
                <a:lnTo>
                  <a:pt x="0" y="506666"/>
                </a:lnTo>
                <a:lnTo>
                  <a:pt x="71120" y="506666"/>
                </a:lnTo>
                <a:lnTo>
                  <a:pt x="117627" y="373037"/>
                </a:lnTo>
                <a:lnTo>
                  <a:pt x="397045" y="373037"/>
                </a:lnTo>
                <a:lnTo>
                  <a:pt x="377568" y="319239"/>
                </a:lnTo>
                <a:lnTo>
                  <a:pt x="136385" y="319239"/>
                </a:lnTo>
                <a:lnTo>
                  <a:pt x="223837" y="67640"/>
                </a:lnTo>
                <a:lnTo>
                  <a:pt x="286477" y="67640"/>
                </a:lnTo>
                <a:lnTo>
                  <a:pt x="261988" y="0"/>
                </a:lnTo>
                <a:close/>
              </a:path>
              <a:path w="449579" h="506729">
                <a:moveTo>
                  <a:pt x="397045" y="373037"/>
                </a:moveTo>
                <a:lnTo>
                  <a:pt x="331076" y="373037"/>
                </a:lnTo>
                <a:lnTo>
                  <a:pt x="378282" y="506666"/>
                </a:lnTo>
                <a:lnTo>
                  <a:pt x="449414" y="506666"/>
                </a:lnTo>
                <a:lnTo>
                  <a:pt x="444669" y="495722"/>
                </a:lnTo>
                <a:lnTo>
                  <a:pt x="439668" y="484090"/>
                </a:lnTo>
                <a:lnTo>
                  <a:pt x="423315" y="443928"/>
                </a:lnTo>
                <a:lnTo>
                  <a:pt x="409015" y="406272"/>
                </a:lnTo>
                <a:lnTo>
                  <a:pt x="400824" y="383476"/>
                </a:lnTo>
                <a:lnTo>
                  <a:pt x="397045" y="373037"/>
                </a:lnTo>
                <a:close/>
              </a:path>
              <a:path w="449579" h="506729">
                <a:moveTo>
                  <a:pt x="286477" y="67640"/>
                </a:moveTo>
                <a:lnTo>
                  <a:pt x="223837" y="67640"/>
                </a:lnTo>
                <a:lnTo>
                  <a:pt x="312343" y="319239"/>
                </a:lnTo>
                <a:lnTo>
                  <a:pt x="377568" y="319239"/>
                </a:lnTo>
                <a:lnTo>
                  <a:pt x="286477" y="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3" name="object 383"/>
          <p:cNvSpPr/>
          <p:nvPr/>
        </p:nvSpPr>
        <p:spPr>
          <a:xfrm>
            <a:off x="5947249" y="2767795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20" h="506729">
                <a:moveTo>
                  <a:pt x="400824" y="0"/>
                </a:moveTo>
                <a:lnTo>
                  <a:pt x="0" y="0"/>
                </a:lnTo>
                <a:lnTo>
                  <a:pt x="0" y="64185"/>
                </a:lnTo>
                <a:lnTo>
                  <a:pt x="10324" y="62129"/>
                </a:lnTo>
                <a:lnTo>
                  <a:pt x="20580" y="60483"/>
                </a:lnTo>
                <a:lnTo>
                  <a:pt x="62420" y="57534"/>
                </a:lnTo>
                <a:lnTo>
                  <a:pt x="85013" y="57238"/>
                </a:lnTo>
                <a:lnTo>
                  <a:pt x="166547" y="57238"/>
                </a:lnTo>
                <a:lnTo>
                  <a:pt x="166547" y="355714"/>
                </a:lnTo>
                <a:lnTo>
                  <a:pt x="166443" y="380602"/>
                </a:lnTo>
                <a:lnTo>
                  <a:pt x="165781" y="425898"/>
                </a:lnTo>
                <a:lnTo>
                  <a:pt x="164527" y="464979"/>
                </a:lnTo>
                <a:lnTo>
                  <a:pt x="159651" y="506666"/>
                </a:lnTo>
                <a:lnTo>
                  <a:pt x="239420" y="506666"/>
                </a:lnTo>
                <a:lnTo>
                  <a:pt x="234489" y="464871"/>
                </a:lnTo>
                <a:lnTo>
                  <a:pt x="233187" y="425990"/>
                </a:lnTo>
                <a:lnTo>
                  <a:pt x="232536" y="380609"/>
                </a:lnTo>
                <a:lnTo>
                  <a:pt x="232537" y="57238"/>
                </a:lnTo>
                <a:lnTo>
                  <a:pt x="315798" y="57238"/>
                </a:lnTo>
                <a:lnTo>
                  <a:pt x="327362" y="57311"/>
                </a:lnTo>
                <a:lnTo>
                  <a:pt x="369820" y="59231"/>
                </a:lnTo>
                <a:lnTo>
                  <a:pt x="400824" y="64185"/>
                </a:lnTo>
                <a:lnTo>
                  <a:pt x="400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4" name="object 384"/>
          <p:cNvSpPr/>
          <p:nvPr/>
        </p:nvSpPr>
        <p:spPr>
          <a:xfrm>
            <a:off x="6285425" y="2767795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20" h="506729">
                <a:moveTo>
                  <a:pt x="65951" y="0"/>
                </a:moveTo>
                <a:lnTo>
                  <a:pt x="0" y="0"/>
                </a:lnTo>
                <a:lnTo>
                  <a:pt x="1695" y="11550"/>
                </a:lnTo>
                <a:lnTo>
                  <a:pt x="2991" y="25434"/>
                </a:lnTo>
                <a:lnTo>
                  <a:pt x="4760" y="80577"/>
                </a:lnTo>
                <a:lnTo>
                  <a:pt x="5013" y="125986"/>
                </a:lnTo>
                <a:lnTo>
                  <a:pt x="5207" y="150952"/>
                </a:lnTo>
                <a:lnTo>
                  <a:pt x="5207" y="506666"/>
                </a:lnTo>
                <a:lnTo>
                  <a:pt x="65951" y="506666"/>
                </a:lnTo>
                <a:lnTo>
                  <a:pt x="65951" y="489318"/>
                </a:lnTo>
                <a:lnTo>
                  <a:pt x="24650" y="448348"/>
                </a:lnTo>
                <a:lnTo>
                  <a:pt x="65951" y="390874"/>
                </a:lnTo>
                <a:lnTo>
                  <a:pt x="65951" y="0"/>
                </a:lnTo>
                <a:close/>
              </a:path>
              <a:path w="401320" h="506729">
                <a:moveTo>
                  <a:pt x="400824" y="0"/>
                </a:moveTo>
                <a:lnTo>
                  <a:pt x="334886" y="0"/>
                </a:lnTo>
                <a:lnTo>
                  <a:pt x="334886" y="16624"/>
                </a:lnTo>
                <a:lnTo>
                  <a:pt x="376186" y="60375"/>
                </a:lnTo>
                <a:lnTo>
                  <a:pt x="334886" y="117479"/>
                </a:lnTo>
                <a:lnTo>
                  <a:pt x="334886" y="506666"/>
                </a:lnTo>
                <a:lnTo>
                  <a:pt x="400824" y="506666"/>
                </a:lnTo>
                <a:lnTo>
                  <a:pt x="399066" y="495127"/>
                </a:lnTo>
                <a:lnTo>
                  <a:pt x="397667" y="481369"/>
                </a:lnTo>
                <a:lnTo>
                  <a:pt x="396005" y="427227"/>
                </a:lnTo>
                <a:lnTo>
                  <a:pt x="395675" y="390874"/>
                </a:lnTo>
                <a:lnTo>
                  <a:pt x="395675" y="102430"/>
                </a:lnTo>
                <a:lnTo>
                  <a:pt x="396328" y="60185"/>
                </a:lnTo>
                <a:lnTo>
                  <a:pt x="399059" y="11531"/>
                </a:lnTo>
                <a:lnTo>
                  <a:pt x="400824" y="0"/>
                </a:lnTo>
                <a:close/>
              </a:path>
              <a:path w="401320" h="506729">
                <a:moveTo>
                  <a:pt x="65951" y="390874"/>
                </a:moveTo>
                <a:lnTo>
                  <a:pt x="24650" y="448348"/>
                </a:lnTo>
                <a:lnTo>
                  <a:pt x="65951" y="489318"/>
                </a:lnTo>
                <a:lnTo>
                  <a:pt x="65951" y="390874"/>
                </a:lnTo>
                <a:close/>
              </a:path>
              <a:path w="401320" h="506729">
                <a:moveTo>
                  <a:pt x="334886" y="16624"/>
                </a:moveTo>
                <a:lnTo>
                  <a:pt x="65951" y="390874"/>
                </a:lnTo>
                <a:lnTo>
                  <a:pt x="65951" y="489318"/>
                </a:lnTo>
                <a:lnTo>
                  <a:pt x="334886" y="117479"/>
                </a:lnTo>
                <a:lnTo>
                  <a:pt x="334886" y="16624"/>
                </a:lnTo>
                <a:close/>
              </a:path>
              <a:path w="401320" h="506729">
                <a:moveTo>
                  <a:pt x="334886" y="16624"/>
                </a:moveTo>
                <a:lnTo>
                  <a:pt x="334886" y="117479"/>
                </a:lnTo>
                <a:lnTo>
                  <a:pt x="376186" y="60375"/>
                </a:lnTo>
                <a:lnTo>
                  <a:pt x="334886" y="16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5" name="object 385"/>
          <p:cNvSpPr/>
          <p:nvPr/>
        </p:nvSpPr>
        <p:spPr>
          <a:xfrm>
            <a:off x="6652032" y="2765464"/>
            <a:ext cx="242993" cy="342477"/>
          </a:xfrm>
          <a:custGeom>
            <a:avLst/>
            <a:gdLst/>
            <a:ahLst/>
            <a:cxnLst/>
            <a:rect l="l" t="t" r="r" b="b"/>
            <a:pathLst>
              <a:path w="364490" h="513714">
                <a:moveTo>
                  <a:pt x="141009" y="0"/>
                </a:moveTo>
                <a:lnTo>
                  <a:pt x="92056" y="315"/>
                </a:lnTo>
                <a:lnTo>
                  <a:pt x="28555" y="1963"/>
                </a:lnTo>
                <a:lnTo>
                  <a:pt x="12763" y="2671"/>
                </a:lnTo>
                <a:lnTo>
                  <a:pt x="0" y="3496"/>
                </a:lnTo>
                <a:lnTo>
                  <a:pt x="1693" y="15336"/>
                </a:lnTo>
                <a:lnTo>
                  <a:pt x="2987" y="30068"/>
                </a:lnTo>
                <a:lnTo>
                  <a:pt x="4508" y="68203"/>
                </a:lnTo>
                <a:lnTo>
                  <a:pt x="5012" y="137921"/>
                </a:lnTo>
                <a:lnTo>
                  <a:pt x="5118" y="381432"/>
                </a:lnTo>
                <a:lnTo>
                  <a:pt x="5018" y="396476"/>
                </a:lnTo>
                <a:lnTo>
                  <a:pt x="4527" y="444772"/>
                </a:lnTo>
                <a:lnTo>
                  <a:pt x="2916" y="483817"/>
                </a:lnTo>
                <a:lnTo>
                  <a:pt x="0" y="510163"/>
                </a:lnTo>
                <a:lnTo>
                  <a:pt x="11673" y="510781"/>
                </a:lnTo>
                <a:lnTo>
                  <a:pt x="64020" y="512589"/>
                </a:lnTo>
                <a:lnTo>
                  <a:pt x="86847" y="512996"/>
                </a:lnTo>
                <a:lnTo>
                  <a:pt x="168300" y="513617"/>
                </a:lnTo>
                <a:lnTo>
                  <a:pt x="200899" y="512373"/>
                </a:lnTo>
                <a:lnTo>
                  <a:pt x="256677" y="502473"/>
                </a:lnTo>
                <a:lnTo>
                  <a:pt x="300059" y="483028"/>
                </a:lnTo>
                <a:lnTo>
                  <a:pt x="329906" y="458118"/>
                </a:lnTo>
                <a:lnTo>
                  <a:pt x="170053" y="458118"/>
                </a:lnTo>
                <a:lnTo>
                  <a:pt x="108267" y="457420"/>
                </a:lnTo>
                <a:lnTo>
                  <a:pt x="77888" y="456455"/>
                </a:lnTo>
                <a:lnTo>
                  <a:pt x="71145" y="456366"/>
                </a:lnTo>
                <a:lnTo>
                  <a:pt x="71145" y="267237"/>
                </a:lnTo>
                <a:lnTo>
                  <a:pt x="324111" y="267237"/>
                </a:lnTo>
                <a:lnTo>
                  <a:pt x="317706" y="261788"/>
                </a:lnTo>
                <a:lnTo>
                  <a:pt x="279715" y="241278"/>
                </a:lnTo>
                <a:lnTo>
                  <a:pt x="253326" y="232528"/>
                </a:lnTo>
                <a:lnTo>
                  <a:pt x="270339" y="224896"/>
                </a:lnTo>
                <a:lnTo>
                  <a:pt x="285994" y="215569"/>
                </a:lnTo>
                <a:lnTo>
                  <a:pt x="288788" y="213440"/>
                </a:lnTo>
                <a:lnTo>
                  <a:pt x="71145" y="213440"/>
                </a:lnTo>
                <a:lnTo>
                  <a:pt x="71145" y="55541"/>
                </a:lnTo>
                <a:lnTo>
                  <a:pt x="77636" y="55195"/>
                </a:lnTo>
                <a:lnTo>
                  <a:pt x="86025" y="54868"/>
                </a:lnTo>
                <a:lnTo>
                  <a:pt x="135391" y="53822"/>
                </a:lnTo>
                <a:lnTo>
                  <a:pt x="319883" y="53714"/>
                </a:lnTo>
                <a:lnTo>
                  <a:pt x="312312" y="42603"/>
                </a:lnTo>
                <a:lnTo>
                  <a:pt x="267207" y="15015"/>
                </a:lnTo>
                <a:lnTo>
                  <a:pt x="204200" y="1620"/>
                </a:lnTo>
                <a:lnTo>
                  <a:pt x="166560" y="4"/>
                </a:lnTo>
                <a:lnTo>
                  <a:pt x="141009" y="0"/>
                </a:lnTo>
                <a:close/>
              </a:path>
              <a:path w="364490" h="513714">
                <a:moveTo>
                  <a:pt x="324111" y="267237"/>
                </a:moveTo>
                <a:lnTo>
                  <a:pt x="166560" y="267237"/>
                </a:lnTo>
                <a:lnTo>
                  <a:pt x="196224" y="268688"/>
                </a:lnTo>
                <a:lnTo>
                  <a:pt x="222142" y="273044"/>
                </a:lnTo>
                <a:lnTo>
                  <a:pt x="263207" y="290491"/>
                </a:lnTo>
                <a:lnTo>
                  <a:pt x="288291" y="320552"/>
                </a:lnTo>
                <a:lnTo>
                  <a:pt x="296735" y="364405"/>
                </a:lnTo>
                <a:lnTo>
                  <a:pt x="295598" y="381432"/>
                </a:lnTo>
                <a:lnTo>
                  <a:pt x="278853" y="420983"/>
                </a:lnTo>
                <a:lnTo>
                  <a:pt x="245785" y="444772"/>
                </a:lnTo>
                <a:lnTo>
                  <a:pt x="202133" y="456028"/>
                </a:lnTo>
                <a:lnTo>
                  <a:pt x="170053" y="458118"/>
                </a:lnTo>
                <a:lnTo>
                  <a:pt x="329906" y="458118"/>
                </a:lnTo>
                <a:lnTo>
                  <a:pt x="352758" y="422789"/>
                </a:lnTo>
                <a:lnTo>
                  <a:pt x="363005" y="384846"/>
                </a:lnTo>
                <a:lnTo>
                  <a:pt x="364413" y="364405"/>
                </a:lnTo>
                <a:lnTo>
                  <a:pt x="363339" y="343761"/>
                </a:lnTo>
                <a:lnTo>
                  <a:pt x="347751" y="294657"/>
                </a:lnTo>
                <a:lnTo>
                  <a:pt x="328814" y="271238"/>
                </a:lnTo>
                <a:lnTo>
                  <a:pt x="324111" y="267237"/>
                </a:lnTo>
                <a:close/>
              </a:path>
              <a:path w="364490" h="513714">
                <a:moveTo>
                  <a:pt x="319883" y="53714"/>
                </a:moveTo>
                <a:lnTo>
                  <a:pt x="149122" y="53714"/>
                </a:lnTo>
                <a:lnTo>
                  <a:pt x="163106" y="53801"/>
                </a:lnTo>
                <a:lnTo>
                  <a:pt x="189853" y="55020"/>
                </a:lnTo>
                <a:lnTo>
                  <a:pt x="231127" y="64806"/>
                </a:lnTo>
                <a:lnTo>
                  <a:pt x="264302" y="97791"/>
                </a:lnTo>
                <a:lnTo>
                  <a:pt x="270700" y="131881"/>
                </a:lnTo>
                <a:lnTo>
                  <a:pt x="268970" y="150192"/>
                </a:lnTo>
                <a:lnTo>
                  <a:pt x="243433" y="192104"/>
                </a:lnTo>
                <a:lnTo>
                  <a:pt x="206970" y="208049"/>
                </a:lnTo>
                <a:lnTo>
                  <a:pt x="152704" y="213440"/>
                </a:lnTo>
                <a:lnTo>
                  <a:pt x="288788" y="213440"/>
                </a:lnTo>
                <a:lnTo>
                  <a:pt x="324380" y="177547"/>
                </a:lnTo>
                <a:lnTo>
                  <a:pt x="338340" y="121479"/>
                </a:lnTo>
                <a:lnTo>
                  <a:pt x="335411" y="90020"/>
                </a:lnTo>
                <a:lnTo>
                  <a:pt x="326697" y="63715"/>
                </a:lnTo>
                <a:lnTo>
                  <a:pt x="319883" y="53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6" name="object 386"/>
          <p:cNvSpPr/>
          <p:nvPr/>
        </p:nvSpPr>
        <p:spPr>
          <a:xfrm>
            <a:off x="6984771" y="2767795"/>
            <a:ext cx="264160" cy="337820"/>
          </a:xfrm>
          <a:custGeom>
            <a:avLst/>
            <a:gdLst/>
            <a:ahLst/>
            <a:cxnLst/>
            <a:rect l="l" t="t" r="r" b="b"/>
            <a:pathLst>
              <a:path w="396240" h="506729">
                <a:moveTo>
                  <a:pt x="395630" y="0"/>
                </a:moveTo>
                <a:lnTo>
                  <a:pt x="324485" y="0"/>
                </a:lnTo>
                <a:lnTo>
                  <a:pt x="324485" y="216890"/>
                </a:lnTo>
                <a:lnTo>
                  <a:pt x="71145" y="216890"/>
                </a:lnTo>
                <a:lnTo>
                  <a:pt x="71145" y="0"/>
                </a:ln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71145" y="506666"/>
                </a:lnTo>
                <a:lnTo>
                  <a:pt x="71145" y="272389"/>
                </a:lnTo>
                <a:lnTo>
                  <a:pt x="324485" y="272389"/>
                </a:lnTo>
                <a:lnTo>
                  <a:pt x="324485" y="506666"/>
                </a:lnTo>
                <a:lnTo>
                  <a:pt x="395630" y="506666"/>
                </a:lnTo>
                <a:lnTo>
                  <a:pt x="391538" y="464871"/>
                </a:lnTo>
                <a:lnTo>
                  <a:pt x="390811" y="425990"/>
                </a:lnTo>
                <a:lnTo>
                  <a:pt x="390446" y="380609"/>
                </a:lnTo>
                <a:lnTo>
                  <a:pt x="390436" y="125986"/>
                </a:lnTo>
                <a:lnTo>
                  <a:pt x="390493" y="102501"/>
                </a:lnTo>
                <a:lnTo>
                  <a:pt x="391121" y="60185"/>
                </a:lnTo>
                <a:lnTo>
                  <a:pt x="393872" y="11550"/>
                </a:lnTo>
                <a:lnTo>
                  <a:pt x="395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7" name="object 387"/>
          <p:cNvSpPr/>
          <p:nvPr/>
        </p:nvSpPr>
        <p:spPr>
          <a:xfrm>
            <a:off x="7319383" y="2767795"/>
            <a:ext cx="299720" cy="337820"/>
          </a:xfrm>
          <a:custGeom>
            <a:avLst/>
            <a:gdLst/>
            <a:ahLst/>
            <a:cxnLst/>
            <a:rect l="l" t="t" r="r" b="b"/>
            <a:pathLst>
              <a:path w="449579" h="506729">
                <a:moveTo>
                  <a:pt x="261988" y="0"/>
                </a:moveTo>
                <a:lnTo>
                  <a:pt x="187401" y="0"/>
                </a:lnTo>
                <a:lnTo>
                  <a:pt x="48590" y="383476"/>
                </a:lnTo>
                <a:lnTo>
                  <a:pt x="40113" y="406375"/>
                </a:lnTo>
                <a:lnTo>
                  <a:pt x="20104" y="458762"/>
                </a:lnTo>
                <a:lnTo>
                  <a:pt x="4548" y="495842"/>
                </a:lnTo>
                <a:lnTo>
                  <a:pt x="0" y="506666"/>
                </a:lnTo>
                <a:lnTo>
                  <a:pt x="71120" y="506666"/>
                </a:lnTo>
                <a:lnTo>
                  <a:pt x="117627" y="373037"/>
                </a:lnTo>
                <a:lnTo>
                  <a:pt x="397045" y="373037"/>
                </a:lnTo>
                <a:lnTo>
                  <a:pt x="377568" y="319239"/>
                </a:lnTo>
                <a:lnTo>
                  <a:pt x="136385" y="319239"/>
                </a:lnTo>
                <a:lnTo>
                  <a:pt x="223837" y="67640"/>
                </a:lnTo>
                <a:lnTo>
                  <a:pt x="286477" y="67640"/>
                </a:lnTo>
                <a:lnTo>
                  <a:pt x="261988" y="0"/>
                </a:lnTo>
                <a:close/>
              </a:path>
              <a:path w="449579" h="506729">
                <a:moveTo>
                  <a:pt x="397045" y="373037"/>
                </a:moveTo>
                <a:lnTo>
                  <a:pt x="331076" y="373037"/>
                </a:lnTo>
                <a:lnTo>
                  <a:pt x="378282" y="506666"/>
                </a:lnTo>
                <a:lnTo>
                  <a:pt x="449414" y="506666"/>
                </a:lnTo>
                <a:lnTo>
                  <a:pt x="444669" y="495722"/>
                </a:lnTo>
                <a:lnTo>
                  <a:pt x="439668" y="484090"/>
                </a:lnTo>
                <a:lnTo>
                  <a:pt x="423315" y="443928"/>
                </a:lnTo>
                <a:lnTo>
                  <a:pt x="409015" y="406272"/>
                </a:lnTo>
                <a:lnTo>
                  <a:pt x="400824" y="383476"/>
                </a:lnTo>
                <a:lnTo>
                  <a:pt x="397045" y="373037"/>
                </a:lnTo>
                <a:close/>
              </a:path>
              <a:path w="449579" h="506729">
                <a:moveTo>
                  <a:pt x="286477" y="67640"/>
                </a:moveTo>
                <a:lnTo>
                  <a:pt x="223837" y="67640"/>
                </a:lnTo>
                <a:lnTo>
                  <a:pt x="312343" y="319239"/>
                </a:lnTo>
                <a:lnTo>
                  <a:pt x="377568" y="319239"/>
                </a:lnTo>
                <a:lnTo>
                  <a:pt x="286477" y="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8" name="object 388"/>
          <p:cNvSpPr/>
          <p:nvPr/>
        </p:nvSpPr>
        <p:spPr>
          <a:xfrm>
            <a:off x="7677617" y="2765452"/>
            <a:ext cx="244263" cy="340360"/>
          </a:xfrm>
          <a:custGeom>
            <a:avLst/>
            <a:gdLst/>
            <a:ahLst/>
            <a:cxnLst/>
            <a:rect l="l" t="t" r="r" b="b"/>
            <a:pathLst>
              <a:path w="366395" h="510539">
                <a:moveTo>
                  <a:pt x="241356" y="0"/>
                </a:moveTo>
                <a:lnTo>
                  <a:pt x="182670" y="2381"/>
                </a:lnTo>
                <a:lnTo>
                  <a:pt x="117943" y="21287"/>
                </a:lnTo>
                <a:lnTo>
                  <a:pt x="72566" y="59104"/>
                </a:lnTo>
                <a:lnTo>
                  <a:pt x="49546" y="115645"/>
                </a:lnTo>
                <a:lnTo>
                  <a:pt x="46850" y="150974"/>
                </a:lnTo>
                <a:lnTo>
                  <a:pt x="48205" y="171972"/>
                </a:lnTo>
                <a:lnTo>
                  <a:pt x="59055" y="208830"/>
                </a:lnTo>
                <a:lnTo>
                  <a:pt x="92529" y="251428"/>
                </a:lnTo>
                <a:lnTo>
                  <a:pt x="121475" y="271421"/>
                </a:lnTo>
                <a:lnTo>
                  <a:pt x="111834" y="278259"/>
                </a:lnTo>
                <a:lnTo>
                  <a:pt x="80692" y="310460"/>
                </a:lnTo>
                <a:lnTo>
                  <a:pt x="57264" y="351926"/>
                </a:lnTo>
                <a:lnTo>
                  <a:pt x="41862" y="386819"/>
                </a:lnTo>
                <a:lnTo>
                  <a:pt x="27089" y="426018"/>
                </a:lnTo>
                <a:lnTo>
                  <a:pt x="13011" y="467623"/>
                </a:lnTo>
                <a:lnTo>
                  <a:pt x="0" y="510181"/>
                </a:lnTo>
                <a:lnTo>
                  <a:pt x="74625" y="510181"/>
                </a:lnTo>
                <a:lnTo>
                  <a:pt x="80589" y="484613"/>
                </a:lnTo>
                <a:lnTo>
                  <a:pt x="86331" y="461870"/>
                </a:lnTo>
                <a:lnTo>
                  <a:pt x="98018" y="422208"/>
                </a:lnTo>
                <a:lnTo>
                  <a:pt x="116142" y="375240"/>
                </a:lnTo>
                <a:lnTo>
                  <a:pt x="136129" y="340298"/>
                </a:lnTo>
                <a:lnTo>
                  <a:pt x="163772" y="308896"/>
                </a:lnTo>
                <a:lnTo>
                  <a:pt x="212737" y="293290"/>
                </a:lnTo>
                <a:lnTo>
                  <a:pt x="360954" y="293290"/>
                </a:lnTo>
                <a:lnTo>
                  <a:pt x="360954" y="239493"/>
                </a:lnTo>
                <a:lnTo>
                  <a:pt x="232524" y="239493"/>
                </a:lnTo>
                <a:lnTo>
                  <a:pt x="207016" y="237996"/>
                </a:lnTo>
                <a:lnTo>
                  <a:pt x="163601" y="226029"/>
                </a:lnTo>
                <a:lnTo>
                  <a:pt x="131371" y="202221"/>
                </a:lnTo>
                <a:lnTo>
                  <a:pt x="114703" y="167314"/>
                </a:lnTo>
                <a:lnTo>
                  <a:pt x="112788" y="145767"/>
                </a:lnTo>
                <a:lnTo>
                  <a:pt x="114478" y="124897"/>
                </a:lnTo>
                <a:lnTo>
                  <a:pt x="140373" y="78457"/>
                </a:lnTo>
                <a:lnTo>
                  <a:pt x="176282" y="61279"/>
                </a:lnTo>
                <a:lnTo>
                  <a:pt x="229069" y="55559"/>
                </a:lnTo>
                <a:lnTo>
                  <a:pt x="361968" y="55559"/>
                </a:lnTo>
                <a:lnTo>
                  <a:pt x="362169" y="47707"/>
                </a:lnTo>
                <a:lnTo>
                  <a:pt x="363066" y="30081"/>
                </a:lnTo>
                <a:lnTo>
                  <a:pt x="364379" y="15348"/>
                </a:lnTo>
                <a:lnTo>
                  <a:pt x="366153" y="3514"/>
                </a:lnTo>
                <a:lnTo>
                  <a:pt x="349980" y="2427"/>
                </a:lnTo>
                <a:lnTo>
                  <a:pt x="341514" y="1998"/>
                </a:lnTo>
                <a:lnTo>
                  <a:pt x="332816" y="1749"/>
                </a:lnTo>
                <a:lnTo>
                  <a:pt x="312918" y="982"/>
                </a:lnTo>
                <a:lnTo>
                  <a:pt x="301401" y="676"/>
                </a:lnTo>
                <a:lnTo>
                  <a:pt x="241356" y="0"/>
                </a:lnTo>
                <a:close/>
              </a:path>
              <a:path w="366395" h="510539">
                <a:moveTo>
                  <a:pt x="360954" y="293290"/>
                </a:moveTo>
                <a:lnTo>
                  <a:pt x="295008" y="293290"/>
                </a:lnTo>
                <a:lnTo>
                  <a:pt x="295008" y="510181"/>
                </a:lnTo>
                <a:lnTo>
                  <a:pt x="366153" y="510181"/>
                </a:lnTo>
                <a:lnTo>
                  <a:pt x="364395" y="498567"/>
                </a:lnTo>
                <a:lnTo>
                  <a:pt x="362994" y="484613"/>
                </a:lnTo>
                <a:lnTo>
                  <a:pt x="361329" y="429505"/>
                </a:lnTo>
                <a:lnTo>
                  <a:pt x="360969" y="386819"/>
                </a:lnTo>
                <a:lnTo>
                  <a:pt x="360954" y="293290"/>
                </a:lnTo>
                <a:close/>
              </a:path>
              <a:path w="366395" h="510539">
                <a:moveTo>
                  <a:pt x="361968" y="55559"/>
                </a:moveTo>
                <a:lnTo>
                  <a:pt x="229069" y="55559"/>
                </a:lnTo>
                <a:lnTo>
                  <a:pt x="247038" y="55619"/>
                </a:lnTo>
                <a:lnTo>
                  <a:pt x="255739" y="55773"/>
                </a:lnTo>
                <a:lnTo>
                  <a:pt x="287820" y="56873"/>
                </a:lnTo>
                <a:lnTo>
                  <a:pt x="295008" y="57261"/>
                </a:lnTo>
                <a:lnTo>
                  <a:pt x="295008" y="239493"/>
                </a:lnTo>
                <a:lnTo>
                  <a:pt x="360954" y="239493"/>
                </a:lnTo>
                <a:lnTo>
                  <a:pt x="361063" y="106716"/>
                </a:lnTo>
                <a:lnTo>
                  <a:pt x="361195" y="91234"/>
                </a:lnTo>
                <a:lnTo>
                  <a:pt x="361645" y="68221"/>
                </a:lnTo>
                <a:lnTo>
                  <a:pt x="361968" y="55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9" name="object 389"/>
          <p:cNvSpPr/>
          <p:nvPr/>
        </p:nvSpPr>
        <p:spPr>
          <a:xfrm>
            <a:off x="2172318" y="3288495"/>
            <a:ext cx="229447" cy="340360"/>
          </a:xfrm>
          <a:custGeom>
            <a:avLst/>
            <a:gdLst/>
            <a:ahLst/>
            <a:cxnLst/>
            <a:rect l="l" t="t" r="r" b="b"/>
            <a:pathLst>
              <a:path w="344170" h="510539">
                <a:moveTo>
                  <a:pt x="310616" y="0"/>
                </a:move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152" y="371109"/>
                </a:lnTo>
                <a:lnTo>
                  <a:pt x="4556" y="438746"/>
                </a:lnTo>
                <a:lnTo>
                  <a:pt x="2916" y="480320"/>
                </a:lnTo>
                <a:lnTo>
                  <a:pt x="0" y="506666"/>
                </a:lnTo>
                <a:lnTo>
                  <a:pt x="4356" y="506666"/>
                </a:lnTo>
                <a:lnTo>
                  <a:pt x="13538" y="507187"/>
                </a:lnTo>
                <a:lnTo>
                  <a:pt x="49276" y="508393"/>
                </a:lnTo>
                <a:lnTo>
                  <a:pt x="98209" y="509600"/>
                </a:lnTo>
                <a:lnTo>
                  <a:pt x="151320" y="510120"/>
                </a:lnTo>
                <a:lnTo>
                  <a:pt x="183068" y="508729"/>
                </a:lnTo>
                <a:lnTo>
                  <a:pt x="237534" y="497889"/>
                </a:lnTo>
                <a:lnTo>
                  <a:pt x="280294" y="476948"/>
                </a:lnTo>
                <a:lnTo>
                  <a:pt x="305716" y="454621"/>
                </a:lnTo>
                <a:lnTo>
                  <a:pt x="152704" y="454621"/>
                </a:lnTo>
                <a:lnTo>
                  <a:pt x="125464" y="454372"/>
                </a:lnTo>
                <a:lnTo>
                  <a:pt x="102196" y="453923"/>
                </a:lnTo>
                <a:lnTo>
                  <a:pt x="76595" y="452959"/>
                </a:lnTo>
                <a:lnTo>
                  <a:pt x="71145" y="452869"/>
                </a:lnTo>
                <a:lnTo>
                  <a:pt x="71145" y="263740"/>
                </a:lnTo>
                <a:lnTo>
                  <a:pt x="311148" y="263740"/>
                </a:lnTo>
                <a:lnTo>
                  <a:pt x="297764" y="249516"/>
                </a:lnTo>
                <a:lnTo>
                  <a:pt x="271279" y="232183"/>
                </a:lnTo>
                <a:lnTo>
                  <a:pt x="237675" y="219781"/>
                </a:lnTo>
                <a:lnTo>
                  <a:pt x="196978" y="212353"/>
                </a:lnTo>
                <a:lnTo>
                  <a:pt x="149212" y="209943"/>
                </a:lnTo>
                <a:lnTo>
                  <a:pt x="71145" y="209943"/>
                </a:lnTo>
                <a:lnTo>
                  <a:pt x="71145" y="57238"/>
                </a:lnTo>
                <a:lnTo>
                  <a:pt x="310616" y="57238"/>
                </a:lnTo>
                <a:lnTo>
                  <a:pt x="310616" y="0"/>
                </a:lnTo>
                <a:close/>
              </a:path>
              <a:path w="344170" h="510539">
                <a:moveTo>
                  <a:pt x="311148" y="263740"/>
                </a:moveTo>
                <a:lnTo>
                  <a:pt x="149212" y="263740"/>
                </a:lnTo>
                <a:lnTo>
                  <a:pt x="177844" y="265041"/>
                </a:lnTo>
                <a:lnTo>
                  <a:pt x="203006" y="268973"/>
                </a:lnTo>
                <a:lnTo>
                  <a:pt x="242912" y="284911"/>
                </a:lnTo>
                <a:lnTo>
                  <a:pt x="273656" y="331560"/>
                </a:lnTo>
                <a:lnTo>
                  <a:pt x="275894" y="353974"/>
                </a:lnTo>
                <a:lnTo>
                  <a:pt x="274796" y="371109"/>
                </a:lnTo>
                <a:lnTo>
                  <a:pt x="258889" y="412292"/>
                </a:lnTo>
                <a:lnTo>
                  <a:pt x="227201" y="438746"/>
                </a:lnTo>
                <a:lnTo>
                  <a:pt x="184510" y="452096"/>
                </a:lnTo>
                <a:lnTo>
                  <a:pt x="152704" y="454621"/>
                </a:lnTo>
                <a:lnTo>
                  <a:pt x="305716" y="454621"/>
                </a:lnTo>
                <a:lnTo>
                  <a:pt x="332136" y="413319"/>
                </a:lnTo>
                <a:lnTo>
                  <a:pt x="342266" y="374435"/>
                </a:lnTo>
                <a:lnTo>
                  <a:pt x="343585" y="353974"/>
                </a:lnTo>
                <a:lnTo>
                  <a:pt x="340710" y="323076"/>
                </a:lnTo>
                <a:lnTo>
                  <a:pt x="332100" y="295325"/>
                </a:lnTo>
                <a:lnTo>
                  <a:pt x="317777" y="270785"/>
                </a:lnTo>
                <a:lnTo>
                  <a:pt x="311148" y="263740"/>
                </a:lnTo>
                <a:close/>
              </a:path>
              <a:path w="344170" h="510539">
                <a:moveTo>
                  <a:pt x="310616" y="57238"/>
                </a:moveTo>
                <a:lnTo>
                  <a:pt x="159296" y="57238"/>
                </a:lnTo>
                <a:lnTo>
                  <a:pt x="229542" y="57517"/>
                </a:lnTo>
                <a:lnTo>
                  <a:pt x="268798" y="58470"/>
                </a:lnTo>
                <a:lnTo>
                  <a:pt x="285046" y="59382"/>
                </a:lnTo>
                <a:lnTo>
                  <a:pt x="298972" y="60698"/>
                </a:lnTo>
                <a:lnTo>
                  <a:pt x="310616" y="62445"/>
                </a:lnTo>
                <a:lnTo>
                  <a:pt x="310616" y="5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0" name="object 390"/>
          <p:cNvSpPr/>
          <p:nvPr/>
        </p:nvSpPr>
        <p:spPr>
          <a:xfrm>
            <a:off x="2462902" y="3288495"/>
            <a:ext cx="299720" cy="337820"/>
          </a:xfrm>
          <a:custGeom>
            <a:avLst/>
            <a:gdLst/>
            <a:ahLst/>
            <a:cxnLst/>
            <a:rect l="l" t="t" r="r" b="b"/>
            <a:pathLst>
              <a:path w="449579" h="506729">
                <a:moveTo>
                  <a:pt x="261988" y="0"/>
                </a:moveTo>
                <a:lnTo>
                  <a:pt x="187401" y="0"/>
                </a:lnTo>
                <a:lnTo>
                  <a:pt x="48590" y="383476"/>
                </a:lnTo>
                <a:lnTo>
                  <a:pt x="40113" y="406375"/>
                </a:lnTo>
                <a:lnTo>
                  <a:pt x="20104" y="458762"/>
                </a:lnTo>
                <a:lnTo>
                  <a:pt x="4548" y="495842"/>
                </a:lnTo>
                <a:lnTo>
                  <a:pt x="0" y="506666"/>
                </a:lnTo>
                <a:lnTo>
                  <a:pt x="71120" y="506666"/>
                </a:lnTo>
                <a:lnTo>
                  <a:pt x="117627" y="373037"/>
                </a:lnTo>
                <a:lnTo>
                  <a:pt x="397045" y="373037"/>
                </a:lnTo>
                <a:lnTo>
                  <a:pt x="377568" y="319239"/>
                </a:lnTo>
                <a:lnTo>
                  <a:pt x="136385" y="319239"/>
                </a:lnTo>
                <a:lnTo>
                  <a:pt x="223837" y="67640"/>
                </a:lnTo>
                <a:lnTo>
                  <a:pt x="286477" y="67640"/>
                </a:lnTo>
                <a:lnTo>
                  <a:pt x="261988" y="0"/>
                </a:lnTo>
                <a:close/>
              </a:path>
              <a:path w="449579" h="506729">
                <a:moveTo>
                  <a:pt x="397045" y="373037"/>
                </a:moveTo>
                <a:lnTo>
                  <a:pt x="331076" y="373037"/>
                </a:lnTo>
                <a:lnTo>
                  <a:pt x="378282" y="506666"/>
                </a:lnTo>
                <a:lnTo>
                  <a:pt x="449414" y="506666"/>
                </a:lnTo>
                <a:lnTo>
                  <a:pt x="444669" y="495722"/>
                </a:lnTo>
                <a:lnTo>
                  <a:pt x="439668" y="484090"/>
                </a:lnTo>
                <a:lnTo>
                  <a:pt x="423315" y="443928"/>
                </a:lnTo>
                <a:lnTo>
                  <a:pt x="409015" y="406272"/>
                </a:lnTo>
                <a:lnTo>
                  <a:pt x="400824" y="383476"/>
                </a:lnTo>
                <a:lnTo>
                  <a:pt x="397045" y="373037"/>
                </a:lnTo>
                <a:close/>
              </a:path>
              <a:path w="449579" h="506729">
                <a:moveTo>
                  <a:pt x="286477" y="67640"/>
                </a:moveTo>
                <a:lnTo>
                  <a:pt x="223837" y="67640"/>
                </a:lnTo>
                <a:lnTo>
                  <a:pt x="312343" y="319239"/>
                </a:lnTo>
                <a:lnTo>
                  <a:pt x="377568" y="319239"/>
                </a:lnTo>
                <a:lnTo>
                  <a:pt x="286477" y="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1" name="object 391"/>
          <p:cNvSpPr/>
          <p:nvPr/>
        </p:nvSpPr>
        <p:spPr>
          <a:xfrm>
            <a:off x="2817664" y="3282696"/>
            <a:ext cx="242147" cy="349673"/>
          </a:xfrm>
          <a:custGeom>
            <a:avLst/>
            <a:gdLst/>
            <a:ahLst/>
            <a:cxnLst/>
            <a:rect l="l" t="t" r="r" b="b"/>
            <a:pathLst>
              <a:path w="363220" h="524510">
                <a:moveTo>
                  <a:pt x="168338" y="0"/>
                </a:moveTo>
                <a:lnTo>
                  <a:pt x="119911" y="2854"/>
                </a:lnTo>
                <a:lnTo>
                  <a:pt x="75666" y="11633"/>
                </a:lnTo>
                <a:lnTo>
                  <a:pt x="37634" y="24036"/>
                </a:lnTo>
                <a:lnTo>
                  <a:pt x="8699" y="38163"/>
                </a:lnTo>
                <a:lnTo>
                  <a:pt x="20840" y="98907"/>
                </a:lnTo>
                <a:lnTo>
                  <a:pt x="34127" y="91315"/>
                </a:lnTo>
                <a:lnTo>
                  <a:pt x="48717" y="84231"/>
                </a:lnTo>
                <a:lnTo>
                  <a:pt x="100502" y="67085"/>
                </a:lnTo>
                <a:lnTo>
                  <a:pt x="140165" y="61443"/>
                </a:lnTo>
                <a:lnTo>
                  <a:pt x="161417" y="60744"/>
                </a:lnTo>
                <a:lnTo>
                  <a:pt x="186917" y="61705"/>
                </a:lnTo>
                <a:lnTo>
                  <a:pt x="229773" y="69611"/>
                </a:lnTo>
                <a:lnTo>
                  <a:pt x="271218" y="96637"/>
                </a:lnTo>
                <a:lnTo>
                  <a:pt x="279387" y="124942"/>
                </a:lnTo>
                <a:lnTo>
                  <a:pt x="276941" y="143927"/>
                </a:lnTo>
                <a:lnTo>
                  <a:pt x="240690" y="190004"/>
                </a:lnTo>
                <a:lnTo>
                  <a:pt x="194551" y="208768"/>
                </a:lnTo>
                <a:lnTo>
                  <a:pt x="133629" y="215150"/>
                </a:lnTo>
                <a:lnTo>
                  <a:pt x="64198" y="215150"/>
                </a:lnTo>
                <a:lnTo>
                  <a:pt x="64198" y="270687"/>
                </a:lnTo>
                <a:lnTo>
                  <a:pt x="133629" y="270687"/>
                </a:lnTo>
                <a:lnTo>
                  <a:pt x="156543" y="271233"/>
                </a:lnTo>
                <a:lnTo>
                  <a:pt x="198348" y="275906"/>
                </a:lnTo>
                <a:lnTo>
                  <a:pt x="249577" y="292750"/>
                </a:lnTo>
                <a:lnTo>
                  <a:pt x="283347" y="323246"/>
                </a:lnTo>
                <a:lnTo>
                  <a:pt x="294982" y="369608"/>
                </a:lnTo>
                <a:lnTo>
                  <a:pt x="293859" y="384099"/>
                </a:lnTo>
                <a:lnTo>
                  <a:pt x="277279" y="420814"/>
                </a:lnTo>
                <a:lnTo>
                  <a:pt x="244085" y="446448"/>
                </a:lnTo>
                <a:lnTo>
                  <a:pt x="198918" y="460629"/>
                </a:lnTo>
                <a:lnTo>
                  <a:pt x="164871" y="463321"/>
                </a:lnTo>
                <a:lnTo>
                  <a:pt x="137729" y="462457"/>
                </a:lnTo>
                <a:lnTo>
                  <a:pt x="90537" y="455777"/>
                </a:lnTo>
                <a:lnTo>
                  <a:pt x="53056" y="443231"/>
                </a:lnTo>
                <a:lnTo>
                  <a:pt x="15646" y="419912"/>
                </a:lnTo>
                <a:lnTo>
                  <a:pt x="0" y="485863"/>
                </a:lnTo>
                <a:lnTo>
                  <a:pt x="41842" y="505264"/>
                </a:lnTo>
                <a:lnTo>
                  <a:pt x="79231" y="516973"/>
                </a:lnTo>
                <a:lnTo>
                  <a:pt x="129316" y="523121"/>
                </a:lnTo>
                <a:lnTo>
                  <a:pt x="159664" y="524052"/>
                </a:lnTo>
                <a:lnTo>
                  <a:pt x="189921" y="522573"/>
                </a:lnTo>
                <a:lnTo>
                  <a:pt x="243941" y="511027"/>
                </a:lnTo>
                <a:lnTo>
                  <a:pt x="289345" y="488783"/>
                </a:lnTo>
                <a:lnTo>
                  <a:pt x="324383" y="458908"/>
                </a:lnTo>
                <a:lnTo>
                  <a:pt x="348775" y="423058"/>
                </a:lnTo>
                <a:lnTo>
                  <a:pt x="361036" y="384435"/>
                </a:lnTo>
                <a:lnTo>
                  <a:pt x="362673" y="364413"/>
                </a:lnTo>
                <a:lnTo>
                  <a:pt x="361447" y="343829"/>
                </a:lnTo>
                <a:lnTo>
                  <a:pt x="343395" y="294284"/>
                </a:lnTo>
                <a:lnTo>
                  <a:pt x="309819" y="261119"/>
                </a:lnTo>
                <a:lnTo>
                  <a:pt x="269914" y="242868"/>
                </a:lnTo>
                <a:lnTo>
                  <a:pt x="244678" y="237731"/>
                </a:lnTo>
                <a:lnTo>
                  <a:pt x="256893" y="235135"/>
                </a:lnTo>
                <a:lnTo>
                  <a:pt x="292404" y="217766"/>
                </a:lnTo>
                <a:lnTo>
                  <a:pt x="322419" y="188254"/>
                </a:lnTo>
                <a:lnTo>
                  <a:pt x="341455" y="150498"/>
                </a:lnTo>
                <a:lnTo>
                  <a:pt x="345325" y="123190"/>
                </a:lnTo>
                <a:lnTo>
                  <a:pt x="343766" y="103686"/>
                </a:lnTo>
                <a:lnTo>
                  <a:pt x="321195" y="55206"/>
                </a:lnTo>
                <a:lnTo>
                  <a:pt x="275986" y="21663"/>
                </a:lnTo>
                <a:lnTo>
                  <a:pt x="236395" y="7806"/>
                </a:lnTo>
                <a:lnTo>
                  <a:pt x="192005" y="836"/>
                </a:lnTo>
                <a:lnTo>
                  <a:pt x="1683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2" name="object 392"/>
          <p:cNvSpPr/>
          <p:nvPr/>
        </p:nvSpPr>
        <p:spPr>
          <a:xfrm>
            <a:off x="3115683" y="3288495"/>
            <a:ext cx="299720" cy="337820"/>
          </a:xfrm>
          <a:custGeom>
            <a:avLst/>
            <a:gdLst/>
            <a:ahLst/>
            <a:cxnLst/>
            <a:rect l="l" t="t" r="r" b="b"/>
            <a:pathLst>
              <a:path w="449579" h="506729">
                <a:moveTo>
                  <a:pt x="261988" y="0"/>
                </a:moveTo>
                <a:lnTo>
                  <a:pt x="187401" y="0"/>
                </a:lnTo>
                <a:lnTo>
                  <a:pt x="48590" y="383476"/>
                </a:lnTo>
                <a:lnTo>
                  <a:pt x="40113" y="406375"/>
                </a:lnTo>
                <a:lnTo>
                  <a:pt x="20104" y="458762"/>
                </a:lnTo>
                <a:lnTo>
                  <a:pt x="4548" y="495842"/>
                </a:lnTo>
                <a:lnTo>
                  <a:pt x="0" y="506666"/>
                </a:lnTo>
                <a:lnTo>
                  <a:pt x="71120" y="506666"/>
                </a:lnTo>
                <a:lnTo>
                  <a:pt x="117627" y="373037"/>
                </a:lnTo>
                <a:lnTo>
                  <a:pt x="397045" y="373037"/>
                </a:lnTo>
                <a:lnTo>
                  <a:pt x="377568" y="319239"/>
                </a:lnTo>
                <a:lnTo>
                  <a:pt x="136385" y="319239"/>
                </a:lnTo>
                <a:lnTo>
                  <a:pt x="223837" y="67640"/>
                </a:lnTo>
                <a:lnTo>
                  <a:pt x="286477" y="67640"/>
                </a:lnTo>
                <a:lnTo>
                  <a:pt x="261988" y="0"/>
                </a:lnTo>
                <a:close/>
              </a:path>
              <a:path w="449579" h="506729">
                <a:moveTo>
                  <a:pt x="397045" y="373037"/>
                </a:moveTo>
                <a:lnTo>
                  <a:pt x="331076" y="373037"/>
                </a:lnTo>
                <a:lnTo>
                  <a:pt x="378282" y="506666"/>
                </a:lnTo>
                <a:lnTo>
                  <a:pt x="449414" y="506666"/>
                </a:lnTo>
                <a:lnTo>
                  <a:pt x="444669" y="495722"/>
                </a:lnTo>
                <a:lnTo>
                  <a:pt x="439668" y="484090"/>
                </a:lnTo>
                <a:lnTo>
                  <a:pt x="423315" y="443928"/>
                </a:lnTo>
                <a:lnTo>
                  <a:pt x="409015" y="406272"/>
                </a:lnTo>
                <a:lnTo>
                  <a:pt x="400824" y="383476"/>
                </a:lnTo>
                <a:lnTo>
                  <a:pt x="397045" y="373037"/>
                </a:lnTo>
                <a:close/>
              </a:path>
              <a:path w="449579" h="506729">
                <a:moveTo>
                  <a:pt x="286477" y="67640"/>
                </a:moveTo>
                <a:lnTo>
                  <a:pt x="223837" y="67640"/>
                </a:lnTo>
                <a:lnTo>
                  <a:pt x="312343" y="319239"/>
                </a:lnTo>
                <a:lnTo>
                  <a:pt x="377568" y="319239"/>
                </a:lnTo>
                <a:lnTo>
                  <a:pt x="286477" y="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3" name="object 393"/>
          <p:cNvSpPr/>
          <p:nvPr/>
        </p:nvSpPr>
        <p:spPr>
          <a:xfrm>
            <a:off x="3616071" y="3265356"/>
            <a:ext cx="307763" cy="365760"/>
          </a:xfrm>
          <a:custGeom>
            <a:avLst/>
            <a:gdLst/>
            <a:ahLst/>
            <a:cxnLst/>
            <a:rect l="l" t="t" r="r" b="b"/>
            <a:pathLst>
              <a:path w="461645" h="548639">
                <a:moveTo>
                  <a:pt x="265518" y="0"/>
                </a:moveTo>
                <a:lnTo>
                  <a:pt x="199567" y="0"/>
                </a:lnTo>
                <a:lnTo>
                  <a:pt x="200030" y="8933"/>
                </a:lnTo>
                <a:lnTo>
                  <a:pt x="200404" y="17706"/>
                </a:lnTo>
                <a:lnTo>
                  <a:pt x="200709" y="26342"/>
                </a:lnTo>
                <a:lnTo>
                  <a:pt x="200964" y="34861"/>
                </a:lnTo>
                <a:lnTo>
                  <a:pt x="201093" y="42761"/>
                </a:lnTo>
                <a:lnTo>
                  <a:pt x="201213" y="55637"/>
                </a:lnTo>
                <a:lnTo>
                  <a:pt x="201320" y="60744"/>
                </a:lnTo>
                <a:lnTo>
                  <a:pt x="145068" y="71805"/>
                </a:lnTo>
                <a:lnTo>
                  <a:pt x="96151" y="93497"/>
                </a:lnTo>
                <a:lnTo>
                  <a:pt x="55573" y="124675"/>
                </a:lnTo>
                <a:lnTo>
                  <a:pt x="25349" y="164655"/>
                </a:lnTo>
                <a:lnTo>
                  <a:pt x="6183" y="212405"/>
                </a:lnTo>
                <a:lnTo>
                  <a:pt x="0" y="267195"/>
                </a:lnTo>
                <a:lnTo>
                  <a:pt x="1536" y="295756"/>
                </a:lnTo>
                <a:lnTo>
                  <a:pt x="13951" y="346732"/>
                </a:lnTo>
                <a:lnTo>
                  <a:pt x="38718" y="389876"/>
                </a:lnTo>
                <a:lnTo>
                  <a:pt x="73739" y="423935"/>
                </a:lnTo>
                <a:lnTo>
                  <a:pt x="118869" y="448793"/>
                </a:lnTo>
                <a:lnTo>
                  <a:pt x="171831" y="463621"/>
                </a:lnTo>
                <a:lnTo>
                  <a:pt x="201320" y="467461"/>
                </a:lnTo>
                <a:lnTo>
                  <a:pt x="201320" y="472541"/>
                </a:lnTo>
                <a:lnTo>
                  <a:pt x="201152" y="478548"/>
                </a:lnTo>
                <a:lnTo>
                  <a:pt x="201142" y="489483"/>
                </a:lnTo>
                <a:lnTo>
                  <a:pt x="200984" y="496780"/>
                </a:lnTo>
                <a:lnTo>
                  <a:pt x="200771" y="504272"/>
                </a:lnTo>
                <a:lnTo>
                  <a:pt x="200610" y="511964"/>
                </a:lnTo>
                <a:lnTo>
                  <a:pt x="200609" y="519861"/>
                </a:lnTo>
                <a:lnTo>
                  <a:pt x="200401" y="527598"/>
                </a:lnTo>
                <a:lnTo>
                  <a:pt x="200150" y="534882"/>
                </a:lnTo>
                <a:lnTo>
                  <a:pt x="199868" y="541771"/>
                </a:lnTo>
                <a:lnTo>
                  <a:pt x="199567" y="548322"/>
                </a:lnTo>
                <a:lnTo>
                  <a:pt x="265518" y="548322"/>
                </a:lnTo>
                <a:lnTo>
                  <a:pt x="265170" y="541648"/>
                </a:lnTo>
                <a:lnTo>
                  <a:pt x="264863" y="534525"/>
                </a:lnTo>
                <a:lnTo>
                  <a:pt x="264620" y="527014"/>
                </a:lnTo>
                <a:lnTo>
                  <a:pt x="264464" y="519176"/>
                </a:lnTo>
                <a:lnTo>
                  <a:pt x="264037" y="503259"/>
                </a:lnTo>
                <a:lnTo>
                  <a:pt x="263922" y="496780"/>
                </a:lnTo>
                <a:lnTo>
                  <a:pt x="263829" y="478548"/>
                </a:lnTo>
                <a:lnTo>
                  <a:pt x="263499" y="471271"/>
                </a:lnTo>
                <a:lnTo>
                  <a:pt x="263766" y="466737"/>
                </a:lnTo>
                <a:lnTo>
                  <a:pt x="292350" y="462328"/>
                </a:lnTo>
                <a:lnTo>
                  <a:pt x="319109" y="455363"/>
                </a:lnTo>
                <a:lnTo>
                  <a:pt x="344054" y="445890"/>
                </a:lnTo>
                <a:lnTo>
                  <a:pt x="367195" y="433959"/>
                </a:lnTo>
                <a:lnTo>
                  <a:pt x="388149" y="419602"/>
                </a:lnTo>
                <a:lnTo>
                  <a:pt x="399469" y="409498"/>
                </a:lnTo>
                <a:lnTo>
                  <a:pt x="263766" y="409498"/>
                </a:lnTo>
                <a:lnTo>
                  <a:pt x="263766" y="409130"/>
                </a:lnTo>
                <a:lnTo>
                  <a:pt x="201320" y="409130"/>
                </a:lnTo>
                <a:lnTo>
                  <a:pt x="171459" y="403146"/>
                </a:lnTo>
                <a:lnTo>
                  <a:pt x="121372" y="379328"/>
                </a:lnTo>
                <a:lnTo>
                  <a:pt x="85047" y="340408"/>
                </a:lnTo>
                <a:lnTo>
                  <a:pt x="66426" y="289648"/>
                </a:lnTo>
                <a:lnTo>
                  <a:pt x="64198" y="260248"/>
                </a:lnTo>
                <a:lnTo>
                  <a:pt x="66542" y="232192"/>
                </a:lnTo>
                <a:lnTo>
                  <a:pt x="85356" y="183953"/>
                </a:lnTo>
                <a:lnTo>
                  <a:pt x="122183" y="146940"/>
                </a:lnTo>
                <a:lnTo>
                  <a:pt x="171852" y="124011"/>
                </a:lnTo>
                <a:lnTo>
                  <a:pt x="201320" y="118325"/>
                </a:lnTo>
                <a:lnTo>
                  <a:pt x="404448" y="118325"/>
                </a:lnTo>
                <a:lnTo>
                  <a:pt x="389027" y="104882"/>
                </a:lnTo>
                <a:lnTo>
                  <a:pt x="344997" y="79578"/>
                </a:lnTo>
                <a:lnTo>
                  <a:pt x="292692" y="64200"/>
                </a:lnTo>
                <a:lnTo>
                  <a:pt x="263766" y="60388"/>
                </a:lnTo>
                <a:lnTo>
                  <a:pt x="263803" y="42091"/>
                </a:lnTo>
                <a:lnTo>
                  <a:pt x="264121" y="34353"/>
                </a:lnTo>
                <a:lnTo>
                  <a:pt x="264343" y="25912"/>
                </a:lnTo>
                <a:lnTo>
                  <a:pt x="264648" y="17314"/>
                </a:lnTo>
                <a:lnTo>
                  <a:pt x="265039" y="8648"/>
                </a:lnTo>
                <a:lnTo>
                  <a:pt x="265518" y="0"/>
                </a:lnTo>
                <a:close/>
              </a:path>
              <a:path w="461645" h="548639">
                <a:moveTo>
                  <a:pt x="404448" y="118325"/>
                </a:moveTo>
                <a:lnTo>
                  <a:pt x="263766" y="118325"/>
                </a:lnTo>
                <a:lnTo>
                  <a:pt x="292866" y="124407"/>
                </a:lnTo>
                <a:lnTo>
                  <a:pt x="318784" y="134334"/>
                </a:lnTo>
                <a:lnTo>
                  <a:pt x="361276" y="165887"/>
                </a:lnTo>
                <a:lnTo>
                  <a:pt x="388215" y="210807"/>
                </a:lnTo>
                <a:lnTo>
                  <a:pt x="397370" y="267195"/>
                </a:lnTo>
                <a:lnTo>
                  <a:pt x="395082" y="295756"/>
                </a:lnTo>
                <a:lnTo>
                  <a:pt x="376780" y="344278"/>
                </a:lnTo>
                <a:lnTo>
                  <a:pt x="340938" y="381122"/>
                </a:lnTo>
                <a:lnTo>
                  <a:pt x="292362" y="403659"/>
                </a:lnTo>
                <a:lnTo>
                  <a:pt x="263766" y="409498"/>
                </a:lnTo>
                <a:lnTo>
                  <a:pt x="399469" y="409498"/>
                </a:lnTo>
                <a:lnTo>
                  <a:pt x="436587" y="363677"/>
                </a:lnTo>
                <a:lnTo>
                  <a:pt x="455260" y="316395"/>
                </a:lnTo>
                <a:lnTo>
                  <a:pt x="461568" y="262001"/>
                </a:lnTo>
                <a:lnTo>
                  <a:pt x="460032" y="233589"/>
                </a:lnTo>
                <a:lnTo>
                  <a:pt x="447788" y="182499"/>
                </a:lnTo>
                <a:lnTo>
                  <a:pt x="423577" y="139383"/>
                </a:lnTo>
                <a:lnTo>
                  <a:pt x="407514" y="120999"/>
                </a:lnTo>
                <a:lnTo>
                  <a:pt x="404448" y="118325"/>
                </a:lnTo>
                <a:close/>
              </a:path>
              <a:path w="461645" h="548639">
                <a:moveTo>
                  <a:pt x="263766" y="118325"/>
                </a:moveTo>
                <a:lnTo>
                  <a:pt x="201320" y="118325"/>
                </a:lnTo>
                <a:lnTo>
                  <a:pt x="201320" y="409130"/>
                </a:lnTo>
                <a:lnTo>
                  <a:pt x="263766" y="409130"/>
                </a:lnTo>
                <a:lnTo>
                  <a:pt x="263766" y="118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4" name="object 394"/>
          <p:cNvSpPr/>
          <p:nvPr/>
        </p:nvSpPr>
        <p:spPr>
          <a:xfrm>
            <a:off x="3992838" y="3282696"/>
            <a:ext cx="288289" cy="349673"/>
          </a:xfrm>
          <a:custGeom>
            <a:avLst/>
            <a:gdLst/>
            <a:ahLst/>
            <a:cxnLst/>
            <a:rect l="l" t="t" r="r" b="b"/>
            <a:pathLst>
              <a:path w="432435" h="524510">
                <a:moveTo>
                  <a:pt x="220408" y="0"/>
                </a:moveTo>
                <a:lnTo>
                  <a:pt x="178982" y="4448"/>
                </a:lnTo>
                <a:lnTo>
                  <a:pt x="139014" y="18059"/>
                </a:lnTo>
                <a:lnTo>
                  <a:pt x="101522" y="40074"/>
                </a:lnTo>
                <a:lnTo>
                  <a:pt x="68211" y="70472"/>
                </a:lnTo>
                <a:lnTo>
                  <a:pt x="39978" y="108446"/>
                </a:lnTo>
                <a:lnTo>
                  <a:pt x="18402" y="153936"/>
                </a:lnTo>
                <a:lnTo>
                  <a:pt x="4448" y="206328"/>
                </a:lnTo>
                <a:lnTo>
                  <a:pt x="0" y="265493"/>
                </a:lnTo>
                <a:lnTo>
                  <a:pt x="1048" y="295802"/>
                </a:lnTo>
                <a:lnTo>
                  <a:pt x="9660" y="351034"/>
                </a:lnTo>
                <a:lnTo>
                  <a:pt x="26786" y="399104"/>
                </a:lnTo>
                <a:lnTo>
                  <a:pt x="50354" y="439608"/>
                </a:lnTo>
                <a:lnTo>
                  <a:pt x="80219" y="472505"/>
                </a:lnTo>
                <a:lnTo>
                  <a:pt x="114314" y="497449"/>
                </a:lnTo>
                <a:lnTo>
                  <a:pt x="152496" y="514428"/>
                </a:lnTo>
                <a:lnTo>
                  <a:pt x="192674" y="522838"/>
                </a:lnTo>
                <a:lnTo>
                  <a:pt x="213461" y="524052"/>
                </a:lnTo>
                <a:lnTo>
                  <a:pt x="234078" y="522886"/>
                </a:lnTo>
                <a:lnTo>
                  <a:pt x="274344" y="513781"/>
                </a:lnTo>
                <a:lnTo>
                  <a:pt x="313115" y="495933"/>
                </a:lnTo>
                <a:lnTo>
                  <a:pt x="348081" y="469760"/>
                </a:lnTo>
                <a:lnTo>
                  <a:pt x="354586" y="463321"/>
                </a:lnTo>
                <a:lnTo>
                  <a:pt x="216916" y="463321"/>
                </a:lnTo>
                <a:lnTo>
                  <a:pt x="195028" y="461735"/>
                </a:lnTo>
                <a:lnTo>
                  <a:pt x="155624" y="449123"/>
                </a:lnTo>
                <a:lnTo>
                  <a:pt x="122457" y="424182"/>
                </a:lnTo>
                <a:lnTo>
                  <a:pt x="96328" y="388259"/>
                </a:lnTo>
                <a:lnTo>
                  <a:pt x="78128" y="342160"/>
                </a:lnTo>
                <a:lnTo>
                  <a:pt x="68804" y="287279"/>
                </a:lnTo>
                <a:lnTo>
                  <a:pt x="67691" y="256819"/>
                </a:lnTo>
                <a:lnTo>
                  <a:pt x="68866" y="227776"/>
                </a:lnTo>
                <a:lnTo>
                  <a:pt x="78374" y="175673"/>
                </a:lnTo>
                <a:lnTo>
                  <a:pt x="97186" y="131882"/>
                </a:lnTo>
                <a:lnTo>
                  <a:pt x="123464" y="97765"/>
                </a:lnTo>
                <a:lnTo>
                  <a:pt x="156937" y="74217"/>
                </a:lnTo>
                <a:lnTo>
                  <a:pt x="195543" y="62236"/>
                </a:lnTo>
                <a:lnTo>
                  <a:pt x="216916" y="60744"/>
                </a:lnTo>
                <a:lnTo>
                  <a:pt x="361288" y="60744"/>
                </a:lnTo>
                <a:lnTo>
                  <a:pt x="352024" y="51461"/>
                </a:lnTo>
                <a:lnTo>
                  <a:pt x="317999" y="26401"/>
                </a:lnTo>
                <a:lnTo>
                  <a:pt x="280453" y="9558"/>
                </a:lnTo>
                <a:lnTo>
                  <a:pt x="240758" y="1031"/>
                </a:lnTo>
                <a:lnTo>
                  <a:pt x="220408" y="0"/>
                </a:lnTo>
                <a:close/>
              </a:path>
              <a:path w="432435" h="524510">
                <a:moveTo>
                  <a:pt x="361288" y="60744"/>
                </a:moveTo>
                <a:lnTo>
                  <a:pt x="216916" y="60744"/>
                </a:lnTo>
                <a:lnTo>
                  <a:pt x="238233" y="62264"/>
                </a:lnTo>
                <a:lnTo>
                  <a:pt x="258167" y="66881"/>
                </a:lnTo>
                <a:lnTo>
                  <a:pt x="294132" y="85725"/>
                </a:lnTo>
                <a:lnTo>
                  <a:pt x="323594" y="115882"/>
                </a:lnTo>
                <a:lnTo>
                  <a:pt x="345846" y="156870"/>
                </a:lnTo>
                <a:lnTo>
                  <a:pt x="359630" y="207437"/>
                </a:lnTo>
                <a:lnTo>
                  <a:pt x="364413" y="267195"/>
                </a:lnTo>
                <a:lnTo>
                  <a:pt x="363169" y="296798"/>
                </a:lnTo>
                <a:lnTo>
                  <a:pt x="353521" y="349414"/>
                </a:lnTo>
                <a:lnTo>
                  <a:pt x="334862" y="393207"/>
                </a:lnTo>
                <a:lnTo>
                  <a:pt x="308583" y="426806"/>
                </a:lnTo>
                <a:lnTo>
                  <a:pt x="275625" y="450144"/>
                </a:lnTo>
                <a:lnTo>
                  <a:pt x="237539" y="461851"/>
                </a:lnTo>
                <a:lnTo>
                  <a:pt x="216916" y="463321"/>
                </a:lnTo>
                <a:lnTo>
                  <a:pt x="354586" y="463321"/>
                </a:lnTo>
                <a:lnTo>
                  <a:pt x="392006" y="415696"/>
                </a:lnTo>
                <a:lnTo>
                  <a:pt x="413689" y="370306"/>
                </a:lnTo>
                <a:lnTo>
                  <a:pt x="427469" y="317592"/>
                </a:lnTo>
                <a:lnTo>
                  <a:pt x="432104" y="258572"/>
                </a:lnTo>
                <a:lnTo>
                  <a:pt x="430988" y="228185"/>
                </a:lnTo>
                <a:lnTo>
                  <a:pt x="422246" y="172818"/>
                </a:lnTo>
                <a:lnTo>
                  <a:pt x="405256" y="124867"/>
                </a:lnTo>
                <a:lnTo>
                  <a:pt x="381600" y="84237"/>
                </a:lnTo>
                <a:lnTo>
                  <a:pt x="367512" y="66979"/>
                </a:lnTo>
                <a:lnTo>
                  <a:pt x="361288" y="60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5" name="object 395"/>
          <p:cNvSpPr/>
          <p:nvPr/>
        </p:nvSpPr>
        <p:spPr>
          <a:xfrm>
            <a:off x="4364135" y="3286164"/>
            <a:ext cx="221403" cy="340360"/>
          </a:xfrm>
          <a:custGeom>
            <a:avLst/>
            <a:gdLst/>
            <a:ahLst/>
            <a:cxnLst/>
            <a:rect l="l" t="t" r="r" b="b"/>
            <a:pathLst>
              <a:path w="332104" h="510539">
                <a:moveTo>
                  <a:pt x="129549" y="0"/>
                </a:moveTo>
                <a:lnTo>
                  <a:pt x="111690" y="64"/>
                </a:lnTo>
                <a:lnTo>
                  <a:pt x="94211" y="315"/>
                </a:lnTo>
                <a:lnTo>
                  <a:pt x="46286" y="1691"/>
                </a:lnTo>
                <a:lnTo>
                  <a:pt x="0" y="3471"/>
                </a:lnTo>
                <a:lnTo>
                  <a:pt x="304" y="3496"/>
                </a:lnTo>
                <a:lnTo>
                  <a:pt x="1998" y="15336"/>
                </a:lnTo>
                <a:lnTo>
                  <a:pt x="4813" y="68203"/>
                </a:lnTo>
                <a:lnTo>
                  <a:pt x="5290" y="132887"/>
                </a:lnTo>
                <a:lnTo>
                  <a:pt x="5379" y="146015"/>
                </a:lnTo>
                <a:lnTo>
                  <a:pt x="5450" y="384118"/>
                </a:lnTo>
                <a:lnTo>
                  <a:pt x="5064" y="429589"/>
                </a:lnTo>
                <a:lnTo>
                  <a:pt x="4218" y="468579"/>
                </a:lnTo>
                <a:lnTo>
                  <a:pt x="304" y="510163"/>
                </a:lnTo>
                <a:lnTo>
                  <a:pt x="76644" y="510163"/>
                </a:lnTo>
                <a:lnTo>
                  <a:pt x="72841" y="468476"/>
                </a:lnTo>
                <a:lnTo>
                  <a:pt x="71895" y="429394"/>
                </a:lnTo>
                <a:lnTo>
                  <a:pt x="71371" y="384118"/>
                </a:lnTo>
                <a:lnTo>
                  <a:pt x="71450" y="314088"/>
                </a:lnTo>
                <a:lnTo>
                  <a:pt x="191188" y="314088"/>
                </a:lnTo>
                <a:lnTo>
                  <a:pt x="224348" y="306399"/>
                </a:lnTo>
                <a:lnTo>
                  <a:pt x="255774" y="292558"/>
                </a:lnTo>
                <a:lnTo>
                  <a:pt x="282625" y="273282"/>
                </a:lnTo>
                <a:lnTo>
                  <a:pt x="291092" y="263745"/>
                </a:lnTo>
                <a:lnTo>
                  <a:pt x="142595" y="263745"/>
                </a:lnTo>
                <a:lnTo>
                  <a:pt x="132942" y="263677"/>
                </a:lnTo>
                <a:lnTo>
                  <a:pt x="87972" y="261973"/>
                </a:lnTo>
                <a:lnTo>
                  <a:pt x="71450" y="260290"/>
                </a:lnTo>
                <a:lnTo>
                  <a:pt x="71450" y="57243"/>
                </a:lnTo>
                <a:lnTo>
                  <a:pt x="96569" y="56248"/>
                </a:lnTo>
                <a:lnTo>
                  <a:pt x="122229" y="55668"/>
                </a:lnTo>
                <a:lnTo>
                  <a:pt x="299233" y="55541"/>
                </a:lnTo>
                <a:lnTo>
                  <a:pt x="281749" y="38358"/>
                </a:lnTo>
                <a:lnTo>
                  <a:pt x="254581" y="21562"/>
                </a:lnTo>
                <a:lnTo>
                  <a:pt x="223129" y="9546"/>
                </a:lnTo>
                <a:lnTo>
                  <a:pt x="187491" y="2348"/>
                </a:lnTo>
                <a:lnTo>
                  <a:pt x="147764" y="4"/>
                </a:lnTo>
                <a:lnTo>
                  <a:pt x="129549" y="0"/>
                </a:lnTo>
                <a:close/>
              </a:path>
              <a:path w="332104" h="510539">
                <a:moveTo>
                  <a:pt x="191188" y="314088"/>
                </a:moveTo>
                <a:lnTo>
                  <a:pt x="71450" y="314088"/>
                </a:lnTo>
                <a:lnTo>
                  <a:pt x="80075" y="314853"/>
                </a:lnTo>
                <a:lnTo>
                  <a:pt x="118510" y="317029"/>
                </a:lnTo>
                <a:lnTo>
                  <a:pt x="147764" y="317542"/>
                </a:lnTo>
                <a:lnTo>
                  <a:pt x="188346" y="314747"/>
                </a:lnTo>
                <a:lnTo>
                  <a:pt x="191188" y="314088"/>
                </a:lnTo>
                <a:close/>
              </a:path>
              <a:path w="332104" h="510539">
                <a:moveTo>
                  <a:pt x="299233" y="55541"/>
                </a:moveTo>
                <a:lnTo>
                  <a:pt x="144322" y="55541"/>
                </a:lnTo>
                <a:lnTo>
                  <a:pt x="166147" y="56420"/>
                </a:lnTo>
                <a:lnTo>
                  <a:pt x="185510" y="59084"/>
                </a:lnTo>
                <a:lnTo>
                  <a:pt x="229341" y="77710"/>
                </a:lnTo>
                <a:lnTo>
                  <a:pt x="254673" y="108132"/>
                </a:lnTo>
                <a:lnTo>
                  <a:pt x="264933" y="146015"/>
                </a:lnTo>
                <a:lnTo>
                  <a:pt x="265760" y="159643"/>
                </a:lnTo>
                <a:lnTo>
                  <a:pt x="265073" y="173252"/>
                </a:lnTo>
                <a:lnTo>
                  <a:pt x="255181" y="211192"/>
                </a:lnTo>
                <a:lnTo>
                  <a:pt x="230236" y="241457"/>
                </a:lnTo>
                <a:lnTo>
                  <a:pt x="185593" y="259998"/>
                </a:lnTo>
                <a:lnTo>
                  <a:pt x="142595" y="263745"/>
                </a:lnTo>
                <a:lnTo>
                  <a:pt x="291092" y="263745"/>
                </a:lnTo>
                <a:lnTo>
                  <a:pt x="304070" y="249126"/>
                </a:lnTo>
                <a:lnTo>
                  <a:pt x="319349" y="220933"/>
                </a:lnTo>
                <a:lnTo>
                  <a:pt x="328544" y="188768"/>
                </a:lnTo>
                <a:lnTo>
                  <a:pt x="331736" y="152696"/>
                </a:lnTo>
                <a:lnTo>
                  <a:pt x="328592" y="117023"/>
                </a:lnTo>
                <a:lnTo>
                  <a:pt x="319187" y="86035"/>
                </a:lnTo>
                <a:lnTo>
                  <a:pt x="303559" y="59793"/>
                </a:lnTo>
                <a:lnTo>
                  <a:pt x="299233" y="55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6" name="object 396"/>
          <p:cNvSpPr/>
          <p:nvPr/>
        </p:nvSpPr>
        <p:spPr>
          <a:xfrm>
            <a:off x="4657496" y="3288478"/>
            <a:ext cx="342477" cy="337820"/>
          </a:xfrm>
          <a:custGeom>
            <a:avLst/>
            <a:gdLst/>
            <a:ahLst/>
            <a:cxnLst/>
            <a:rect l="l" t="t" r="r" b="b"/>
            <a:pathLst>
              <a:path w="513715" h="506729">
                <a:moveTo>
                  <a:pt x="52057" y="25"/>
                </a:moveTo>
                <a:lnTo>
                  <a:pt x="19100" y="25"/>
                </a:lnTo>
                <a:lnTo>
                  <a:pt x="18669" y="7620"/>
                </a:lnTo>
                <a:lnTo>
                  <a:pt x="18580" y="23977"/>
                </a:lnTo>
                <a:lnTo>
                  <a:pt x="17444" y="68976"/>
                </a:lnTo>
                <a:lnTo>
                  <a:pt x="17030" y="88163"/>
                </a:lnTo>
                <a:lnTo>
                  <a:pt x="16461" y="108796"/>
                </a:lnTo>
                <a:lnTo>
                  <a:pt x="15117" y="153444"/>
                </a:lnTo>
                <a:lnTo>
                  <a:pt x="14427" y="177685"/>
                </a:lnTo>
                <a:lnTo>
                  <a:pt x="12726" y="227471"/>
                </a:lnTo>
                <a:lnTo>
                  <a:pt x="11928" y="252807"/>
                </a:lnTo>
                <a:lnTo>
                  <a:pt x="11303" y="278485"/>
                </a:lnTo>
                <a:lnTo>
                  <a:pt x="10484" y="303913"/>
                </a:lnTo>
                <a:lnTo>
                  <a:pt x="8724" y="352950"/>
                </a:lnTo>
                <a:lnTo>
                  <a:pt x="6861" y="399025"/>
                </a:lnTo>
                <a:lnTo>
                  <a:pt x="4937" y="439544"/>
                </a:lnTo>
                <a:lnTo>
                  <a:pt x="1901" y="487138"/>
                </a:lnTo>
                <a:lnTo>
                  <a:pt x="0" y="506691"/>
                </a:lnTo>
                <a:lnTo>
                  <a:pt x="67691" y="506691"/>
                </a:lnTo>
                <a:lnTo>
                  <a:pt x="72863" y="62006"/>
                </a:lnTo>
                <a:lnTo>
                  <a:pt x="52057" y="25"/>
                </a:lnTo>
                <a:close/>
              </a:path>
              <a:path w="513715" h="506729">
                <a:moveTo>
                  <a:pt x="112801" y="25"/>
                </a:moveTo>
                <a:lnTo>
                  <a:pt x="83324" y="25"/>
                </a:lnTo>
                <a:lnTo>
                  <a:pt x="72898" y="59016"/>
                </a:lnTo>
                <a:lnTo>
                  <a:pt x="72863" y="62006"/>
                </a:lnTo>
                <a:lnTo>
                  <a:pt x="222135" y="506691"/>
                </a:lnTo>
                <a:lnTo>
                  <a:pt x="289788" y="506691"/>
                </a:lnTo>
                <a:lnTo>
                  <a:pt x="313519" y="435546"/>
                </a:lnTo>
                <a:lnTo>
                  <a:pt x="255117" y="435546"/>
                </a:lnTo>
                <a:lnTo>
                  <a:pt x="112801" y="25"/>
                </a:lnTo>
                <a:close/>
              </a:path>
              <a:path w="513715" h="506729">
                <a:moveTo>
                  <a:pt x="490805" y="25"/>
                </a:moveTo>
                <a:lnTo>
                  <a:pt x="458787" y="25"/>
                </a:lnTo>
                <a:lnTo>
                  <a:pt x="439110" y="59016"/>
                </a:lnTo>
                <a:lnTo>
                  <a:pt x="439126" y="62006"/>
                </a:lnTo>
                <a:lnTo>
                  <a:pt x="445973" y="506691"/>
                </a:lnTo>
                <a:lnTo>
                  <a:pt x="513664" y="506691"/>
                </a:lnTo>
                <a:lnTo>
                  <a:pt x="512599" y="498145"/>
                </a:lnTo>
                <a:lnTo>
                  <a:pt x="511517" y="487086"/>
                </a:lnTo>
                <a:lnTo>
                  <a:pt x="508135" y="439510"/>
                </a:lnTo>
                <a:lnTo>
                  <a:pt x="505830" y="398956"/>
                </a:lnTo>
                <a:lnTo>
                  <a:pt x="503669" y="352878"/>
                </a:lnTo>
                <a:lnTo>
                  <a:pt x="501511" y="303885"/>
                </a:lnTo>
                <a:lnTo>
                  <a:pt x="499442" y="252805"/>
                </a:lnTo>
                <a:lnTo>
                  <a:pt x="497523" y="202293"/>
                </a:lnTo>
                <a:lnTo>
                  <a:pt x="494906" y="130595"/>
                </a:lnTo>
                <a:lnTo>
                  <a:pt x="493674" y="88163"/>
                </a:lnTo>
                <a:lnTo>
                  <a:pt x="492115" y="36801"/>
                </a:lnTo>
                <a:lnTo>
                  <a:pt x="491312" y="8013"/>
                </a:lnTo>
                <a:lnTo>
                  <a:pt x="490805" y="25"/>
                </a:lnTo>
                <a:close/>
              </a:path>
              <a:path w="513715" h="506729">
                <a:moveTo>
                  <a:pt x="426910" y="25"/>
                </a:moveTo>
                <a:lnTo>
                  <a:pt x="399122" y="25"/>
                </a:lnTo>
                <a:lnTo>
                  <a:pt x="255117" y="435546"/>
                </a:lnTo>
                <a:lnTo>
                  <a:pt x="313519" y="435546"/>
                </a:lnTo>
                <a:lnTo>
                  <a:pt x="439081" y="59105"/>
                </a:lnTo>
                <a:lnTo>
                  <a:pt x="439026" y="55524"/>
                </a:lnTo>
                <a:lnTo>
                  <a:pt x="426910" y="25"/>
                </a:lnTo>
                <a:close/>
              </a:path>
              <a:path w="513715" h="506729">
                <a:moveTo>
                  <a:pt x="83324" y="25"/>
                </a:moveTo>
                <a:lnTo>
                  <a:pt x="52057" y="25"/>
                </a:lnTo>
                <a:lnTo>
                  <a:pt x="72863" y="62006"/>
                </a:lnTo>
                <a:lnTo>
                  <a:pt x="72898" y="59016"/>
                </a:lnTo>
                <a:lnTo>
                  <a:pt x="83324" y="25"/>
                </a:lnTo>
                <a:close/>
              </a:path>
              <a:path w="513715" h="506729">
                <a:moveTo>
                  <a:pt x="458787" y="25"/>
                </a:moveTo>
                <a:lnTo>
                  <a:pt x="426910" y="25"/>
                </a:lnTo>
                <a:lnTo>
                  <a:pt x="439026" y="55524"/>
                </a:lnTo>
                <a:lnTo>
                  <a:pt x="439081" y="59105"/>
                </a:lnTo>
                <a:lnTo>
                  <a:pt x="458787" y="25"/>
                </a:lnTo>
                <a:close/>
              </a:path>
              <a:path w="513715" h="506729">
                <a:moveTo>
                  <a:pt x="490804" y="0"/>
                </a:moveTo>
                <a:lnTo>
                  <a:pt x="491083" y="25"/>
                </a:lnTo>
                <a:lnTo>
                  <a:pt x="4908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7" name="object 397"/>
          <p:cNvSpPr/>
          <p:nvPr/>
        </p:nvSpPr>
        <p:spPr>
          <a:xfrm>
            <a:off x="5109405" y="3288495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20" h="506729">
                <a:moveTo>
                  <a:pt x="65951" y="0"/>
                </a:moveTo>
                <a:lnTo>
                  <a:pt x="0" y="0"/>
                </a:lnTo>
                <a:lnTo>
                  <a:pt x="1695" y="11550"/>
                </a:lnTo>
                <a:lnTo>
                  <a:pt x="2991" y="25434"/>
                </a:lnTo>
                <a:lnTo>
                  <a:pt x="4760" y="80577"/>
                </a:lnTo>
                <a:lnTo>
                  <a:pt x="5013" y="125986"/>
                </a:lnTo>
                <a:lnTo>
                  <a:pt x="5207" y="150952"/>
                </a:lnTo>
                <a:lnTo>
                  <a:pt x="5207" y="506666"/>
                </a:lnTo>
                <a:lnTo>
                  <a:pt x="65951" y="506666"/>
                </a:lnTo>
                <a:lnTo>
                  <a:pt x="65951" y="489318"/>
                </a:lnTo>
                <a:lnTo>
                  <a:pt x="24650" y="448348"/>
                </a:lnTo>
                <a:lnTo>
                  <a:pt x="65951" y="390874"/>
                </a:lnTo>
                <a:lnTo>
                  <a:pt x="65951" y="0"/>
                </a:lnTo>
                <a:close/>
              </a:path>
              <a:path w="401320" h="506729">
                <a:moveTo>
                  <a:pt x="400824" y="0"/>
                </a:moveTo>
                <a:lnTo>
                  <a:pt x="334886" y="0"/>
                </a:lnTo>
                <a:lnTo>
                  <a:pt x="334886" y="16624"/>
                </a:lnTo>
                <a:lnTo>
                  <a:pt x="376186" y="60375"/>
                </a:lnTo>
                <a:lnTo>
                  <a:pt x="334886" y="117479"/>
                </a:lnTo>
                <a:lnTo>
                  <a:pt x="334886" y="506666"/>
                </a:lnTo>
                <a:lnTo>
                  <a:pt x="400824" y="506666"/>
                </a:lnTo>
                <a:lnTo>
                  <a:pt x="399066" y="495127"/>
                </a:lnTo>
                <a:lnTo>
                  <a:pt x="397667" y="481369"/>
                </a:lnTo>
                <a:lnTo>
                  <a:pt x="396005" y="427227"/>
                </a:lnTo>
                <a:lnTo>
                  <a:pt x="395675" y="390874"/>
                </a:lnTo>
                <a:lnTo>
                  <a:pt x="395675" y="102430"/>
                </a:lnTo>
                <a:lnTo>
                  <a:pt x="396328" y="60185"/>
                </a:lnTo>
                <a:lnTo>
                  <a:pt x="399059" y="11531"/>
                </a:lnTo>
                <a:lnTo>
                  <a:pt x="400824" y="0"/>
                </a:lnTo>
                <a:close/>
              </a:path>
              <a:path w="401320" h="506729">
                <a:moveTo>
                  <a:pt x="65951" y="390874"/>
                </a:moveTo>
                <a:lnTo>
                  <a:pt x="24650" y="448348"/>
                </a:lnTo>
                <a:lnTo>
                  <a:pt x="65951" y="489318"/>
                </a:lnTo>
                <a:lnTo>
                  <a:pt x="65951" y="390874"/>
                </a:lnTo>
                <a:close/>
              </a:path>
              <a:path w="401320" h="506729">
                <a:moveTo>
                  <a:pt x="334886" y="16624"/>
                </a:moveTo>
                <a:lnTo>
                  <a:pt x="65951" y="390874"/>
                </a:lnTo>
                <a:lnTo>
                  <a:pt x="65951" y="489318"/>
                </a:lnTo>
                <a:lnTo>
                  <a:pt x="334886" y="117479"/>
                </a:lnTo>
                <a:lnTo>
                  <a:pt x="334886" y="16624"/>
                </a:lnTo>
                <a:close/>
              </a:path>
              <a:path w="401320" h="506729">
                <a:moveTo>
                  <a:pt x="334886" y="16624"/>
                </a:moveTo>
                <a:lnTo>
                  <a:pt x="334886" y="117479"/>
                </a:lnTo>
                <a:lnTo>
                  <a:pt x="376186" y="60375"/>
                </a:lnTo>
                <a:lnTo>
                  <a:pt x="334886" y="16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8" name="object 398"/>
          <p:cNvSpPr/>
          <p:nvPr/>
        </p:nvSpPr>
        <p:spPr>
          <a:xfrm>
            <a:off x="5474962" y="3286164"/>
            <a:ext cx="221403" cy="340360"/>
          </a:xfrm>
          <a:custGeom>
            <a:avLst/>
            <a:gdLst/>
            <a:ahLst/>
            <a:cxnLst/>
            <a:rect l="l" t="t" r="r" b="b"/>
            <a:pathLst>
              <a:path w="332104" h="510539">
                <a:moveTo>
                  <a:pt x="129549" y="0"/>
                </a:moveTo>
                <a:lnTo>
                  <a:pt x="111690" y="64"/>
                </a:lnTo>
                <a:lnTo>
                  <a:pt x="94211" y="315"/>
                </a:lnTo>
                <a:lnTo>
                  <a:pt x="46286" y="1691"/>
                </a:lnTo>
                <a:lnTo>
                  <a:pt x="0" y="3471"/>
                </a:lnTo>
                <a:lnTo>
                  <a:pt x="304" y="3496"/>
                </a:lnTo>
                <a:lnTo>
                  <a:pt x="1998" y="15336"/>
                </a:lnTo>
                <a:lnTo>
                  <a:pt x="4813" y="68203"/>
                </a:lnTo>
                <a:lnTo>
                  <a:pt x="5290" y="132887"/>
                </a:lnTo>
                <a:lnTo>
                  <a:pt x="5379" y="146015"/>
                </a:lnTo>
                <a:lnTo>
                  <a:pt x="5450" y="384118"/>
                </a:lnTo>
                <a:lnTo>
                  <a:pt x="5064" y="429589"/>
                </a:lnTo>
                <a:lnTo>
                  <a:pt x="4218" y="468579"/>
                </a:lnTo>
                <a:lnTo>
                  <a:pt x="304" y="510163"/>
                </a:lnTo>
                <a:lnTo>
                  <a:pt x="76644" y="510163"/>
                </a:lnTo>
                <a:lnTo>
                  <a:pt x="72841" y="468476"/>
                </a:lnTo>
                <a:lnTo>
                  <a:pt x="71895" y="429394"/>
                </a:lnTo>
                <a:lnTo>
                  <a:pt x="71371" y="384118"/>
                </a:lnTo>
                <a:lnTo>
                  <a:pt x="71450" y="314088"/>
                </a:lnTo>
                <a:lnTo>
                  <a:pt x="191188" y="314088"/>
                </a:lnTo>
                <a:lnTo>
                  <a:pt x="224348" y="306399"/>
                </a:lnTo>
                <a:lnTo>
                  <a:pt x="255774" y="292558"/>
                </a:lnTo>
                <a:lnTo>
                  <a:pt x="282625" y="273282"/>
                </a:lnTo>
                <a:lnTo>
                  <a:pt x="291092" y="263745"/>
                </a:lnTo>
                <a:lnTo>
                  <a:pt x="142595" y="263745"/>
                </a:lnTo>
                <a:lnTo>
                  <a:pt x="132942" y="263677"/>
                </a:lnTo>
                <a:lnTo>
                  <a:pt x="87972" y="261973"/>
                </a:lnTo>
                <a:lnTo>
                  <a:pt x="71450" y="260290"/>
                </a:lnTo>
                <a:lnTo>
                  <a:pt x="71450" y="57243"/>
                </a:lnTo>
                <a:lnTo>
                  <a:pt x="96569" y="56248"/>
                </a:lnTo>
                <a:lnTo>
                  <a:pt x="122229" y="55668"/>
                </a:lnTo>
                <a:lnTo>
                  <a:pt x="299233" y="55541"/>
                </a:lnTo>
                <a:lnTo>
                  <a:pt x="281749" y="38358"/>
                </a:lnTo>
                <a:lnTo>
                  <a:pt x="254581" y="21562"/>
                </a:lnTo>
                <a:lnTo>
                  <a:pt x="223129" y="9546"/>
                </a:lnTo>
                <a:lnTo>
                  <a:pt x="187491" y="2348"/>
                </a:lnTo>
                <a:lnTo>
                  <a:pt x="147764" y="4"/>
                </a:lnTo>
                <a:lnTo>
                  <a:pt x="129549" y="0"/>
                </a:lnTo>
                <a:close/>
              </a:path>
              <a:path w="332104" h="510539">
                <a:moveTo>
                  <a:pt x="191188" y="314088"/>
                </a:moveTo>
                <a:lnTo>
                  <a:pt x="71450" y="314088"/>
                </a:lnTo>
                <a:lnTo>
                  <a:pt x="80075" y="314853"/>
                </a:lnTo>
                <a:lnTo>
                  <a:pt x="118510" y="317029"/>
                </a:lnTo>
                <a:lnTo>
                  <a:pt x="147764" y="317542"/>
                </a:lnTo>
                <a:lnTo>
                  <a:pt x="188346" y="314747"/>
                </a:lnTo>
                <a:lnTo>
                  <a:pt x="191188" y="314088"/>
                </a:lnTo>
                <a:close/>
              </a:path>
              <a:path w="332104" h="510539">
                <a:moveTo>
                  <a:pt x="299233" y="55541"/>
                </a:moveTo>
                <a:lnTo>
                  <a:pt x="144322" y="55541"/>
                </a:lnTo>
                <a:lnTo>
                  <a:pt x="166147" y="56420"/>
                </a:lnTo>
                <a:lnTo>
                  <a:pt x="185510" y="59084"/>
                </a:lnTo>
                <a:lnTo>
                  <a:pt x="229341" y="77710"/>
                </a:lnTo>
                <a:lnTo>
                  <a:pt x="254673" y="108132"/>
                </a:lnTo>
                <a:lnTo>
                  <a:pt x="264933" y="146015"/>
                </a:lnTo>
                <a:lnTo>
                  <a:pt x="265760" y="159643"/>
                </a:lnTo>
                <a:lnTo>
                  <a:pt x="265073" y="173252"/>
                </a:lnTo>
                <a:lnTo>
                  <a:pt x="255181" y="211192"/>
                </a:lnTo>
                <a:lnTo>
                  <a:pt x="230236" y="241457"/>
                </a:lnTo>
                <a:lnTo>
                  <a:pt x="185593" y="259998"/>
                </a:lnTo>
                <a:lnTo>
                  <a:pt x="142595" y="263745"/>
                </a:lnTo>
                <a:lnTo>
                  <a:pt x="291092" y="263745"/>
                </a:lnTo>
                <a:lnTo>
                  <a:pt x="304070" y="249126"/>
                </a:lnTo>
                <a:lnTo>
                  <a:pt x="319349" y="220933"/>
                </a:lnTo>
                <a:lnTo>
                  <a:pt x="328544" y="188768"/>
                </a:lnTo>
                <a:lnTo>
                  <a:pt x="331736" y="152696"/>
                </a:lnTo>
                <a:lnTo>
                  <a:pt x="328592" y="117023"/>
                </a:lnTo>
                <a:lnTo>
                  <a:pt x="319187" y="86035"/>
                </a:lnTo>
                <a:lnTo>
                  <a:pt x="303559" y="59793"/>
                </a:lnTo>
                <a:lnTo>
                  <a:pt x="299233" y="55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9" name="object 399"/>
          <p:cNvSpPr/>
          <p:nvPr/>
        </p:nvSpPr>
        <p:spPr>
          <a:xfrm>
            <a:off x="5755598" y="3282696"/>
            <a:ext cx="288289" cy="349673"/>
          </a:xfrm>
          <a:custGeom>
            <a:avLst/>
            <a:gdLst/>
            <a:ahLst/>
            <a:cxnLst/>
            <a:rect l="l" t="t" r="r" b="b"/>
            <a:pathLst>
              <a:path w="432434" h="524510">
                <a:moveTo>
                  <a:pt x="220408" y="0"/>
                </a:moveTo>
                <a:lnTo>
                  <a:pt x="178982" y="4448"/>
                </a:lnTo>
                <a:lnTo>
                  <a:pt x="139014" y="18059"/>
                </a:lnTo>
                <a:lnTo>
                  <a:pt x="101522" y="40074"/>
                </a:lnTo>
                <a:lnTo>
                  <a:pt x="68211" y="70472"/>
                </a:lnTo>
                <a:lnTo>
                  <a:pt x="39978" y="108446"/>
                </a:lnTo>
                <a:lnTo>
                  <a:pt x="18402" y="153936"/>
                </a:lnTo>
                <a:lnTo>
                  <a:pt x="4448" y="206328"/>
                </a:lnTo>
                <a:lnTo>
                  <a:pt x="0" y="265493"/>
                </a:lnTo>
                <a:lnTo>
                  <a:pt x="1048" y="295802"/>
                </a:lnTo>
                <a:lnTo>
                  <a:pt x="9660" y="351034"/>
                </a:lnTo>
                <a:lnTo>
                  <a:pt x="26786" y="399104"/>
                </a:lnTo>
                <a:lnTo>
                  <a:pt x="50354" y="439608"/>
                </a:lnTo>
                <a:lnTo>
                  <a:pt x="80219" y="472505"/>
                </a:lnTo>
                <a:lnTo>
                  <a:pt x="114314" y="497449"/>
                </a:lnTo>
                <a:lnTo>
                  <a:pt x="152496" y="514428"/>
                </a:lnTo>
                <a:lnTo>
                  <a:pt x="192674" y="522838"/>
                </a:lnTo>
                <a:lnTo>
                  <a:pt x="213461" y="524052"/>
                </a:lnTo>
                <a:lnTo>
                  <a:pt x="234078" y="522886"/>
                </a:lnTo>
                <a:lnTo>
                  <a:pt x="274344" y="513781"/>
                </a:lnTo>
                <a:lnTo>
                  <a:pt x="313115" y="495933"/>
                </a:lnTo>
                <a:lnTo>
                  <a:pt x="348081" y="469760"/>
                </a:lnTo>
                <a:lnTo>
                  <a:pt x="354586" y="463321"/>
                </a:lnTo>
                <a:lnTo>
                  <a:pt x="216916" y="463321"/>
                </a:lnTo>
                <a:lnTo>
                  <a:pt x="195028" y="461735"/>
                </a:lnTo>
                <a:lnTo>
                  <a:pt x="155624" y="449123"/>
                </a:lnTo>
                <a:lnTo>
                  <a:pt x="122457" y="424182"/>
                </a:lnTo>
                <a:lnTo>
                  <a:pt x="96328" y="388259"/>
                </a:lnTo>
                <a:lnTo>
                  <a:pt x="78128" y="342160"/>
                </a:lnTo>
                <a:lnTo>
                  <a:pt x="68804" y="287279"/>
                </a:lnTo>
                <a:lnTo>
                  <a:pt x="67691" y="256819"/>
                </a:lnTo>
                <a:lnTo>
                  <a:pt x="68866" y="227776"/>
                </a:lnTo>
                <a:lnTo>
                  <a:pt x="78374" y="175673"/>
                </a:lnTo>
                <a:lnTo>
                  <a:pt x="97186" y="131882"/>
                </a:lnTo>
                <a:lnTo>
                  <a:pt x="123464" y="97765"/>
                </a:lnTo>
                <a:lnTo>
                  <a:pt x="156937" y="74217"/>
                </a:lnTo>
                <a:lnTo>
                  <a:pt x="195543" y="62236"/>
                </a:lnTo>
                <a:lnTo>
                  <a:pt x="216916" y="60744"/>
                </a:lnTo>
                <a:lnTo>
                  <a:pt x="361288" y="60744"/>
                </a:lnTo>
                <a:lnTo>
                  <a:pt x="352024" y="51461"/>
                </a:lnTo>
                <a:lnTo>
                  <a:pt x="317999" y="26401"/>
                </a:lnTo>
                <a:lnTo>
                  <a:pt x="280453" y="9558"/>
                </a:lnTo>
                <a:lnTo>
                  <a:pt x="240758" y="1031"/>
                </a:lnTo>
                <a:lnTo>
                  <a:pt x="220408" y="0"/>
                </a:lnTo>
                <a:close/>
              </a:path>
              <a:path w="432434" h="524510">
                <a:moveTo>
                  <a:pt x="361288" y="60744"/>
                </a:moveTo>
                <a:lnTo>
                  <a:pt x="216916" y="60744"/>
                </a:lnTo>
                <a:lnTo>
                  <a:pt x="238233" y="62264"/>
                </a:lnTo>
                <a:lnTo>
                  <a:pt x="258167" y="66881"/>
                </a:lnTo>
                <a:lnTo>
                  <a:pt x="294132" y="85725"/>
                </a:lnTo>
                <a:lnTo>
                  <a:pt x="323594" y="115882"/>
                </a:lnTo>
                <a:lnTo>
                  <a:pt x="345846" y="156870"/>
                </a:lnTo>
                <a:lnTo>
                  <a:pt x="359630" y="207437"/>
                </a:lnTo>
                <a:lnTo>
                  <a:pt x="364413" y="267195"/>
                </a:lnTo>
                <a:lnTo>
                  <a:pt x="363169" y="296798"/>
                </a:lnTo>
                <a:lnTo>
                  <a:pt x="353521" y="349414"/>
                </a:lnTo>
                <a:lnTo>
                  <a:pt x="334862" y="393207"/>
                </a:lnTo>
                <a:lnTo>
                  <a:pt x="308583" y="426806"/>
                </a:lnTo>
                <a:lnTo>
                  <a:pt x="275625" y="450144"/>
                </a:lnTo>
                <a:lnTo>
                  <a:pt x="237539" y="461851"/>
                </a:lnTo>
                <a:lnTo>
                  <a:pt x="216916" y="463321"/>
                </a:lnTo>
                <a:lnTo>
                  <a:pt x="354586" y="463321"/>
                </a:lnTo>
                <a:lnTo>
                  <a:pt x="392006" y="415696"/>
                </a:lnTo>
                <a:lnTo>
                  <a:pt x="413689" y="370306"/>
                </a:lnTo>
                <a:lnTo>
                  <a:pt x="427469" y="317592"/>
                </a:lnTo>
                <a:lnTo>
                  <a:pt x="432104" y="258572"/>
                </a:lnTo>
                <a:lnTo>
                  <a:pt x="430988" y="228185"/>
                </a:lnTo>
                <a:lnTo>
                  <a:pt x="422246" y="172818"/>
                </a:lnTo>
                <a:lnTo>
                  <a:pt x="405256" y="124867"/>
                </a:lnTo>
                <a:lnTo>
                  <a:pt x="381600" y="84237"/>
                </a:lnTo>
                <a:lnTo>
                  <a:pt x="367512" y="66979"/>
                </a:lnTo>
                <a:lnTo>
                  <a:pt x="361288" y="60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0" name="object 400"/>
          <p:cNvSpPr/>
          <p:nvPr/>
        </p:nvSpPr>
        <p:spPr>
          <a:xfrm>
            <a:off x="6127098" y="3286164"/>
            <a:ext cx="242993" cy="342477"/>
          </a:xfrm>
          <a:custGeom>
            <a:avLst/>
            <a:gdLst/>
            <a:ahLst/>
            <a:cxnLst/>
            <a:rect l="l" t="t" r="r" b="b"/>
            <a:pathLst>
              <a:path w="364490" h="513714">
                <a:moveTo>
                  <a:pt x="141009" y="0"/>
                </a:moveTo>
                <a:lnTo>
                  <a:pt x="92056" y="315"/>
                </a:lnTo>
                <a:lnTo>
                  <a:pt x="28555" y="1963"/>
                </a:lnTo>
                <a:lnTo>
                  <a:pt x="12763" y="2671"/>
                </a:lnTo>
                <a:lnTo>
                  <a:pt x="0" y="3496"/>
                </a:lnTo>
                <a:lnTo>
                  <a:pt x="1693" y="15336"/>
                </a:lnTo>
                <a:lnTo>
                  <a:pt x="2987" y="30068"/>
                </a:lnTo>
                <a:lnTo>
                  <a:pt x="4508" y="68203"/>
                </a:lnTo>
                <a:lnTo>
                  <a:pt x="5012" y="137921"/>
                </a:lnTo>
                <a:lnTo>
                  <a:pt x="5118" y="381432"/>
                </a:lnTo>
                <a:lnTo>
                  <a:pt x="5018" y="396476"/>
                </a:lnTo>
                <a:lnTo>
                  <a:pt x="4527" y="444772"/>
                </a:lnTo>
                <a:lnTo>
                  <a:pt x="2916" y="483817"/>
                </a:lnTo>
                <a:lnTo>
                  <a:pt x="0" y="510163"/>
                </a:lnTo>
                <a:lnTo>
                  <a:pt x="11673" y="510781"/>
                </a:lnTo>
                <a:lnTo>
                  <a:pt x="64020" y="512589"/>
                </a:lnTo>
                <a:lnTo>
                  <a:pt x="86847" y="512996"/>
                </a:lnTo>
                <a:lnTo>
                  <a:pt x="168300" y="513617"/>
                </a:lnTo>
                <a:lnTo>
                  <a:pt x="200899" y="512373"/>
                </a:lnTo>
                <a:lnTo>
                  <a:pt x="256677" y="502473"/>
                </a:lnTo>
                <a:lnTo>
                  <a:pt x="300059" y="483028"/>
                </a:lnTo>
                <a:lnTo>
                  <a:pt x="329906" y="458118"/>
                </a:lnTo>
                <a:lnTo>
                  <a:pt x="170053" y="458118"/>
                </a:lnTo>
                <a:lnTo>
                  <a:pt x="108267" y="457420"/>
                </a:lnTo>
                <a:lnTo>
                  <a:pt x="77888" y="456455"/>
                </a:lnTo>
                <a:lnTo>
                  <a:pt x="71145" y="456366"/>
                </a:lnTo>
                <a:lnTo>
                  <a:pt x="71145" y="267237"/>
                </a:lnTo>
                <a:lnTo>
                  <a:pt x="324111" y="267237"/>
                </a:lnTo>
                <a:lnTo>
                  <a:pt x="317706" y="261788"/>
                </a:lnTo>
                <a:lnTo>
                  <a:pt x="279715" y="241278"/>
                </a:lnTo>
                <a:lnTo>
                  <a:pt x="253326" y="232528"/>
                </a:lnTo>
                <a:lnTo>
                  <a:pt x="270339" y="224896"/>
                </a:lnTo>
                <a:lnTo>
                  <a:pt x="285994" y="215569"/>
                </a:lnTo>
                <a:lnTo>
                  <a:pt x="288788" y="213440"/>
                </a:lnTo>
                <a:lnTo>
                  <a:pt x="71145" y="213440"/>
                </a:lnTo>
                <a:lnTo>
                  <a:pt x="71145" y="55541"/>
                </a:lnTo>
                <a:lnTo>
                  <a:pt x="77636" y="55195"/>
                </a:lnTo>
                <a:lnTo>
                  <a:pt x="86025" y="54868"/>
                </a:lnTo>
                <a:lnTo>
                  <a:pt x="135391" y="53822"/>
                </a:lnTo>
                <a:lnTo>
                  <a:pt x="319883" y="53714"/>
                </a:lnTo>
                <a:lnTo>
                  <a:pt x="312312" y="42603"/>
                </a:lnTo>
                <a:lnTo>
                  <a:pt x="267207" y="15015"/>
                </a:lnTo>
                <a:lnTo>
                  <a:pt x="204200" y="1620"/>
                </a:lnTo>
                <a:lnTo>
                  <a:pt x="166560" y="4"/>
                </a:lnTo>
                <a:lnTo>
                  <a:pt x="141009" y="0"/>
                </a:lnTo>
                <a:close/>
              </a:path>
              <a:path w="364490" h="513714">
                <a:moveTo>
                  <a:pt x="324111" y="267237"/>
                </a:moveTo>
                <a:lnTo>
                  <a:pt x="166560" y="267237"/>
                </a:lnTo>
                <a:lnTo>
                  <a:pt x="196224" y="268688"/>
                </a:lnTo>
                <a:lnTo>
                  <a:pt x="222142" y="273044"/>
                </a:lnTo>
                <a:lnTo>
                  <a:pt x="263207" y="290491"/>
                </a:lnTo>
                <a:lnTo>
                  <a:pt x="288291" y="320552"/>
                </a:lnTo>
                <a:lnTo>
                  <a:pt x="296735" y="364405"/>
                </a:lnTo>
                <a:lnTo>
                  <a:pt x="295598" y="381432"/>
                </a:lnTo>
                <a:lnTo>
                  <a:pt x="278853" y="420983"/>
                </a:lnTo>
                <a:lnTo>
                  <a:pt x="245785" y="444772"/>
                </a:lnTo>
                <a:lnTo>
                  <a:pt x="202133" y="456028"/>
                </a:lnTo>
                <a:lnTo>
                  <a:pt x="170053" y="458118"/>
                </a:lnTo>
                <a:lnTo>
                  <a:pt x="329906" y="458118"/>
                </a:lnTo>
                <a:lnTo>
                  <a:pt x="352758" y="422789"/>
                </a:lnTo>
                <a:lnTo>
                  <a:pt x="363005" y="384846"/>
                </a:lnTo>
                <a:lnTo>
                  <a:pt x="364413" y="364405"/>
                </a:lnTo>
                <a:lnTo>
                  <a:pt x="363339" y="343761"/>
                </a:lnTo>
                <a:lnTo>
                  <a:pt x="347751" y="294657"/>
                </a:lnTo>
                <a:lnTo>
                  <a:pt x="328814" y="271238"/>
                </a:lnTo>
                <a:lnTo>
                  <a:pt x="324111" y="267237"/>
                </a:lnTo>
                <a:close/>
              </a:path>
              <a:path w="364490" h="513714">
                <a:moveTo>
                  <a:pt x="319883" y="53714"/>
                </a:moveTo>
                <a:lnTo>
                  <a:pt x="149122" y="53714"/>
                </a:lnTo>
                <a:lnTo>
                  <a:pt x="163106" y="53801"/>
                </a:lnTo>
                <a:lnTo>
                  <a:pt x="189853" y="55020"/>
                </a:lnTo>
                <a:lnTo>
                  <a:pt x="231127" y="64806"/>
                </a:lnTo>
                <a:lnTo>
                  <a:pt x="264302" y="97791"/>
                </a:lnTo>
                <a:lnTo>
                  <a:pt x="270700" y="131881"/>
                </a:lnTo>
                <a:lnTo>
                  <a:pt x="268970" y="150192"/>
                </a:lnTo>
                <a:lnTo>
                  <a:pt x="243433" y="192104"/>
                </a:lnTo>
                <a:lnTo>
                  <a:pt x="206970" y="208049"/>
                </a:lnTo>
                <a:lnTo>
                  <a:pt x="152704" y="213440"/>
                </a:lnTo>
                <a:lnTo>
                  <a:pt x="288788" y="213440"/>
                </a:lnTo>
                <a:lnTo>
                  <a:pt x="324380" y="177547"/>
                </a:lnTo>
                <a:lnTo>
                  <a:pt x="338340" y="121479"/>
                </a:lnTo>
                <a:lnTo>
                  <a:pt x="335411" y="90020"/>
                </a:lnTo>
                <a:lnTo>
                  <a:pt x="326697" y="63715"/>
                </a:lnTo>
                <a:lnTo>
                  <a:pt x="319883" y="53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1" name="object 401"/>
          <p:cNvSpPr/>
          <p:nvPr/>
        </p:nvSpPr>
        <p:spPr>
          <a:xfrm>
            <a:off x="6432076" y="3288495"/>
            <a:ext cx="299720" cy="337820"/>
          </a:xfrm>
          <a:custGeom>
            <a:avLst/>
            <a:gdLst/>
            <a:ahLst/>
            <a:cxnLst/>
            <a:rect l="l" t="t" r="r" b="b"/>
            <a:pathLst>
              <a:path w="449579" h="506729">
                <a:moveTo>
                  <a:pt x="261988" y="0"/>
                </a:moveTo>
                <a:lnTo>
                  <a:pt x="187401" y="0"/>
                </a:lnTo>
                <a:lnTo>
                  <a:pt x="48590" y="383476"/>
                </a:lnTo>
                <a:lnTo>
                  <a:pt x="40113" y="406375"/>
                </a:lnTo>
                <a:lnTo>
                  <a:pt x="20104" y="458762"/>
                </a:lnTo>
                <a:lnTo>
                  <a:pt x="4548" y="495842"/>
                </a:lnTo>
                <a:lnTo>
                  <a:pt x="0" y="506666"/>
                </a:lnTo>
                <a:lnTo>
                  <a:pt x="71120" y="506666"/>
                </a:lnTo>
                <a:lnTo>
                  <a:pt x="117627" y="373037"/>
                </a:lnTo>
                <a:lnTo>
                  <a:pt x="397045" y="373037"/>
                </a:lnTo>
                <a:lnTo>
                  <a:pt x="377568" y="319239"/>
                </a:lnTo>
                <a:lnTo>
                  <a:pt x="136385" y="319239"/>
                </a:lnTo>
                <a:lnTo>
                  <a:pt x="223837" y="67640"/>
                </a:lnTo>
                <a:lnTo>
                  <a:pt x="286477" y="67640"/>
                </a:lnTo>
                <a:lnTo>
                  <a:pt x="261988" y="0"/>
                </a:lnTo>
                <a:close/>
              </a:path>
              <a:path w="449579" h="506729">
                <a:moveTo>
                  <a:pt x="397045" y="373037"/>
                </a:moveTo>
                <a:lnTo>
                  <a:pt x="331076" y="373037"/>
                </a:lnTo>
                <a:lnTo>
                  <a:pt x="378282" y="506666"/>
                </a:lnTo>
                <a:lnTo>
                  <a:pt x="449414" y="506666"/>
                </a:lnTo>
                <a:lnTo>
                  <a:pt x="444669" y="495722"/>
                </a:lnTo>
                <a:lnTo>
                  <a:pt x="439668" y="484090"/>
                </a:lnTo>
                <a:lnTo>
                  <a:pt x="423315" y="443928"/>
                </a:lnTo>
                <a:lnTo>
                  <a:pt x="409015" y="406272"/>
                </a:lnTo>
                <a:lnTo>
                  <a:pt x="400824" y="383476"/>
                </a:lnTo>
                <a:lnTo>
                  <a:pt x="397045" y="373037"/>
                </a:lnTo>
                <a:close/>
              </a:path>
              <a:path w="449579" h="506729">
                <a:moveTo>
                  <a:pt x="286477" y="67640"/>
                </a:moveTo>
                <a:lnTo>
                  <a:pt x="223837" y="67640"/>
                </a:lnTo>
                <a:lnTo>
                  <a:pt x="312343" y="319239"/>
                </a:lnTo>
                <a:lnTo>
                  <a:pt x="377568" y="319239"/>
                </a:lnTo>
                <a:lnTo>
                  <a:pt x="286477" y="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2" name="object 402"/>
          <p:cNvSpPr/>
          <p:nvPr/>
        </p:nvSpPr>
        <p:spPr>
          <a:xfrm>
            <a:off x="6801045" y="3288495"/>
            <a:ext cx="264160" cy="337820"/>
          </a:xfrm>
          <a:custGeom>
            <a:avLst/>
            <a:gdLst/>
            <a:ahLst/>
            <a:cxnLst/>
            <a:rect l="l" t="t" r="r" b="b"/>
            <a:pathLst>
              <a:path w="396240" h="506729">
                <a:moveTo>
                  <a:pt x="395630" y="0"/>
                </a:moveTo>
                <a:lnTo>
                  <a:pt x="324485" y="0"/>
                </a:lnTo>
                <a:lnTo>
                  <a:pt x="324485" y="216890"/>
                </a:lnTo>
                <a:lnTo>
                  <a:pt x="71145" y="216890"/>
                </a:lnTo>
                <a:lnTo>
                  <a:pt x="71145" y="0"/>
                </a:ln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71145" y="506666"/>
                </a:lnTo>
                <a:lnTo>
                  <a:pt x="71145" y="272389"/>
                </a:lnTo>
                <a:lnTo>
                  <a:pt x="324485" y="272389"/>
                </a:lnTo>
                <a:lnTo>
                  <a:pt x="324485" y="506666"/>
                </a:lnTo>
                <a:lnTo>
                  <a:pt x="395630" y="506666"/>
                </a:lnTo>
                <a:lnTo>
                  <a:pt x="391538" y="464871"/>
                </a:lnTo>
                <a:lnTo>
                  <a:pt x="390811" y="425990"/>
                </a:lnTo>
                <a:lnTo>
                  <a:pt x="390446" y="380609"/>
                </a:lnTo>
                <a:lnTo>
                  <a:pt x="390436" y="125986"/>
                </a:lnTo>
                <a:lnTo>
                  <a:pt x="390493" y="102501"/>
                </a:lnTo>
                <a:lnTo>
                  <a:pt x="391121" y="60185"/>
                </a:lnTo>
                <a:lnTo>
                  <a:pt x="393872" y="11550"/>
                </a:lnTo>
                <a:lnTo>
                  <a:pt x="395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3" name="object 403"/>
          <p:cNvSpPr/>
          <p:nvPr/>
        </p:nvSpPr>
        <p:spPr>
          <a:xfrm>
            <a:off x="7164265" y="3288495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20" h="506729">
                <a:moveTo>
                  <a:pt x="65951" y="0"/>
                </a:moveTo>
                <a:lnTo>
                  <a:pt x="0" y="0"/>
                </a:lnTo>
                <a:lnTo>
                  <a:pt x="1695" y="11550"/>
                </a:lnTo>
                <a:lnTo>
                  <a:pt x="2991" y="25434"/>
                </a:lnTo>
                <a:lnTo>
                  <a:pt x="4760" y="80577"/>
                </a:lnTo>
                <a:lnTo>
                  <a:pt x="5013" y="125986"/>
                </a:lnTo>
                <a:lnTo>
                  <a:pt x="5207" y="150952"/>
                </a:lnTo>
                <a:lnTo>
                  <a:pt x="5207" y="506666"/>
                </a:lnTo>
                <a:lnTo>
                  <a:pt x="65951" y="506666"/>
                </a:lnTo>
                <a:lnTo>
                  <a:pt x="65951" y="489318"/>
                </a:lnTo>
                <a:lnTo>
                  <a:pt x="24650" y="448348"/>
                </a:lnTo>
                <a:lnTo>
                  <a:pt x="65951" y="390874"/>
                </a:lnTo>
                <a:lnTo>
                  <a:pt x="65951" y="0"/>
                </a:lnTo>
                <a:close/>
              </a:path>
              <a:path w="401320" h="506729">
                <a:moveTo>
                  <a:pt x="400824" y="0"/>
                </a:moveTo>
                <a:lnTo>
                  <a:pt x="334886" y="0"/>
                </a:lnTo>
                <a:lnTo>
                  <a:pt x="334886" y="16624"/>
                </a:lnTo>
                <a:lnTo>
                  <a:pt x="376186" y="60375"/>
                </a:lnTo>
                <a:lnTo>
                  <a:pt x="334886" y="117479"/>
                </a:lnTo>
                <a:lnTo>
                  <a:pt x="334886" y="506666"/>
                </a:lnTo>
                <a:lnTo>
                  <a:pt x="400824" y="506666"/>
                </a:lnTo>
                <a:lnTo>
                  <a:pt x="399066" y="495127"/>
                </a:lnTo>
                <a:lnTo>
                  <a:pt x="397667" y="481369"/>
                </a:lnTo>
                <a:lnTo>
                  <a:pt x="396005" y="427227"/>
                </a:lnTo>
                <a:lnTo>
                  <a:pt x="395675" y="390874"/>
                </a:lnTo>
                <a:lnTo>
                  <a:pt x="395675" y="102430"/>
                </a:lnTo>
                <a:lnTo>
                  <a:pt x="396328" y="60185"/>
                </a:lnTo>
                <a:lnTo>
                  <a:pt x="399059" y="11531"/>
                </a:lnTo>
                <a:lnTo>
                  <a:pt x="400824" y="0"/>
                </a:lnTo>
                <a:close/>
              </a:path>
              <a:path w="401320" h="506729">
                <a:moveTo>
                  <a:pt x="65951" y="390874"/>
                </a:moveTo>
                <a:lnTo>
                  <a:pt x="24650" y="448348"/>
                </a:lnTo>
                <a:lnTo>
                  <a:pt x="65951" y="489318"/>
                </a:lnTo>
                <a:lnTo>
                  <a:pt x="65951" y="390874"/>
                </a:lnTo>
                <a:close/>
              </a:path>
              <a:path w="401320" h="506729">
                <a:moveTo>
                  <a:pt x="334886" y="16624"/>
                </a:moveTo>
                <a:lnTo>
                  <a:pt x="65951" y="390874"/>
                </a:lnTo>
                <a:lnTo>
                  <a:pt x="65951" y="489318"/>
                </a:lnTo>
                <a:lnTo>
                  <a:pt x="334886" y="117479"/>
                </a:lnTo>
                <a:lnTo>
                  <a:pt x="334886" y="16624"/>
                </a:lnTo>
                <a:close/>
              </a:path>
              <a:path w="401320" h="506729">
                <a:moveTo>
                  <a:pt x="334886" y="16624"/>
                </a:moveTo>
                <a:lnTo>
                  <a:pt x="334886" y="117479"/>
                </a:lnTo>
                <a:lnTo>
                  <a:pt x="376186" y="60375"/>
                </a:lnTo>
                <a:lnTo>
                  <a:pt x="334886" y="16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4" name="object 404"/>
          <p:cNvSpPr/>
          <p:nvPr/>
        </p:nvSpPr>
        <p:spPr>
          <a:xfrm>
            <a:off x="7518443" y="3286152"/>
            <a:ext cx="244263" cy="340360"/>
          </a:xfrm>
          <a:custGeom>
            <a:avLst/>
            <a:gdLst/>
            <a:ahLst/>
            <a:cxnLst/>
            <a:rect l="l" t="t" r="r" b="b"/>
            <a:pathLst>
              <a:path w="366395" h="510539">
                <a:moveTo>
                  <a:pt x="241356" y="0"/>
                </a:moveTo>
                <a:lnTo>
                  <a:pt x="182670" y="2381"/>
                </a:lnTo>
                <a:lnTo>
                  <a:pt x="117943" y="21287"/>
                </a:lnTo>
                <a:lnTo>
                  <a:pt x="72566" y="59104"/>
                </a:lnTo>
                <a:lnTo>
                  <a:pt x="49546" y="115645"/>
                </a:lnTo>
                <a:lnTo>
                  <a:pt x="46850" y="150974"/>
                </a:lnTo>
                <a:lnTo>
                  <a:pt x="48205" y="171972"/>
                </a:lnTo>
                <a:lnTo>
                  <a:pt x="59055" y="208830"/>
                </a:lnTo>
                <a:lnTo>
                  <a:pt x="92529" y="251428"/>
                </a:lnTo>
                <a:lnTo>
                  <a:pt x="121475" y="271421"/>
                </a:lnTo>
                <a:lnTo>
                  <a:pt x="111834" y="278259"/>
                </a:lnTo>
                <a:lnTo>
                  <a:pt x="80692" y="310460"/>
                </a:lnTo>
                <a:lnTo>
                  <a:pt x="57264" y="351926"/>
                </a:lnTo>
                <a:lnTo>
                  <a:pt x="41862" y="386819"/>
                </a:lnTo>
                <a:lnTo>
                  <a:pt x="27089" y="426018"/>
                </a:lnTo>
                <a:lnTo>
                  <a:pt x="13011" y="467623"/>
                </a:lnTo>
                <a:lnTo>
                  <a:pt x="0" y="510181"/>
                </a:lnTo>
                <a:lnTo>
                  <a:pt x="74625" y="510181"/>
                </a:lnTo>
                <a:lnTo>
                  <a:pt x="80589" y="484613"/>
                </a:lnTo>
                <a:lnTo>
                  <a:pt x="86331" y="461870"/>
                </a:lnTo>
                <a:lnTo>
                  <a:pt x="98018" y="422208"/>
                </a:lnTo>
                <a:lnTo>
                  <a:pt x="116142" y="375240"/>
                </a:lnTo>
                <a:lnTo>
                  <a:pt x="136129" y="340298"/>
                </a:lnTo>
                <a:lnTo>
                  <a:pt x="163772" y="308896"/>
                </a:lnTo>
                <a:lnTo>
                  <a:pt x="212737" y="293290"/>
                </a:lnTo>
                <a:lnTo>
                  <a:pt x="360954" y="293290"/>
                </a:lnTo>
                <a:lnTo>
                  <a:pt x="360954" y="239493"/>
                </a:lnTo>
                <a:lnTo>
                  <a:pt x="232524" y="239493"/>
                </a:lnTo>
                <a:lnTo>
                  <a:pt x="207016" y="237996"/>
                </a:lnTo>
                <a:lnTo>
                  <a:pt x="163601" y="226029"/>
                </a:lnTo>
                <a:lnTo>
                  <a:pt x="131371" y="202221"/>
                </a:lnTo>
                <a:lnTo>
                  <a:pt x="114703" y="167314"/>
                </a:lnTo>
                <a:lnTo>
                  <a:pt x="112788" y="145767"/>
                </a:lnTo>
                <a:lnTo>
                  <a:pt x="114478" y="124897"/>
                </a:lnTo>
                <a:lnTo>
                  <a:pt x="140373" y="78457"/>
                </a:lnTo>
                <a:lnTo>
                  <a:pt x="176282" y="61279"/>
                </a:lnTo>
                <a:lnTo>
                  <a:pt x="229069" y="55559"/>
                </a:lnTo>
                <a:lnTo>
                  <a:pt x="361968" y="55559"/>
                </a:lnTo>
                <a:lnTo>
                  <a:pt x="362169" y="47707"/>
                </a:lnTo>
                <a:lnTo>
                  <a:pt x="363066" y="30081"/>
                </a:lnTo>
                <a:lnTo>
                  <a:pt x="364379" y="15348"/>
                </a:lnTo>
                <a:lnTo>
                  <a:pt x="366153" y="3514"/>
                </a:lnTo>
                <a:lnTo>
                  <a:pt x="349980" y="2427"/>
                </a:lnTo>
                <a:lnTo>
                  <a:pt x="341514" y="1998"/>
                </a:lnTo>
                <a:lnTo>
                  <a:pt x="332816" y="1749"/>
                </a:lnTo>
                <a:lnTo>
                  <a:pt x="312918" y="982"/>
                </a:lnTo>
                <a:lnTo>
                  <a:pt x="301401" y="676"/>
                </a:lnTo>
                <a:lnTo>
                  <a:pt x="241356" y="0"/>
                </a:lnTo>
                <a:close/>
              </a:path>
              <a:path w="366395" h="510539">
                <a:moveTo>
                  <a:pt x="360954" y="293290"/>
                </a:moveTo>
                <a:lnTo>
                  <a:pt x="295008" y="293290"/>
                </a:lnTo>
                <a:lnTo>
                  <a:pt x="295008" y="510181"/>
                </a:lnTo>
                <a:lnTo>
                  <a:pt x="366153" y="510181"/>
                </a:lnTo>
                <a:lnTo>
                  <a:pt x="364395" y="498567"/>
                </a:lnTo>
                <a:lnTo>
                  <a:pt x="362994" y="484613"/>
                </a:lnTo>
                <a:lnTo>
                  <a:pt x="361329" y="429505"/>
                </a:lnTo>
                <a:lnTo>
                  <a:pt x="360969" y="386819"/>
                </a:lnTo>
                <a:lnTo>
                  <a:pt x="360954" y="293290"/>
                </a:lnTo>
                <a:close/>
              </a:path>
              <a:path w="366395" h="510539">
                <a:moveTo>
                  <a:pt x="361968" y="55559"/>
                </a:moveTo>
                <a:lnTo>
                  <a:pt x="229069" y="55559"/>
                </a:lnTo>
                <a:lnTo>
                  <a:pt x="247038" y="55619"/>
                </a:lnTo>
                <a:lnTo>
                  <a:pt x="255739" y="55773"/>
                </a:lnTo>
                <a:lnTo>
                  <a:pt x="287820" y="56873"/>
                </a:lnTo>
                <a:lnTo>
                  <a:pt x="295008" y="57261"/>
                </a:lnTo>
                <a:lnTo>
                  <a:pt x="295008" y="239493"/>
                </a:lnTo>
                <a:lnTo>
                  <a:pt x="360954" y="239493"/>
                </a:lnTo>
                <a:lnTo>
                  <a:pt x="361063" y="106716"/>
                </a:lnTo>
                <a:lnTo>
                  <a:pt x="361195" y="91234"/>
                </a:lnTo>
                <a:lnTo>
                  <a:pt x="361645" y="68221"/>
                </a:lnTo>
                <a:lnTo>
                  <a:pt x="361968" y="55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5" name="object 405"/>
          <p:cNvSpPr/>
          <p:nvPr/>
        </p:nvSpPr>
        <p:spPr>
          <a:xfrm>
            <a:off x="8016807" y="3288495"/>
            <a:ext cx="259503" cy="337820"/>
          </a:xfrm>
          <a:custGeom>
            <a:avLst/>
            <a:gdLst/>
            <a:ahLst/>
            <a:cxnLst/>
            <a:rect l="l" t="t" r="r" b="b"/>
            <a:pathLst>
              <a:path w="389254" h="506729">
                <a:moveTo>
                  <a:pt x="388683" y="0"/>
                </a:moveTo>
                <a:lnTo>
                  <a:pt x="0" y="0"/>
                </a:lnTo>
                <a:lnTo>
                  <a:pt x="1697" y="11531"/>
                </a:lnTo>
                <a:lnTo>
                  <a:pt x="2997" y="25373"/>
                </a:lnTo>
                <a:lnTo>
                  <a:pt x="4764" y="80577"/>
                </a:lnTo>
                <a:lnTo>
                  <a:pt x="5022" y="125852"/>
                </a:lnTo>
                <a:lnTo>
                  <a:pt x="5207" y="150952"/>
                </a:lnTo>
                <a:lnTo>
                  <a:pt x="5207" y="357466"/>
                </a:lnTo>
                <a:lnTo>
                  <a:pt x="5149" y="382313"/>
                </a:lnTo>
                <a:lnTo>
                  <a:pt x="4773" y="427209"/>
                </a:lnTo>
                <a:lnTo>
                  <a:pt x="3923" y="465466"/>
                </a:lnTo>
                <a:lnTo>
                  <a:pt x="0" y="506666"/>
                </a:lnTo>
                <a:lnTo>
                  <a:pt x="71145" y="506666"/>
                </a:lnTo>
                <a:lnTo>
                  <a:pt x="71145" y="57238"/>
                </a:lnTo>
                <a:lnTo>
                  <a:pt x="317538" y="57238"/>
                </a:lnTo>
                <a:lnTo>
                  <a:pt x="317538" y="506666"/>
                </a:lnTo>
                <a:lnTo>
                  <a:pt x="388683" y="506666"/>
                </a:lnTo>
                <a:lnTo>
                  <a:pt x="384688" y="465423"/>
                </a:lnTo>
                <a:lnTo>
                  <a:pt x="383830" y="427227"/>
                </a:lnTo>
                <a:lnTo>
                  <a:pt x="383412" y="382238"/>
                </a:lnTo>
                <a:lnTo>
                  <a:pt x="383489" y="357466"/>
                </a:lnTo>
                <a:lnTo>
                  <a:pt x="383489" y="150952"/>
                </a:lnTo>
                <a:lnTo>
                  <a:pt x="383632" y="102501"/>
                </a:lnTo>
                <a:lnTo>
                  <a:pt x="384175" y="60185"/>
                </a:lnTo>
                <a:lnTo>
                  <a:pt x="386844" y="11550"/>
                </a:lnTo>
                <a:lnTo>
                  <a:pt x="388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6" name="object 406"/>
          <p:cNvSpPr/>
          <p:nvPr/>
        </p:nvSpPr>
        <p:spPr>
          <a:xfrm>
            <a:off x="8383262" y="3286164"/>
            <a:ext cx="221403" cy="340360"/>
          </a:xfrm>
          <a:custGeom>
            <a:avLst/>
            <a:gdLst/>
            <a:ahLst/>
            <a:cxnLst/>
            <a:rect l="l" t="t" r="r" b="b"/>
            <a:pathLst>
              <a:path w="332104" h="510539">
                <a:moveTo>
                  <a:pt x="129528" y="0"/>
                </a:moveTo>
                <a:lnTo>
                  <a:pt x="111683" y="64"/>
                </a:lnTo>
                <a:lnTo>
                  <a:pt x="94210" y="315"/>
                </a:lnTo>
                <a:lnTo>
                  <a:pt x="46286" y="1691"/>
                </a:lnTo>
                <a:lnTo>
                  <a:pt x="0" y="3471"/>
                </a:lnTo>
                <a:lnTo>
                  <a:pt x="304" y="3496"/>
                </a:lnTo>
                <a:lnTo>
                  <a:pt x="1998" y="15336"/>
                </a:lnTo>
                <a:lnTo>
                  <a:pt x="4813" y="68203"/>
                </a:lnTo>
                <a:lnTo>
                  <a:pt x="5290" y="132887"/>
                </a:lnTo>
                <a:lnTo>
                  <a:pt x="5379" y="146015"/>
                </a:lnTo>
                <a:lnTo>
                  <a:pt x="5450" y="384118"/>
                </a:lnTo>
                <a:lnTo>
                  <a:pt x="5064" y="429589"/>
                </a:lnTo>
                <a:lnTo>
                  <a:pt x="4218" y="468579"/>
                </a:lnTo>
                <a:lnTo>
                  <a:pt x="304" y="510163"/>
                </a:lnTo>
                <a:lnTo>
                  <a:pt x="76644" y="510163"/>
                </a:lnTo>
                <a:lnTo>
                  <a:pt x="72841" y="468476"/>
                </a:lnTo>
                <a:lnTo>
                  <a:pt x="71895" y="429394"/>
                </a:lnTo>
                <a:lnTo>
                  <a:pt x="71371" y="384118"/>
                </a:lnTo>
                <a:lnTo>
                  <a:pt x="71450" y="314088"/>
                </a:lnTo>
                <a:lnTo>
                  <a:pt x="191185" y="314088"/>
                </a:lnTo>
                <a:lnTo>
                  <a:pt x="224342" y="306399"/>
                </a:lnTo>
                <a:lnTo>
                  <a:pt x="255745" y="292558"/>
                </a:lnTo>
                <a:lnTo>
                  <a:pt x="282587" y="273282"/>
                </a:lnTo>
                <a:lnTo>
                  <a:pt x="291063" y="263745"/>
                </a:lnTo>
                <a:lnTo>
                  <a:pt x="142633" y="263745"/>
                </a:lnTo>
                <a:lnTo>
                  <a:pt x="132985" y="263677"/>
                </a:lnTo>
                <a:lnTo>
                  <a:pt x="87972" y="261973"/>
                </a:lnTo>
                <a:lnTo>
                  <a:pt x="71450" y="260290"/>
                </a:lnTo>
                <a:lnTo>
                  <a:pt x="71450" y="57243"/>
                </a:lnTo>
                <a:lnTo>
                  <a:pt x="96569" y="56248"/>
                </a:lnTo>
                <a:lnTo>
                  <a:pt x="122205" y="55668"/>
                </a:lnTo>
                <a:lnTo>
                  <a:pt x="299218" y="55541"/>
                </a:lnTo>
                <a:lnTo>
                  <a:pt x="281698" y="38358"/>
                </a:lnTo>
                <a:lnTo>
                  <a:pt x="254566" y="21562"/>
                </a:lnTo>
                <a:lnTo>
                  <a:pt x="223135" y="9546"/>
                </a:lnTo>
                <a:lnTo>
                  <a:pt x="187490" y="2348"/>
                </a:lnTo>
                <a:lnTo>
                  <a:pt x="147713" y="4"/>
                </a:lnTo>
                <a:lnTo>
                  <a:pt x="129528" y="0"/>
                </a:lnTo>
                <a:close/>
              </a:path>
              <a:path w="332104" h="510539">
                <a:moveTo>
                  <a:pt x="191185" y="314088"/>
                </a:moveTo>
                <a:lnTo>
                  <a:pt x="71450" y="314088"/>
                </a:lnTo>
                <a:lnTo>
                  <a:pt x="80075" y="314853"/>
                </a:lnTo>
                <a:lnTo>
                  <a:pt x="118518" y="317029"/>
                </a:lnTo>
                <a:lnTo>
                  <a:pt x="147713" y="317542"/>
                </a:lnTo>
                <a:lnTo>
                  <a:pt x="188343" y="314747"/>
                </a:lnTo>
                <a:lnTo>
                  <a:pt x="191185" y="314088"/>
                </a:lnTo>
                <a:close/>
              </a:path>
              <a:path w="332104" h="510539">
                <a:moveTo>
                  <a:pt x="299218" y="55541"/>
                </a:moveTo>
                <a:lnTo>
                  <a:pt x="144284" y="55541"/>
                </a:lnTo>
                <a:lnTo>
                  <a:pt x="166156" y="56420"/>
                </a:lnTo>
                <a:lnTo>
                  <a:pt x="185527" y="59084"/>
                </a:lnTo>
                <a:lnTo>
                  <a:pt x="229340" y="77710"/>
                </a:lnTo>
                <a:lnTo>
                  <a:pt x="254647" y="108132"/>
                </a:lnTo>
                <a:lnTo>
                  <a:pt x="264952" y="146015"/>
                </a:lnTo>
                <a:lnTo>
                  <a:pt x="265823" y="159643"/>
                </a:lnTo>
                <a:lnTo>
                  <a:pt x="265121" y="173252"/>
                </a:lnTo>
                <a:lnTo>
                  <a:pt x="255155" y="211192"/>
                </a:lnTo>
                <a:lnTo>
                  <a:pt x="230277" y="241457"/>
                </a:lnTo>
                <a:lnTo>
                  <a:pt x="185575" y="259998"/>
                </a:lnTo>
                <a:lnTo>
                  <a:pt x="142633" y="263745"/>
                </a:lnTo>
                <a:lnTo>
                  <a:pt x="291063" y="263745"/>
                </a:lnTo>
                <a:lnTo>
                  <a:pt x="304054" y="249126"/>
                </a:lnTo>
                <a:lnTo>
                  <a:pt x="319354" y="220933"/>
                </a:lnTo>
                <a:lnTo>
                  <a:pt x="328557" y="188768"/>
                </a:lnTo>
                <a:lnTo>
                  <a:pt x="331736" y="152696"/>
                </a:lnTo>
                <a:lnTo>
                  <a:pt x="328597" y="117023"/>
                </a:lnTo>
                <a:lnTo>
                  <a:pt x="319195" y="86035"/>
                </a:lnTo>
                <a:lnTo>
                  <a:pt x="303554" y="59793"/>
                </a:lnTo>
                <a:lnTo>
                  <a:pt x="299218" y="55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7" name="object 407"/>
          <p:cNvSpPr/>
          <p:nvPr/>
        </p:nvSpPr>
        <p:spPr>
          <a:xfrm>
            <a:off x="8664787" y="3282696"/>
            <a:ext cx="288289" cy="349673"/>
          </a:xfrm>
          <a:custGeom>
            <a:avLst/>
            <a:gdLst/>
            <a:ahLst/>
            <a:cxnLst/>
            <a:rect l="l" t="t" r="r" b="b"/>
            <a:pathLst>
              <a:path w="432434" h="524510">
                <a:moveTo>
                  <a:pt x="220345" y="0"/>
                </a:moveTo>
                <a:lnTo>
                  <a:pt x="178879" y="4448"/>
                </a:lnTo>
                <a:lnTo>
                  <a:pt x="138938" y="18059"/>
                </a:lnTo>
                <a:lnTo>
                  <a:pt x="101425" y="40074"/>
                </a:lnTo>
                <a:lnTo>
                  <a:pt x="68199" y="70472"/>
                </a:lnTo>
                <a:lnTo>
                  <a:pt x="39909" y="108446"/>
                </a:lnTo>
                <a:lnTo>
                  <a:pt x="18288" y="153936"/>
                </a:lnTo>
                <a:lnTo>
                  <a:pt x="4381" y="206328"/>
                </a:lnTo>
                <a:lnTo>
                  <a:pt x="0" y="265493"/>
                </a:lnTo>
                <a:lnTo>
                  <a:pt x="1037" y="295802"/>
                </a:lnTo>
                <a:lnTo>
                  <a:pt x="9590" y="351034"/>
                </a:lnTo>
                <a:lnTo>
                  <a:pt x="26691" y="399104"/>
                </a:lnTo>
                <a:lnTo>
                  <a:pt x="50293" y="439608"/>
                </a:lnTo>
                <a:lnTo>
                  <a:pt x="80160" y="472505"/>
                </a:lnTo>
                <a:lnTo>
                  <a:pt x="114292" y="497449"/>
                </a:lnTo>
                <a:lnTo>
                  <a:pt x="152477" y="514428"/>
                </a:lnTo>
                <a:lnTo>
                  <a:pt x="192621" y="522838"/>
                </a:lnTo>
                <a:lnTo>
                  <a:pt x="213360" y="524052"/>
                </a:lnTo>
                <a:lnTo>
                  <a:pt x="234015" y="522886"/>
                </a:lnTo>
                <a:lnTo>
                  <a:pt x="274278" y="513781"/>
                </a:lnTo>
                <a:lnTo>
                  <a:pt x="313051" y="495933"/>
                </a:lnTo>
                <a:lnTo>
                  <a:pt x="348047" y="469760"/>
                </a:lnTo>
                <a:lnTo>
                  <a:pt x="354566" y="463321"/>
                </a:lnTo>
                <a:lnTo>
                  <a:pt x="216916" y="463321"/>
                </a:lnTo>
                <a:lnTo>
                  <a:pt x="195006" y="461735"/>
                </a:lnTo>
                <a:lnTo>
                  <a:pt x="155569" y="449123"/>
                </a:lnTo>
                <a:lnTo>
                  <a:pt x="122416" y="424182"/>
                </a:lnTo>
                <a:lnTo>
                  <a:pt x="96262" y="388259"/>
                </a:lnTo>
                <a:lnTo>
                  <a:pt x="78067" y="342160"/>
                </a:lnTo>
                <a:lnTo>
                  <a:pt x="68784" y="287279"/>
                </a:lnTo>
                <a:lnTo>
                  <a:pt x="67691" y="256819"/>
                </a:lnTo>
                <a:lnTo>
                  <a:pt x="68863" y="227776"/>
                </a:lnTo>
                <a:lnTo>
                  <a:pt x="78353" y="175673"/>
                </a:lnTo>
                <a:lnTo>
                  <a:pt x="97137" y="131882"/>
                </a:lnTo>
                <a:lnTo>
                  <a:pt x="123406" y="97765"/>
                </a:lnTo>
                <a:lnTo>
                  <a:pt x="156872" y="74217"/>
                </a:lnTo>
                <a:lnTo>
                  <a:pt x="195488" y="62236"/>
                </a:lnTo>
                <a:lnTo>
                  <a:pt x="216916" y="60744"/>
                </a:lnTo>
                <a:lnTo>
                  <a:pt x="361208" y="60744"/>
                </a:lnTo>
                <a:lnTo>
                  <a:pt x="351974" y="51461"/>
                </a:lnTo>
                <a:lnTo>
                  <a:pt x="317958" y="26401"/>
                </a:lnTo>
                <a:lnTo>
                  <a:pt x="280388" y="9558"/>
                </a:lnTo>
                <a:lnTo>
                  <a:pt x="240692" y="1031"/>
                </a:lnTo>
                <a:lnTo>
                  <a:pt x="220345" y="0"/>
                </a:lnTo>
                <a:close/>
              </a:path>
              <a:path w="432434" h="524510">
                <a:moveTo>
                  <a:pt x="361208" y="60744"/>
                </a:moveTo>
                <a:lnTo>
                  <a:pt x="216916" y="60744"/>
                </a:lnTo>
                <a:lnTo>
                  <a:pt x="238212" y="62264"/>
                </a:lnTo>
                <a:lnTo>
                  <a:pt x="258127" y="66881"/>
                </a:lnTo>
                <a:lnTo>
                  <a:pt x="294005" y="85725"/>
                </a:lnTo>
                <a:lnTo>
                  <a:pt x="323532" y="115882"/>
                </a:lnTo>
                <a:lnTo>
                  <a:pt x="345821" y="156870"/>
                </a:lnTo>
                <a:lnTo>
                  <a:pt x="359568" y="207437"/>
                </a:lnTo>
                <a:lnTo>
                  <a:pt x="364363" y="267195"/>
                </a:lnTo>
                <a:lnTo>
                  <a:pt x="363118" y="296798"/>
                </a:lnTo>
                <a:lnTo>
                  <a:pt x="353486" y="349414"/>
                </a:lnTo>
                <a:lnTo>
                  <a:pt x="334795" y="393207"/>
                </a:lnTo>
                <a:lnTo>
                  <a:pt x="308522" y="426806"/>
                </a:lnTo>
                <a:lnTo>
                  <a:pt x="275566" y="450144"/>
                </a:lnTo>
                <a:lnTo>
                  <a:pt x="237497" y="461851"/>
                </a:lnTo>
                <a:lnTo>
                  <a:pt x="216916" y="463321"/>
                </a:lnTo>
                <a:lnTo>
                  <a:pt x="354566" y="463321"/>
                </a:lnTo>
                <a:lnTo>
                  <a:pt x="391937" y="415696"/>
                </a:lnTo>
                <a:lnTo>
                  <a:pt x="413639" y="370306"/>
                </a:lnTo>
                <a:lnTo>
                  <a:pt x="427418" y="317592"/>
                </a:lnTo>
                <a:lnTo>
                  <a:pt x="432054" y="258572"/>
                </a:lnTo>
                <a:lnTo>
                  <a:pt x="430942" y="228185"/>
                </a:lnTo>
                <a:lnTo>
                  <a:pt x="422195" y="172818"/>
                </a:lnTo>
                <a:lnTo>
                  <a:pt x="405183" y="124867"/>
                </a:lnTo>
                <a:lnTo>
                  <a:pt x="381525" y="84237"/>
                </a:lnTo>
                <a:lnTo>
                  <a:pt x="367411" y="66979"/>
                </a:lnTo>
                <a:lnTo>
                  <a:pt x="361208" y="60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8" name="object 408"/>
          <p:cNvSpPr/>
          <p:nvPr/>
        </p:nvSpPr>
        <p:spPr>
          <a:xfrm>
            <a:off x="9036220" y="3288495"/>
            <a:ext cx="203623" cy="337820"/>
          </a:xfrm>
          <a:custGeom>
            <a:avLst/>
            <a:gdLst/>
            <a:ahLst/>
            <a:cxnLst/>
            <a:rect l="l" t="t" r="r" b="b"/>
            <a:pathLst>
              <a:path w="305434" h="506729">
                <a:moveTo>
                  <a:pt x="295021" y="0"/>
                </a:moveTo>
                <a:lnTo>
                  <a:pt x="0" y="0"/>
                </a:lnTo>
                <a:lnTo>
                  <a:pt x="1696" y="11531"/>
                </a:lnTo>
                <a:lnTo>
                  <a:pt x="3000" y="25373"/>
                </a:lnTo>
                <a:lnTo>
                  <a:pt x="4796" y="80577"/>
                </a:lnTo>
                <a:lnTo>
                  <a:pt x="5054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61" y="380602"/>
                </a:lnTo>
                <a:lnTo>
                  <a:pt x="4831" y="425898"/>
                </a:lnTo>
                <a:lnTo>
                  <a:pt x="3964" y="464979"/>
                </a:lnTo>
                <a:lnTo>
                  <a:pt x="0" y="506666"/>
                </a:lnTo>
                <a:lnTo>
                  <a:pt x="305435" y="506666"/>
                </a:lnTo>
                <a:lnTo>
                  <a:pt x="305435" y="444182"/>
                </a:lnTo>
                <a:lnTo>
                  <a:pt x="294130" y="445748"/>
                </a:lnTo>
                <a:lnTo>
                  <a:pt x="281003" y="446979"/>
                </a:lnTo>
                <a:lnTo>
                  <a:pt x="230751" y="448873"/>
                </a:lnTo>
                <a:lnTo>
                  <a:pt x="187348" y="449201"/>
                </a:lnTo>
                <a:lnTo>
                  <a:pt x="162814" y="449414"/>
                </a:lnTo>
                <a:lnTo>
                  <a:pt x="71247" y="449414"/>
                </a:lnTo>
                <a:lnTo>
                  <a:pt x="71247" y="268935"/>
                </a:lnTo>
                <a:lnTo>
                  <a:pt x="268986" y="268935"/>
                </a:lnTo>
                <a:lnTo>
                  <a:pt x="268986" y="213398"/>
                </a:lnTo>
                <a:lnTo>
                  <a:pt x="71247" y="213398"/>
                </a:lnTo>
                <a:lnTo>
                  <a:pt x="71247" y="57238"/>
                </a:lnTo>
                <a:lnTo>
                  <a:pt x="295021" y="57238"/>
                </a:lnTo>
                <a:lnTo>
                  <a:pt x="29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9" name="object 409"/>
          <p:cNvSpPr/>
          <p:nvPr/>
        </p:nvSpPr>
        <p:spPr>
          <a:xfrm>
            <a:off x="9323240" y="3282645"/>
            <a:ext cx="244263" cy="343747"/>
          </a:xfrm>
          <a:custGeom>
            <a:avLst/>
            <a:gdLst/>
            <a:ahLst/>
            <a:cxnLst/>
            <a:rect l="l" t="t" r="r" b="b"/>
            <a:pathLst>
              <a:path w="366394" h="515620">
                <a:moveTo>
                  <a:pt x="71247" y="8775"/>
                </a:moveTo>
                <a:lnTo>
                  <a:pt x="0" y="8775"/>
                </a:lnTo>
                <a:lnTo>
                  <a:pt x="1696" y="20306"/>
                </a:lnTo>
                <a:lnTo>
                  <a:pt x="3000" y="34148"/>
                </a:lnTo>
                <a:lnTo>
                  <a:pt x="4813" y="92036"/>
                </a:lnTo>
                <a:lnTo>
                  <a:pt x="5039" y="131610"/>
                </a:lnTo>
                <a:lnTo>
                  <a:pt x="5165" y="386854"/>
                </a:lnTo>
                <a:lnTo>
                  <a:pt x="5024" y="413565"/>
                </a:lnTo>
                <a:lnTo>
                  <a:pt x="4572" y="455218"/>
                </a:lnTo>
                <a:lnTo>
                  <a:pt x="1607" y="503864"/>
                </a:lnTo>
                <a:lnTo>
                  <a:pt x="0" y="515442"/>
                </a:lnTo>
                <a:lnTo>
                  <a:pt x="71247" y="515442"/>
                </a:lnTo>
                <a:lnTo>
                  <a:pt x="71247" y="279463"/>
                </a:lnTo>
                <a:lnTo>
                  <a:pt x="62484" y="279463"/>
                </a:lnTo>
                <a:lnTo>
                  <a:pt x="62484" y="223913"/>
                </a:lnTo>
                <a:lnTo>
                  <a:pt x="71247" y="223913"/>
                </a:lnTo>
                <a:lnTo>
                  <a:pt x="71247" y="8775"/>
                </a:lnTo>
                <a:close/>
              </a:path>
              <a:path w="366394" h="515620">
                <a:moveTo>
                  <a:pt x="329819" y="0"/>
                </a:moveTo>
                <a:lnTo>
                  <a:pt x="284813" y="7762"/>
                </a:lnTo>
                <a:lnTo>
                  <a:pt x="250525" y="40423"/>
                </a:lnTo>
                <a:lnTo>
                  <a:pt x="233934" y="75565"/>
                </a:lnTo>
                <a:lnTo>
                  <a:pt x="219057" y="117164"/>
                </a:lnTo>
                <a:lnTo>
                  <a:pt x="214376" y="131610"/>
                </a:lnTo>
                <a:lnTo>
                  <a:pt x="209411" y="145531"/>
                </a:lnTo>
                <a:lnTo>
                  <a:pt x="192659" y="182270"/>
                </a:lnTo>
                <a:lnTo>
                  <a:pt x="160528" y="214884"/>
                </a:lnTo>
                <a:lnTo>
                  <a:pt x="124968" y="223913"/>
                </a:lnTo>
                <a:lnTo>
                  <a:pt x="71247" y="223913"/>
                </a:lnTo>
                <a:lnTo>
                  <a:pt x="71247" y="279463"/>
                </a:lnTo>
                <a:lnTo>
                  <a:pt x="140589" y="279463"/>
                </a:lnTo>
                <a:lnTo>
                  <a:pt x="150435" y="279940"/>
                </a:lnTo>
                <a:lnTo>
                  <a:pt x="193119" y="297762"/>
                </a:lnTo>
                <a:lnTo>
                  <a:pt x="228282" y="342801"/>
                </a:lnTo>
                <a:lnTo>
                  <a:pt x="247396" y="386854"/>
                </a:lnTo>
                <a:lnTo>
                  <a:pt x="265064" y="443899"/>
                </a:lnTo>
                <a:lnTo>
                  <a:pt x="282829" y="515442"/>
                </a:lnTo>
                <a:lnTo>
                  <a:pt x="354076" y="515442"/>
                </a:lnTo>
                <a:lnTo>
                  <a:pt x="342566" y="472435"/>
                </a:lnTo>
                <a:lnTo>
                  <a:pt x="330200" y="429895"/>
                </a:lnTo>
                <a:lnTo>
                  <a:pt x="316928" y="389151"/>
                </a:lnTo>
                <a:lnTo>
                  <a:pt x="303276" y="352323"/>
                </a:lnTo>
                <a:lnTo>
                  <a:pt x="282594" y="307799"/>
                </a:lnTo>
                <a:lnTo>
                  <a:pt x="254504" y="270351"/>
                </a:lnTo>
                <a:lnTo>
                  <a:pt x="216916" y="244754"/>
                </a:lnTo>
                <a:lnTo>
                  <a:pt x="223516" y="240037"/>
                </a:lnTo>
                <a:lnTo>
                  <a:pt x="250358" y="206959"/>
                </a:lnTo>
                <a:lnTo>
                  <a:pt x="271313" y="156976"/>
                </a:lnTo>
                <a:lnTo>
                  <a:pt x="281402" y="126228"/>
                </a:lnTo>
                <a:lnTo>
                  <a:pt x="285734" y="112933"/>
                </a:lnTo>
                <a:lnTo>
                  <a:pt x="302815" y="74959"/>
                </a:lnTo>
                <a:lnTo>
                  <a:pt x="319659" y="62369"/>
                </a:lnTo>
                <a:lnTo>
                  <a:pt x="353528" y="62369"/>
                </a:lnTo>
                <a:lnTo>
                  <a:pt x="366141" y="7023"/>
                </a:lnTo>
                <a:lnTo>
                  <a:pt x="361061" y="4940"/>
                </a:lnTo>
                <a:lnTo>
                  <a:pt x="354330" y="2959"/>
                </a:lnTo>
                <a:lnTo>
                  <a:pt x="346202" y="1981"/>
                </a:lnTo>
                <a:lnTo>
                  <a:pt x="337947" y="711"/>
                </a:lnTo>
                <a:lnTo>
                  <a:pt x="329819" y="0"/>
                </a:lnTo>
                <a:close/>
              </a:path>
              <a:path w="366394" h="515620">
                <a:moveTo>
                  <a:pt x="71247" y="223913"/>
                </a:moveTo>
                <a:lnTo>
                  <a:pt x="62484" y="223913"/>
                </a:lnTo>
                <a:lnTo>
                  <a:pt x="62484" y="279463"/>
                </a:lnTo>
                <a:lnTo>
                  <a:pt x="71247" y="279463"/>
                </a:lnTo>
                <a:lnTo>
                  <a:pt x="71247" y="223913"/>
                </a:lnTo>
                <a:close/>
              </a:path>
              <a:path w="366394" h="515620">
                <a:moveTo>
                  <a:pt x="353528" y="62369"/>
                </a:moveTo>
                <a:lnTo>
                  <a:pt x="319659" y="62369"/>
                </a:lnTo>
                <a:lnTo>
                  <a:pt x="328041" y="62522"/>
                </a:lnTo>
                <a:lnTo>
                  <a:pt x="337185" y="62522"/>
                </a:lnTo>
                <a:lnTo>
                  <a:pt x="345313" y="64071"/>
                </a:lnTo>
                <a:lnTo>
                  <a:pt x="352298" y="67767"/>
                </a:lnTo>
                <a:lnTo>
                  <a:pt x="353528" y="6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0" name="object 410"/>
          <p:cNvSpPr/>
          <p:nvPr/>
        </p:nvSpPr>
        <p:spPr>
          <a:xfrm>
            <a:off x="9631087" y="3288495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19" h="506729">
                <a:moveTo>
                  <a:pt x="400812" y="0"/>
                </a:moveTo>
                <a:lnTo>
                  <a:pt x="0" y="0"/>
                </a:lnTo>
                <a:lnTo>
                  <a:pt x="0" y="64185"/>
                </a:lnTo>
                <a:lnTo>
                  <a:pt x="10324" y="62129"/>
                </a:lnTo>
                <a:lnTo>
                  <a:pt x="20589" y="60483"/>
                </a:lnTo>
                <a:lnTo>
                  <a:pt x="62468" y="57534"/>
                </a:lnTo>
                <a:lnTo>
                  <a:pt x="85090" y="57238"/>
                </a:lnTo>
                <a:lnTo>
                  <a:pt x="166624" y="57238"/>
                </a:lnTo>
                <a:lnTo>
                  <a:pt x="166624" y="355714"/>
                </a:lnTo>
                <a:lnTo>
                  <a:pt x="166514" y="380602"/>
                </a:lnTo>
                <a:lnTo>
                  <a:pt x="165820" y="425898"/>
                </a:lnTo>
                <a:lnTo>
                  <a:pt x="164568" y="464979"/>
                </a:lnTo>
                <a:lnTo>
                  <a:pt x="159639" y="506666"/>
                </a:lnTo>
                <a:lnTo>
                  <a:pt x="239395" y="506666"/>
                </a:lnTo>
                <a:lnTo>
                  <a:pt x="234537" y="464871"/>
                </a:lnTo>
                <a:lnTo>
                  <a:pt x="233215" y="425990"/>
                </a:lnTo>
                <a:lnTo>
                  <a:pt x="232556" y="380609"/>
                </a:lnTo>
                <a:lnTo>
                  <a:pt x="232537" y="355714"/>
                </a:lnTo>
                <a:lnTo>
                  <a:pt x="232537" y="57238"/>
                </a:lnTo>
                <a:lnTo>
                  <a:pt x="315849" y="57238"/>
                </a:lnTo>
                <a:lnTo>
                  <a:pt x="327409" y="57311"/>
                </a:lnTo>
                <a:lnTo>
                  <a:pt x="369825" y="59231"/>
                </a:lnTo>
                <a:lnTo>
                  <a:pt x="400812" y="64185"/>
                </a:lnTo>
                <a:lnTo>
                  <a:pt x="400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1" name="object 411"/>
          <p:cNvSpPr/>
          <p:nvPr/>
        </p:nvSpPr>
        <p:spPr>
          <a:xfrm>
            <a:off x="9940629" y="3288495"/>
            <a:ext cx="299720" cy="337820"/>
          </a:xfrm>
          <a:custGeom>
            <a:avLst/>
            <a:gdLst/>
            <a:ahLst/>
            <a:cxnLst/>
            <a:rect l="l" t="t" r="r" b="b"/>
            <a:pathLst>
              <a:path w="449580" h="506729">
                <a:moveTo>
                  <a:pt x="262001" y="0"/>
                </a:moveTo>
                <a:lnTo>
                  <a:pt x="187452" y="0"/>
                </a:lnTo>
                <a:lnTo>
                  <a:pt x="48641" y="383476"/>
                </a:lnTo>
                <a:lnTo>
                  <a:pt x="40177" y="406375"/>
                </a:lnTo>
                <a:lnTo>
                  <a:pt x="20182" y="458787"/>
                </a:lnTo>
                <a:lnTo>
                  <a:pt x="4551" y="495842"/>
                </a:lnTo>
                <a:lnTo>
                  <a:pt x="0" y="506666"/>
                </a:lnTo>
                <a:lnTo>
                  <a:pt x="71120" y="506666"/>
                </a:lnTo>
                <a:lnTo>
                  <a:pt x="117729" y="373037"/>
                </a:lnTo>
                <a:lnTo>
                  <a:pt x="397033" y="373037"/>
                </a:lnTo>
                <a:lnTo>
                  <a:pt x="377559" y="319239"/>
                </a:lnTo>
                <a:lnTo>
                  <a:pt x="136398" y="319239"/>
                </a:lnTo>
                <a:lnTo>
                  <a:pt x="223901" y="67640"/>
                </a:lnTo>
                <a:lnTo>
                  <a:pt x="286485" y="67640"/>
                </a:lnTo>
                <a:lnTo>
                  <a:pt x="262001" y="0"/>
                </a:lnTo>
                <a:close/>
              </a:path>
              <a:path w="449580" h="506729">
                <a:moveTo>
                  <a:pt x="397033" y="373037"/>
                </a:moveTo>
                <a:lnTo>
                  <a:pt x="331089" y="373037"/>
                </a:lnTo>
                <a:lnTo>
                  <a:pt x="378333" y="506666"/>
                </a:lnTo>
                <a:lnTo>
                  <a:pt x="449453" y="506666"/>
                </a:lnTo>
                <a:lnTo>
                  <a:pt x="444730" y="495722"/>
                </a:lnTo>
                <a:lnTo>
                  <a:pt x="439741" y="484090"/>
                </a:lnTo>
                <a:lnTo>
                  <a:pt x="434590" y="471771"/>
                </a:lnTo>
                <a:lnTo>
                  <a:pt x="429376" y="458762"/>
                </a:lnTo>
                <a:lnTo>
                  <a:pt x="423368" y="443928"/>
                </a:lnTo>
                <a:lnTo>
                  <a:pt x="416575" y="426423"/>
                </a:lnTo>
                <a:lnTo>
                  <a:pt x="409045" y="406272"/>
                </a:lnTo>
                <a:lnTo>
                  <a:pt x="397033" y="373037"/>
                </a:lnTo>
                <a:close/>
              </a:path>
              <a:path w="449580" h="506729">
                <a:moveTo>
                  <a:pt x="286485" y="67640"/>
                </a:moveTo>
                <a:lnTo>
                  <a:pt x="223901" y="67640"/>
                </a:lnTo>
                <a:lnTo>
                  <a:pt x="312420" y="319239"/>
                </a:lnTo>
                <a:lnTo>
                  <a:pt x="377559" y="319239"/>
                </a:lnTo>
                <a:lnTo>
                  <a:pt x="286485" y="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2" name="object 412"/>
          <p:cNvSpPr/>
          <p:nvPr/>
        </p:nvSpPr>
        <p:spPr>
          <a:xfrm>
            <a:off x="3543283" y="3809178"/>
            <a:ext cx="342477" cy="337820"/>
          </a:xfrm>
          <a:custGeom>
            <a:avLst/>
            <a:gdLst/>
            <a:ahLst/>
            <a:cxnLst/>
            <a:rect l="l" t="t" r="r" b="b"/>
            <a:pathLst>
              <a:path w="513714" h="506729">
                <a:moveTo>
                  <a:pt x="52057" y="25"/>
                </a:moveTo>
                <a:lnTo>
                  <a:pt x="19100" y="25"/>
                </a:lnTo>
                <a:lnTo>
                  <a:pt x="18669" y="7620"/>
                </a:lnTo>
                <a:lnTo>
                  <a:pt x="18580" y="23977"/>
                </a:lnTo>
                <a:lnTo>
                  <a:pt x="17444" y="68976"/>
                </a:lnTo>
                <a:lnTo>
                  <a:pt x="17030" y="88163"/>
                </a:lnTo>
                <a:lnTo>
                  <a:pt x="16461" y="108796"/>
                </a:lnTo>
                <a:lnTo>
                  <a:pt x="15117" y="153444"/>
                </a:lnTo>
                <a:lnTo>
                  <a:pt x="14427" y="177685"/>
                </a:lnTo>
                <a:lnTo>
                  <a:pt x="12726" y="227471"/>
                </a:lnTo>
                <a:lnTo>
                  <a:pt x="11928" y="252807"/>
                </a:lnTo>
                <a:lnTo>
                  <a:pt x="11303" y="278485"/>
                </a:lnTo>
                <a:lnTo>
                  <a:pt x="10484" y="303913"/>
                </a:lnTo>
                <a:lnTo>
                  <a:pt x="8724" y="352950"/>
                </a:lnTo>
                <a:lnTo>
                  <a:pt x="6861" y="399025"/>
                </a:lnTo>
                <a:lnTo>
                  <a:pt x="4937" y="439544"/>
                </a:lnTo>
                <a:lnTo>
                  <a:pt x="1901" y="487138"/>
                </a:lnTo>
                <a:lnTo>
                  <a:pt x="0" y="506691"/>
                </a:lnTo>
                <a:lnTo>
                  <a:pt x="67691" y="506691"/>
                </a:lnTo>
                <a:lnTo>
                  <a:pt x="72863" y="62006"/>
                </a:lnTo>
                <a:lnTo>
                  <a:pt x="52057" y="25"/>
                </a:lnTo>
                <a:close/>
              </a:path>
              <a:path w="513714" h="506729">
                <a:moveTo>
                  <a:pt x="112801" y="25"/>
                </a:moveTo>
                <a:lnTo>
                  <a:pt x="83324" y="25"/>
                </a:lnTo>
                <a:lnTo>
                  <a:pt x="72898" y="59016"/>
                </a:lnTo>
                <a:lnTo>
                  <a:pt x="72863" y="62006"/>
                </a:lnTo>
                <a:lnTo>
                  <a:pt x="222135" y="506691"/>
                </a:lnTo>
                <a:lnTo>
                  <a:pt x="289788" y="506691"/>
                </a:lnTo>
                <a:lnTo>
                  <a:pt x="313519" y="435546"/>
                </a:lnTo>
                <a:lnTo>
                  <a:pt x="255117" y="435546"/>
                </a:lnTo>
                <a:lnTo>
                  <a:pt x="112801" y="25"/>
                </a:lnTo>
                <a:close/>
              </a:path>
              <a:path w="513714" h="506729">
                <a:moveTo>
                  <a:pt x="490805" y="25"/>
                </a:moveTo>
                <a:lnTo>
                  <a:pt x="458787" y="25"/>
                </a:lnTo>
                <a:lnTo>
                  <a:pt x="439110" y="59016"/>
                </a:lnTo>
                <a:lnTo>
                  <a:pt x="439126" y="62006"/>
                </a:lnTo>
                <a:lnTo>
                  <a:pt x="445973" y="506691"/>
                </a:lnTo>
                <a:lnTo>
                  <a:pt x="513664" y="506691"/>
                </a:lnTo>
                <a:lnTo>
                  <a:pt x="512599" y="498145"/>
                </a:lnTo>
                <a:lnTo>
                  <a:pt x="511517" y="487086"/>
                </a:lnTo>
                <a:lnTo>
                  <a:pt x="508135" y="439510"/>
                </a:lnTo>
                <a:lnTo>
                  <a:pt x="505830" y="398956"/>
                </a:lnTo>
                <a:lnTo>
                  <a:pt x="503669" y="352878"/>
                </a:lnTo>
                <a:lnTo>
                  <a:pt x="501511" y="303885"/>
                </a:lnTo>
                <a:lnTo>
                  <a:pt x="499442" y="252805"/>
                </a:lnTo>
                <a:lnTo>
                  <a:pt x="497523" y="202293"/>
                </a:lnTo>
                <a:lnTo>
                  <a:pt x="494906" y="130595"/>
                </a:lnTo>
                <a:lnTo>
                  <a:pt x="493674" y="88163"/>
                </a:lnTo>
                <a:lnTo>
                  <a:pt x="492115" y="36801"/>
                </a:lnTo>
                <a:lnTo>
                  <a:pt x="491312" y="8013"/>
                </a:lnTo>
                <a:lnTo>
                  <a:pt x="490805" y="25"/>
                </a:lnTo>
                <a:close/>
              </a:path>
              <a:path w="513714" h="506729">
                <a:moveTo>
                  <a:pt x="426910" y="25"/>
                </a:moveTo>
                <a:lnTo>
                  <a:pt x="399122" y="25"/>
                </a:lnTo>
                <a:lnTo>
                  <a:pt x="255117" y="435546"/>
                </a:lnTo>
                <a:lnTo>
                  <a:pt x="313519" y="435546"/>
                </a:lnTo>
                <a:lnTo>
                  <a:pt x="439081" y="59105"/>
                </a:lnTo>
                <a:lnTo>
                  <a:pt x="439026" y="55524"/>
                </a:lnTo>
                <a:lnTo>
                  <a:pt x="426910" y="25"/>
                </a:lnTo>
                <a:close/>
              </a:path>
              <a:path w="513714" h="506729">
                <a:moveTo>
                  <a:pt x="83324" y="25"/>
                </a:moveTo>
                <a:lnTo>
                  <a:pt x="52057" y="25"/>
                </a:lnTo>
                <a:lnTo>
                  <a:pt x="72863" y="62006"/>
                </a:lnTo>
                <a:lnTo>
                  <a:pt x="72898" y="59016"/>
                </a:lnTo>
                <a:lnTo>
                  <a:pt x="83324" y="25"/>
                </a:lnTo>
                <a:close/>
              </a:path>
              <a:path w="513714" h="506729">
                <a:moveTo>
                  <a:pt x="458787" y="25"/>
                </a:moveTo>
                <a:lnTo>
                  <a:pt x="426910" y="25"/>
                </a:lnTo>
                <a:lnTo>
                  <a:pt x="439026" y="55524"/>
                </a:lnTo>
                <a:lnTo>
                  <a:pt x="439081" y="59105"/>
                </a:lnTo>
                <a:lnTo>
                  <a:pt x="458787" y="25"/>
                </a:lnTo>
                <a:close/>
              </a:path>
              <a:path w="513714" h="506729">
                <a:moveTo>
                  <a:pt x="490804" y="0"/>
                </a:moveTo>
                <a:lnTo>
                  <a:pt x="491083" y="25"/>
                </a:lnTo>
                <a:lnTo>
                  <a:pt x="4908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3" name="object 413"/>
          <p:cNvSpPr/>
          <p:nvPr/>
        </p:nvSpPr>
        <p:spPr>
          <a:xfrm>
            <a:off x="3995192" y="3809195"/>
            <a:ext cx="203623" cy="337820"/>
          </a:xfrm>
          <a:custGeom>
            <a:avLst/>
            <a:gdLst/>
            <a:ahLst/>
            <a:cxnLst/>
            <a:rect l="l" t="t" r="r" b="b"/>
            <a:pathLst>
              <a:path w="305435" h="506729">
                <a:moveTo>
                  <a:pt x="294982" y="0"/>
                </a:move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305384" y="506666"/>
                </a:lnTo>
                <a:lnTo>
                  <a:pt x="305384" y="444182"/>
                </a:lnTo>
                <a:lnTo>
                  <a:pt x="294076" y="445748"/>
                </a:lnTo>
                <a:lnTo>
                  <a:pt x="280962" y="446979"/>
                </a:lnTo>
                <a:lnTo>
                  <a:pt x="230666" y="448873"/>
                </a:lnTo>
                <a:lnTo>
                  <a:pt x="187267" y="449201"/>
                </a:lnTo>
                <a:lnTo>
                  <a:pt x="162750" y="449414"/>
                </a:lnTo>
                <a:lnTo>
                  <a:pt x="71145" y="449414"/>
                </a:lnTo>
                <a:lnTo>
                  <a:pt x="71145" y="268935"/>
                </a:lnTo>
                <a:lnTo>
                  <a:pt x="268947" y="268935"/>
                </a:lnTo>
                <a:lnTo>
                  <a:pt x="268947" y="213398"/>
                </a:lnTo>
                <a:lnTo>
                  <a:pt x="71145" y="213398"/>
                </a:lnTo>
                <a:lnTo>
                  <a:pt x="71145" y="57238"/>
                </a:lnTo>
                <a:lnTo>
                  <a:pt x="294982" y="57238"/>
                </a:lnTo>
                <a:lnTo>
                  <a:pt x="294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4" name="object 414"/>
          <p:cNvSpPr/>
          <p:nvPr/>
        </p:nvSpPr>
        <p:spPr>
          <a:xfrm>
            <a:off x="4267158" y="3803396"/>
            <a:ext cx="262890" cy="349673"/>
          </a:xfrm>
          <a:custGeom>
            <a:avLst/>
            <a:gdLst/>
            <a:ahLst/>
            <a:cxnLst/>
            <a:rect l="l" t="t" r="r" b="b"/>
            <a:pathLst>
              <a:path w="394334" h="524510">
                <a:moveTo>
                  <a:pt x="234276" y="0"/>
                </a:moveTo>
                <a:lnTo>
                  <a:pt x="189372" y="4137"/>
                </a:lnTo>
                <a:lnTo>
                  <a:pt x="146469" y="16827"/>
                </a:lnTo>
                <a:lnTo>
                  <a:pt x="106672" y="37834"/>
                </a:lnTo>
                <a:lnTo>
                  <a:pt x="71323" y="67310"/>
                </a:lnTo>
                <a:lnTo>
                  <a:pt x="41538" y="105106"/>
                </a:lnTo>
                <a:lnTo>
                  <a:pt x="19088" y="151485"/>
                </a:lnTo>
                <a:lnTo>
                  <a:pt x="4619" y="205954"/>
                </a:lnTo>
                <a:lnTo>
                  <a:pt x="0" y="268947"/>
                </a:lnTo>
                <a:lnTo>
                  <a:pt x="1684" y="306656"/>
                </a:lnTo>
                <a:lnTo>
                  <a:pt x="15398" y="374268"/>
                </a:lnTo>
                <a:lnTo>
                  <a:pt x="42814" y="431296"/>
                </a:lnTo>
                <a:lnTo>
                  <a:pt x="82057" y="475525"/>
                </a:lnTo>
                <a:lnTo>
                  <a:pt x="132861" y="506439"/>
                </a:lnTo>
                <a:lnTo>
                  <a:pt x="193306" y="521952"/>
                </a:lnTo>
                <a:lnTo>
                  <a:pt x="227330" y="524052"/>
                </a:lnTo>
                <a:lnTo>
                  <a:pt x="240794" y="523601"/>
                </a:lnTo>
                <a:lnTo>
                  <a:pt x="284746" y="517448"/>
                </a:lnTo>
                <a:lnTo>
                  <a:pt x="330093" y="504056"/>
                </a:lnTo>
                <a:lnTo>
                  <a:pt x="371544" y="483893"/>
                </a:lnTo>
                <a:lnTo>
                  <a:pt x="393877" y="466763"/>
                </a:lnTo>
                <a:lnTo>
                  <a:pt x="380047" y="399122"/>
                </a:lnTo>
                <a:lnTo>
                  <a:pt x="364739" y="412950"/>
                </a:lnTo>
                <a:lnTo>
                  <a:pt x="348022" y="425321"/>
                </a:lnTo>
                <a:lnTo>
                  <a:pt x="310616" y="445795"/>
                </a:lnTo>
                <a:lnTo>
                  <a:pt x="270419" y="458935"/>
                </a:lnTo>
                <a:lnTo>
                  <a:pt x="230784" y="463321"/>
                </a:lnTo>
                <a:lnTo>
                  <a:pt x="207938" y="461740"/>
                </a:lnTo>
                <a:lnTo>
                  <a:pt x="165945" y="449273"/>
                </a:lnTo>
                <a:lnTo>
                  <a:pt x="129420" y="424794"/>
                </a:lnTo>
                <a:lnTo>
                  <a:pt x="100256" y="389565"/>
                </a:lnTo>
                <a:lnTo>
                  <a:pt x="79574" y="344179"/>
                </a:lnTo>
                <a:lnTo>
                  <a:pt x="68964" y="290293"/>
                </a:lnTo>
                <a:lnTo>
                  <a:pt x="67691" y="260311"/>
                </a:lnTo>
                <a:lnTo>
                  <a:pt x="69023" y="228326"/>
                </a:lnTo>
                <a:lnTo>
                  <a:pt x="79746" y="172565"/>
                </a:lnTo>
                <a:lnTo>
                  <a:pt x="100898" y="127866"/>
                </a:lnTo>
                <a:lnTo>
                  <a:pt x="130398" y="94150"/>
                </a:lnTo>
                <a:lnTo>
                  <a:pt x="167836" y="71652"/>
                </a:lnTo>
                <a:lnTo>
                  <a:pt x="210744" y="60296"/>
                </a:lnTo>
                <a:lnTo>
                  <a:pt x="234276" y="59004"/>
                </a:lnTo>
                <a:lnTo>
                  <a:pt x="250228" y="59677"/>
                </a:lnTo>
                <a:lnTo>
                  <a:pt x="300558" y="70294"/>
                </a:lnTo>
                <a:lnTo>
                  <a:pt x="351318" y="97338"/>
                </a:lnTo>
                <a:lnTo>
                  <a:pt x="367868" y="111048"/>
                </a:lnTo>
                <a:lnTo>
                  <a:pt x="388708" y="48602"/>
                </a:lnTo>
                <a:lnTo>
                  <a:pt x="350796" y="25114"/>
                </a:lnTo>
                <a:lnTo>
                  <a:pt x="311492" y="10426"/>
                </a:lnTo>
                <a:lnTo>
                  <a:pt x="272089" y="2579"/>
                </a:lnTo>
                <a:lnTo>
                  <a:pt x="252958" y="620"/>
                </a:lnTo>
                <a:lnTo>
                  <a:pt x="234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5" name="object 415"/>
          <p:cNvSpPr/>
          <p:nvPr/>
        </p:nvSpPr>
        <p:spPr>
          <a:xfrm>
            <a:off x="4588349" y="3809195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20" h="506729">
                <a:moveTo>
                  <a:pt x="400824" y="0"/>
                </a:moveTo>
                <a:lnTo>
                  <a:pt x="0" y="0"/>
                </a:lnTo>
                <a:lnTo>
                  <a:pt x="0" y="64185"/>
                </a:lnTo>
                <a:lnTo>
                  <a:pt x="10324" y="62129"/>
                </a:lnTo>
                <a:lnTo>
                  <a:pt x="20580" y="60483"/>
                </a:lnTo>
                <a:lnTo>
                  <a:pt x="62420" y="57534"/>
                </a:lnTo>
                <a:lnTo>
                  <a:pt x="85013" y="57238"/>
                </a:lnTo>
                <a:lnTo>
                  <a:pt x="166547" y="57238"/>
                </a:lnTo>
                <a:lnTo>
                  <a:pt x="166547" y="355714"/>
                </a:lnTo>
                <a:lnTo>
                  <a:pt x="166443" y="380602"/>
                </a:lnTo>
                <a:lnTo>
                  <a:pt x="165781" y="425898"/>
                </a:lnTo>
                <a:lnTo>
                  <a:pt x="164527" y="464979"/>
                </a:lnTo>
                <a:lnTo>
                  <a:pt x="159651" y="506666"/>
                </a:lnTo>
                <a:lnTo>
                  <a:pt x="239420" y="506666"/>
                </a:lnTo>
                <a:lnTo>
                  <a:pt x="234489" y="464871"/>
                </a:lnTo>
                <a:lnTo>
                  <a:pt x="233187" y="425990"/>
                </a:lnTo>
                <a:lnTo>
                  <a:pt x="232536" y="380609"/>
                </a:lnTo>
                <a:lnTo>
                  <a:pt x="232537" y="57238"/>
                </a:lnTo>
                <a:lnTo>
                  <a:pt x="315798" y="57238"/>
                </a:lnTo>
                <a:lnTo>
                  <a:pt x="327362" y="57311"/>
                </a:lnTo>
                <a:lnTo>
                  <a:pt x="369820" y="59231"/>
                </a:lnTo>
                <a:lnTo>
                  <a:pt x="400824" y="64185"/>
                </a:lnTo>
                <a:lnTo>
                  <a:pt x="400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6" name="object 416"/>
          <p:cNvSpPr/>
          <p:nvPr/>
        </p:nvSpPr>
        <p:spPr>
          <a:xfrm>
            <a:off x="4926524" y="3809195"/>
            <a:ext cx="264160" cy="337820"/>
          </a:xfrm>
          <a:custGeom>
            <a:avLst/>
            <a:gdLst/>
            <a:ahLst/>
            <a:cxnLst/>
            <a:rect l="l" t="t" r="r" b="b"/>
            <a:pathLst>
              <a:path w="396240" h="506729">
                <a:moveTo>
                  <a:pt x="395630" y="0"/>
                </a:moveTo>
                <a:lnTo>
                  <a:pt x="324485" y="0"/>
                </a:lnTo>
                <a:lnTo>
                  <a:pt x="324485" y="216890"/>
                </a:lnTo>
                <a:lnTo>
                  <a:pt x="71145" y="216890"/>
                </a:lnTo>
                <a:lnTo>
                  <a:pt x="71145" y="0"/>
                </a:ln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71145" y="506666"/>
                </a:lnTo>
                <a:lnTo>
                  <a:pt x="71145" y="272389"/>
                </a:lnTo>
                <a:lnTo>
                  <a:pt x="324485" y="272389"/>
                </a:lnTo>
                <a:lnTo>
                  <a:pt x="324485" y="506666"/>
                </a:lnTo>
                <a:lnTo>
                  <a:pt x="395630" y="506666"/>
                </a:lnTo>
                <a:lnTo>
                  <a:pt x="391538" y="464871"/>
                </a:lnTo>
                <a:lnTo>
                  <a:pt x="390811" y="425990"/>
                </a:lnTo>
                <a:lnTo>
                  <a:pt x="390446" y="380609"/>
                </a:lnTo>
                <a:lnTo>
                  <a:pt x="390436" y="125986"/>
                </a:lnTo>
                <a:lnTo>
                  <a:pt x="390493" y="102501"/>
                </a:lnTo>
                <a:lnTo>
                  <a:pt x="391121" y="60185"/>
                </a:lnTo>
                <a:lnTo>
                  <a:pt x="393872" y="11550"/>
                </a:lnTo>
                <a:lnTo>
                  <a:pt x="395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7" name="object 417"/>
          <p:cNvSpPr/>
          <p:nvPr/>
        </p:nvSpPr>
        <p:spPr>
          <a:xfrm>
            <a:off x="5273844" y="3803396"/>
            <a:ext cx="288289" cy="349673"/>
          </a:xfrm>
          <a:custGeom>
            <a:avLst/>
            <a:gdLst/>
            <a:ahLst/>
            <a:cxnLst/>
            <a:rect l="l" t="t" r="r" b="b"/>
            <a:pathLst>
              <a:path w="432434" h="524510">
                <a:moveTo>
                  <a:pt x="220408" y="0"/>
                </a:moveTo>
                <a:lnTo>
                  <a:pt x="178982" y="4448"/>
                </a:lnTo>
                <a:lnTo>
                  <a:pt x="139014" y="18059"/>
                </a:lnTo>
                <a:lnTo>
                  <a:pt x="101522" y="40074"/>
                </a:lnTo>
                <a:lnTo>
                  <a:pt x="68211" y="70472"/>
                </a:lnTo>
                <a:lnTo>
                  <a:pt x="39978" y="108446"/>
                </a:lnTo>
                <a:lnTo>
                  <a:pt x="18402" y="153936"/>
                </a:lnTo>
                <a:lnTo>
                  <a:pt x="4448" y="206328"/>
                </a:lnTo>
                <a:lnTo>
                  <a:pt x="0" y="265493"/>
                </a:lnTo>
                <a:lnTo>
                  <a:pt x="1048" y="295802"/>
                </a:lnTo>
                <a:lnTo>
                  <a:pt x="9660" y="351034"/>
                </a:lnTo>
                <a:lnTo>
                  <a:pt x="26786" y="399104"/>
                </a:lnTo>
                <a:lnTo>
                  <a:pt x="50354" y="439608"/>
                </a:lnTo>
                <a:lnTo>
                  <a:pt x="80219" y="472505"/>
                </a:lnTo>
                <a:lnTo>
                  <a:pt x="114314" y="497449"/>
                </a:lnTo>
                <a:lnTo>
                  <a:pt x="152496" y="514428"/>
                </a:lnTo>
                <a:lnTo>
                  <a:pt x="192674" y="522838"/>
                </a:lnTo>
                <a:lnTo>
                  <a:pt x="213461" y="524052"/>
                </a:lnTo>
                <a:lnTo>
                  <a:pt x="234078" y="522886"/>
                </a:lnTo>
                <a:lnTo>
                  <a:pt x="274344" y="513781"/>
                </a:lnTo>
                <a:lnTo>
                  <a:pt x="313115" y="495933"/>
                </a:lnTo>
                <a:lnTo>
                  <a:pt x="348081" y="469760"/>
                </a:lnTo>
                <a:lnTo>
                  <a:pt x="354586" y="463321"/>
                </a:lnTo>
                <a:lnTo>
                  <a:pt x="216916" y="463321"/>
                </a:lnTo>
                <a:lnTo>
                  <a:pt x="195028" y="461735"/>
                </a:lnTo>
                <a:lnTo>
                  <a:pt x="155624" y="449123"/>
                </a:lnTo>
                <a:lnTo>
                  <a:pt x="122457" y="424182"/>
                </a:lnTo>
                <a:lnTo>
                  <a:pt x="96328" y="388259"/>
                </a:lnTo>
                <a:lnTo>
                  <a:pt x="78128" y="342160"/>
                </a:lnTo>
                <a:lnTo>
                  <a:pt x="68804" y="287279"/>
                </a:lnTo>
                <a:lnTo>
                  <a:pt x="67691" y="256819"/>
                </a:lnTo>
                <a:lnTo>
                  <a:pt x="68866" y="227776"/>
                </a:lnTo>
                <a:lnTo>
                  <a:pt x="78374" y="175673"/>
                </a:lnTo>
                <a:lnTo>
                  <a:pt x="97186" y="131882"/>
                </a:lnTo>
                <a:lnTo>
                  <a:pt x="123464" y="97765"/>
                </a:lnTo>
                <a:lnTo>
                  <a:pt x="156937" y="74217"/>
                </a:lnTo>
                <a:lnTo>
                  <a:pt x="195543" y="62236"/>
                </a:lnTo>
                <a:lnTo>
                  <a:pt x="216916" y="60744"/>
                </a:lnTo>
                <a:lnTo>
                  <a:pt x="361288" y="60744"/>
                </a:lnTo>
                <a:lnTo>
                  <a:pt x="352024" y="51461"/>
                </a:lnTo>
                <a:lnTo>
                  <a:pt x="317999" y="26401"/>
                </a:lnTo>
                <a:lnTo>
                  <a:pt x="280453" y="9558"/>
                </a:lnTo>
                <a:lnTo>
                  <a:pt x="240758" y="1031"/>
                </a:lnTo>
                <a:lnTo>
                  <a:pt x="220408" y="0"/>
                </a:lnTo>
                <a:close/>
              </a:path>
              <a:path w="432434" h="524510">
                <a:moveTo>
                  <a:pt x="361288" y="60744"/>
                </a:moveTo>
                <a:lnTo>
                  <a:pt x="216916" y="60744"/>
                </a:lnTo>
                <a:lnTo>
                  <a:pt x="238233" y="62264"/>
                </a:lnTo>
                <a:lnTo>
                  <a:pt x="258167" y="66881"/>
                </a:lnTo>
                <a:lnTo>
                  <a:pt x="294132" y="85725"/>
                </a:lnTo>
                <a:lnTo>
                  <a:pt x="323594" y="115882"/>
                </a:lnTo>
                <a:lnTo>
                  <a:pt x="345846" y="156870"/>
                </a:lnTo>
                <a:lnTo>
                  <a:pt x="359630" y="207437"/>
                </a:lnTo>
                <a:lnTo>
                  <a:pt x="364413" y="267195"/>
                </a:lnTo>
                <a:lnTo>
                  <a:pt x="363169" y="296798"/>
                </a:lnTo>
                <a:lnTo>
                  <a:pt x="353521" y="349414"/>
                </a:lnTo>
                <a:lnTo>
                  <a:pt x="334862" y="393207"/>
                </a:lnTo>
                <a:lnTo>
                  <a:pt x="308583" y="426806"/>
                </a:lnTo>
                <a:lnTo>
                  <a:pt x="275625" y="450144"/>
                </a:lnTo>
                <a:lnTo>
                  <a:pt x="237539" y="461851"/>
                </a:lnTo>
                <a:lnTo>
                  <a:pt x="216916" y="463321"/>
                </a:lnTo>
                <a:lnTo>
                  <a:pt x="354586" y="463321"/>
                </a:lnTo>
                <a:lnTo>
                  <a:pt x="392006" y="415696"/>
                </a:lnTo>
                <a:lnTo>
                  <a:pt x="413689" y="370306"/>
                </a:lnTo>
                <a:lnTo>
                  <a:pt x="427469" y="317592"/>
                </a:lnTo>
                <a:lnTo>
                  <a:pt x="432104" y="258572"/>
                </a:lnTo>
                <a:lnTo>
                  <a:pt x="430988" y="228185"/>
                </a:lnTo>
                <a:lnTo>
                  <a:pt x="422246" y="172818"/>
                </a:lnTo>
                <a:lnTo>
                  <a:pt x="405256" y="124867"/>
                </a:lnTo>
                <a:lnTo>
                  <a:pt x="381600" y="84237"/>
                </a:lnTo>
                <a:lnTo>
                  <a:pt x="367512" y="66979"/>
                </a:lnTo>
                <a:lnTo>
                  <a:pt x="361288" y="60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8" name="object 418"/>
          <p:cNvSpPr/>
          <p:nvPr/>
        </p:nvSpPr>
        <p:spPr>
          <a:xfrm>
            <a:off x="5645345" y="3809195"/>
            <a:ext cx="200237" cy="337820"/>
          </a:xfrm>
          <a:custGeom>
            <a:avLst/>
            <a:gdLst/>
            <a:ahLst/>
            <a:cxnLst/>
            <a:rect l="l" t="t" r="r" b="b"/>
            <a:pathLst>
              <a:path w="300354" h="506729">
                <a:moveTo>
                  <a:pt x="300177" y="0"/>
                </a:move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71145" y="506666"/>
                </a:lnTo>
                <a:lnTo>
                  <a:pt x="71145" y="57238"/>
                </a:lnTo>
                <a:lnTo>
                  <a:pt x="173773" y="57244"/>
                </a:lnTo>
                <a:lnTo>
                  <a:pt x="219167" y="57517"/>
                </a:lnTo>
                <a:lnTo>
                  <a:pt x="258384" y="58470"/>
                </a:lnTo>
                <a:lnTo>
                  <a:pt x="300177" y="62445"/>
                </a:lnTo>
                <a:lnTo>
                  <a:pt x="300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9" name="object 419"/>
          <p:cNvSpPr/>
          <p:nvPr/>
        </p:nvSpPr>
        <p:spPr>
          <a:xfrm>
            <a:off x="5899532" y="3803396"/>
            <a:ext cx="288289" cy="349673"/>
          </a:xfrm>
          <a:custGeom>
            <a:avLst/>
            <a:gdLst/>
            <a:ahLst/>
            <a:cxnLst/>
            <a:rect l="l" t="t" r="r" b="b"/>
            <a:pathLst>
              <a:path w="432434" h="524510">
                <a:moveTo>
                  <a:pt x="220408" y="0"/>
                </a:moveTo>
                <a:lnTo>
                  <a:pt x="178982" y="4448"/>
                </a:lnTo>
                <a:lnTo>
                  <a:pt x="139014" y="18059"/>
                </a:lnTo>
                <a:lnTo>
                  <a:pt x="101522" y="40074"/>
                </a:lnTo>
                <a:lnTo>
                  <a:pt x="68211" y="70472"/>
                </a:lnTo>
                <a:lnTo>
                  <a:pt x="39978" y="108446"/>
                </a:lnTo>
                <a:lnTo>
                  <a:pt x="18402" y="153936"/>
                </a:lnTo>
                <a:lnTo>
                  <a:pt x="4448" y="206328"/>
                </a:lnTo>
                <a:lnTo>
                  <a:pt x="0" y="265493"/>
                </a:lnTo>
                <a:lnTo>
                  <a:pt x="1048" y="295802"/>
                </a:lnTo>
                <a:lnTo>
                  <a:pt x="9660" y="351034"/>
                </a:lnTo>
                <a:lnTo>
                  <a:pt x="26786" y="399104"/>
                </a:lnTo>
                <a:lnTo>
                  <a:pt x="50354" y="439608"/>
                </a:lnTo>
                <a:lnTo>
                  <a:pt x="80219" y="472505"/>
                </a:lnTo>
                <a:lnTo>
                  <a:pt x="114314" y="497449"/>
                </a:lnTo>
                <a:lnTo>
                  <a:pt x="152496" y="514428"/>
                </a:lnTo>
                <a:lnTo>
                  <a:pt x="192674" y="522838"/>
                </a:lnTo>
                <a:lnTo>
                  <a:pt x="213461" y="524052"/>
                </a:lnTo>
                <a:lnTo>
                  <a:pt x="234078" y="522886"/>
                </a:lnTo>
                <a:lnTo>
                  <a:pt x="274344" y="513781"/>
                </a:lnTo>
                <a:lnTo>
                  <a:pt x="313115" y="495933"/>
                </a:lnTo>
                <a:lnTo>
                  <a:pt x="348081" y="469760"/>
                </a:lnTo>
                <a:lnTo>
                  <a:pt x="354586" y="463321"/>
                </a:lnTo>
                <a:lnTo>
                  <a:pt x="216916" y="463321"/>
                </a:lnTo>
                <a:lnTo>
                  <a:pt x="195028" y="461735"/>
                </a:lnTo>
                <a:lnTo>
                  <a:pt x="155624" y="449123"/>
                </a:lnTo>
                <a:lnTo>
                  <a:pt x="122457" y="424182"/>
                </a:lnTo>
                <a:lnTo>
                  <a:pt x="96328" y="388259"/>
                </a:lnTo>
                <a:lnTo>
                  <a:pt x="78128" y="342160"/>
                </a:lnTo>
                <a:lnTo>
                  <a:pt x="68804" y="287279"/>
                </a:lnTo>
                <a:lnTo>
                  <a:pt x="67691" y="256819"/>
                </a:lnTo>
                <a:lnTo>
                  <a:pt x="68866" y="227776"/>
                </a:lnTo>
                <a:lnTo>
                  <a:pt x="78374" y="175673"/>
                </a:lnTo>
                <a:lnTo>
                  <a:pt x="97186" y="131882"/>
                </a:lnTo>
                <a:lnTo>
                  <a:pt x="123464" y="97765"/>
                </a:lnTo>
                <a:lnTo>
                  <a:pt x="156937" y="74217"/>
                </a:lnTo>
                <a:lnTo>
                  <a:pt x="195543" y="62236"/>
                </a:lnTo>
                <a:lnTo>
                  <a:pt x="216916" y="60744"/>
                </a:lnTo>
                <a:lnTo>
                  <a:pt x="361288" y="60744"/>
                </a:lnTo>
                <a:lnTo>
                  <a:pt x="352024" y="51461"/>
                </a:lnTo>
                <a:lnTo>
                  <a:pt x="317999" y="26401"/>
                </a:lnTo>
                <a:lnTo>
                  <a:pt x="280453" y="9558"/>
                </a:lnTo>
                <a:lnTo>
                  <a:pt x="240758" y="1031"/>
                </a:lnTo>
                <a:lnTo>
                  <a:pt x="220408" y="0"/>
                </a:lnTo>
                <a:close/>
              </a:path>
              <a:path w="432434" h="524510">
                <a:moveTo>
                  <a:pt x="361288" y="60744"/>
                </a:moveTo>
                <a:lnTo>
                  <a:pt x="216916" y="60744"/>
                </a:lnTo>
                <a:lnTo>
                  <a:pt x="238233" y="62264"/>
                </a:lnTo>
                <a:lnTo>
                  <a:pt x="258167" y="66881"/>
                </a:lnTo>
                <a:lnTo>
                  <a:pt x="294132" y="85725"/>
                </a:lnTo>
                <a:lnTo>
                  <a:pt x="323594" y="115882"/>
                </a:lnTo>
                <a:lnTo>
                  <a:pt x="345846" y="156870"/>
                </a:lnTo>
                <a:lnTo>
                  <a:pt x="359630" y="207437"/>
                </a:lnTo>
                <a:lnTo>
                  <a:pt x="364413" y="267195"/>
                </a:lnTo>
                <a:lnTo>
                  <a:pt x="363169" y="296798"/>
                </a:lnTo>
                <a:lnTo>
                  <a:pt x="353521" y="349414"/>
                </a:lnTo>
                <a:lnTo>
                  <a:pt x="334862" y="393207"/>
                </a:lnTo>
                <a:lnTo>
                  <a:pt x="308583" y="426806"/>
                </a:lnTo>
                <a:lnTo>
                  <a:pt x="275625" y="450144"/>
                </a:lnTo>
                <a:lnTo>
                  <a:pt x="237539" y="461851"/>
                </a:lnTo>
                <a:lnTo>
                  <a:pt x="216916" y="463321"/>
                </a:lnTo>
                <a:lnTo>
                  <a:pt x="354586" y="463321"/>
                </a:lnTo>
                <a:lnTo>
                  <a:pt x="392006" y="415696"/>
                </a:lnTo>
                <a:lnTo>
                  <a:pt x="413689" y="370306"/>
                </a:lnTo>
                <a:lnTo>
                  <a:pt x="427469" y="317592"/>
                </a:lnTo>
                <a:lnTo>
                  <a:pt x="432104" y="258572"/>
                </a:lnTo>
                <a:lnTo>
                  <a:pt x="430988" y="228185"/>
                </a:lnTo>
                <a:lnTo>
                  <a:pt x="422246" y="172818"/>
                </a:lnTo>
                <a:lnTo>
                  <a:pt x="405256" y="124867"/>
                </a:lnTo>
                <a:lnTo>
                  <a:pt x="381600" y="84237"/>
                </a:lnTo>
                <a:lnTo>
                  <a:pt x="367512" y="66979"/>
                </a:lnTo>
                <a:lnTo>
                  <a:pt x="361288" y="60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0" name="object 420"/>
          <p:cNvSpPr/>
          <p:nvPr/>
        </p:nvSpPr>
        <p:spPr>
          <a:xfrm>
            <a:off x="6416658" y="3809195"/>
            <a:ext cx="229447" cy="340360"/>
          </a:xfrm>
          <a:custGeom>
            <a:avLst/>
            <a:gdLst/>
            <a:ahLst/>
            <a:cxnLst/>
            <a:rect l="l" t="t" r="r" b="b"/>
            <a:pathLst>
              <a:path w="344170" h="510539">
                <a:moveTo>
                  <a:pt x="310616" y="0"/>
                </a:move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152" y="371109"/>
                </a:lnTo>
                <a:lnTo>
                  <a:pt x="4556" y="438746"/>
                </a:lnTo>
                <a:lnTo>
                  <a:pt x="2916" y="480320"/>
                </a:lnTo>
                <a:lnTo>
                  <a:pt x="0" y="506666"/>
                </a:lnTo>
                <a:lnTo>
                  <a:pt x="4356" y="506666"/>
                </a:lnTo>
                <a:lnTo>
                  <a:pt x="13538" y="507187"/>
                </a:lnTo>
                <a:lnTo>
                  <a:pt x="49276" y="508393"/>
                </a:lnTo>
                <a:lnTo>
                  <a:pt x="98209" y="509600"/>
                </a:lnTo>
                <a:lnTo>
                  <a:pt x="151320" y="510120"/>
                </a:lnTo>
                <a:lnTo>
                  <a:pt x="183068" y="508729"/>
                </a:lnTo>
                <a:lnTo>
                  <a:pt x="237534" y="497889"/>
                </a:lnTo>
                <a:lnTo>
                  <a:pt x="280294" y="476948"/>
                </a:lnTo>
                <a:lnTo>
                  <a:pt x="305716" y="454621"/>
                </a:lnTo>
                <a:lnTo>
                  <a:pt x="152704" y="454621"/>
                </a:lnTo>
                <a:lnTo>
                  <a:pt x="125464" y="454372"/>
                </a:lnTo>
                <a:lnTo>
                  <a:pt x="102196" y="453923"/>
                </a:lnTo>
                <a:lnTo>
                  <a:pt x="76595" y="452959"/>
                </a:lnTo>
                <a:lnTo>
                  <a:pt x="71145" y="452869"/>
                </a:lnTo>
                <a:lnTo>
                  <a:pt x="71145" y="263740"/>
                </a:lnTo>
                <a:lnTo>
                  <a:pt x="311148" y="263740"/>
                </a:lnTo>
                <a:lnTo>
                  <a:pt x="297764" y="249516"/>
                </a:lnTo>
                <a:lnTo>
                  <a:pt x="271279" y="232183"/>
                </a:lnTo>
                <a:lnTo>
                  <a:pt x="237675" y="219781"/>
                </a:lnTo>
                <a:lnTo>
                  <a:pt x="196978" y="212353"/>
                </a:lnTo>
                <a:lnTo>
                  <a:pt x="149212" y="209943"/>
                </a:lnTo>
                <a:lnTo>
                  <a:pt x="71145" y="209943"/>
                </a:lnTo>
                <a:lnTo>
                  <a:pt x="71145" y="57238"/>
                </a:lnTo>
                <a:lnTo>
                  <a:pt x="310616" y="57238"/>
                </a:lnTo>
                <a:lnTo>
                  <a:pt x="310616" y="0"/>
                </a:lnTo>
                <a:close/>
              </a:path>
              <a:path w="344170" h="510539">
                <a:moveTo>
                  <a:pt x="311148" y="263740"/>
                </a:moveTo>
                <a:lnTo>
                  <a:pt x="149212" y="263740"/>
                </a:lnTo>
                <a:lnTo>
                  <a:pt x="177844" y="265041"/>
                </a:lnTo>
                <a:lnTo>
                  <a:pt x="203006" y="268973"/>
                </a:lnTo>
                <a:lnTo>
                  <a:pt x="242912" y="284911"/>
                </a:lnTo>
                <a:lnTo>
                  <a:pt x="273656" y="331560"/>
                </a:lnTo>
                <a:lnTo>
                  <a:pt x="275894" y="353974"/>
                </a:lnTo>
                <a:lnTo>
                  <a:pt x="274796" y="371109"/>
                </a:lnTo>
                <a:lnTo>
                  <a:pt x="258889" y="412292"/>
                </a:lnTo>
                <a:lnTo>
                  <a:pt x="227201" y="438746"/>
                </a:lnTo>
                <a:lnTo>
                  <a:pt x="184510" y="452096"/>
                </a:lnTo>
                <a:lnTo>
                  <a:pt x="152704" y="454621"/>
                </a:lnTo>
                <a:lnTo>
                  <a:pt x="305716" y="454621"/>
                </a:lnTo>
                <a:lnTo>
                  <a:pt x="332136" y="413319"/>
                </a:lnTo>
                <a:lnTo>
                  <a:pt x="342266" y="374435"/>
                </a:lnTo>
                <a:lnTo>
                  <a:pt x="343585" y="353974"/>
                </a:lnTo>
                <a:lnTo>
                  <a:pt x="340710" y="323076"/>
                </a:lnTo>
                <a:lnTo>
                  <a:pt x="332100" y="295325"/>
                </a:lnTo>
                <a:lnTo>
                  <a:pt x="317777" y="270785"/>
                </a:lnTo>
                <a:lnTo>
                  <a:pt x="311148" y="263740"/>
                </a:lnTo>
                <a:close/>
              </a:path>
              <a:path w="344170" h="510539">
                <a:moveTo>
                  <a:pt x="310616" y="57238"/>
                </a:moveTo>
                <a:lnTo>
                  <a:pt x="159296" y="57238"/>
                </a:lnTo>
                <a:lnTo>
                  <a:pt x="229542" y="57517"/>
                </a:lnTo>
                <a:lnTo>
                  <a:pt x="268798" y="58470"/>
                </a:lnTo>
                <a:lnTo>
                  <a:pt x="285046" y="59382"/>
                </a:lnTo>
                <a:lnTo>
                  <a:pt x="298972" y="60698"/>
                </a:lnTo>
                <a:lnTo>
                  <a:pt x="310616" y="62445"/>
                </a:lnTo>
                <a:lnTo>
                  <a:pt x="310616" y="5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1" name="object 421"/>
          <p:cNvSpPr/>
          <p:nvPr/>
        </p:nvSpPr>
        <p:spPr>
          <a:xfrm>
            <a:off x="6735852" y="3803396"/>
            <a:ext cx="377190" cy="349673"/>
          </a:xfrm>
          <a:custGeom>
            <a:avLst/>
            <a:gdLst/>
            <a:ahLst/>
            <a:cxnLst/>
            <a:rect l="l" t="t" r="r" b="b"/>
            <a:pathLst>
              <a:path w="565784" h="524510">
                <a:moveTo>
                  <a:pt x="364413" y="0"/>
                </a:moveTo>
                <a:lnTo>
                  <a:pt x="324585" y="4448"/>
                </a:lnTo>
                <a:lnTo>
                  <a:pt x="286651" y="18059"/>
                </a:lnTo>
                <a:lnTo>
                  <a:pt x="251498" y="40074"/>
                </a:lnTo>
                <a:lnTo>
                  <a:pt x="220535" y="70472"/>
                </a:lnTo>
                <a:lnTo>
                  <a:pt x="194540" y="108446"/>
                </a:lnTo>
                <a:lnTo>
                  <a:pt x="174726" y="153936"/>
                </a:lnTo>
                <a:lnTo>
                  <a:pt x="162098" y="206328"/>
                </a:lnTo>
                <a:lnTo>
                  <a:pt x="157899" y="265493"/>
                </a:lnTo>
                <a:lnTo>
                  <a:pt x="159571" y="305382"/>
                </a:lnTo>
                <a:lnTo>
                  <a:pt x="173126" y="375735"/>
                </a:lnTo>
                <a:lnTo>
                  <a:pt x="199842" y="433354"/>
                </a:lnTo>
                <a:lnTo>
                  <a:pt x="236105" y="477243"/>
                </a:lnTo>
                <a:lnTo>
                  <a:pt x="281109" y="507114"/>
                </a:lnTo>
                <a:lnTo>
                  <a:pt x="330899" y="522026"/>
                </a:lnTo>
                <a:lnTo>
                  <a:pt x="357466" y="524052"/>
                </a:lnTo>
                <a:lnTo>
                  <a:pt x="377384" y="522886"/>
                </a:lnTo>
                <a:lnTo>
                  <a:pt x="416118" y="513781"/>
                </a:lnTo>
                <a:lnTo>
                  <a:pt x="453119" y="495933"/>
                </a:lnTo>
                <a:lnTo>
                  <a:pt x="486424" y="469760"/>
                </a:lnTo>
                <a:lnTo>
                  <a:pt x="492622" y="463321"/>
                </a:lnTo>
                <a:lnTo>
                  <a:pt x="360921" y="463321"/>
                </a:lnTo>
                <a:lnTo>
                  <a:pt x="330174" y="459829"/>
                </a:lnTo>
                <a:lnTo>
                  <a:pt x="279152" y="431956"/>
                </a:lnTo>
                <a:lnTo>
                  <a:pt x="242839" y="377280"/>
                </a:lnTo>
                <a:lnTo>
                  <a:pt x="224298" y="301830"/>
                </a:lnTo>
                <a:lnTo>
                  <a:pt x="223284" y="281089"/>
                </a:lnTo>
                <a:lnTo>
                  <a:pt x="182194" y="281089"/>
                </a:lnTo>
                <a:lnTo>
                  <a:pt x="182194" y="225590"/>
                </a:lnTo>
                <a:lnTo>
                  <a:pt x="223421" y="225590"/>
                </a:lnTo>
                <a:lnTo>
                  <a:pt x="226367" y="200710"/>
                </a:lnTo>
                <a:lnTo>
                  <a:pt x="239268" y="152717"/>
                </a:lnTo>
                <a:lnTo>
                  <a:pt x="259916" y="113530"/>
                </a:lnTo>
                <a:lnTo>
                  <a:pt x="287680" y="84696"/>
                </a:lnTo>
                <a:lnTo>
                  <a:pt x="321471" y="66728"/>
                </a:lnTo>
                <a:lnTo>
                  <a:pt x="360921" y="60744"/>
                </a:lnTo>
                <a:lnTo>
                  <a:pt x="499024" y="60744"/>
                </a:lnTo>
                <a:lnTo>
                  <a:pt x="485299" y="46600"/>
                </a:lnTo>
                <a:lnTo>
                  <a:pt x="463651" y="30022"/>
                </a:lnTo>
                <a:lnTo>
                  <a:pt x="440235" y="16882"/>
                </a:lnTo>
                <a:lnTo>
                  <a:pt x="415837" y="7481"/>
                </a:lnTo>
                <a:lnTo>
                  <a:pt x="390537" y="1846"/>
                </a:lnTo>
                <a:lnTo>
                  <a:pt x="364413" y="0"/>
                </a:lnTo>
                <a:close/>
              </a:path>
              <a:path w="565784" h="524510">
                <a:moveTo>
                  <a:pt x="71145" y="8699"/>
                </a:moveTo>
                <a:lnTo>
                  <a:pt x="0" y="8699"/>
                </a:lnTo>
                <a:lnTo>
                  <a:pt x="1693" y="20230"/>
                </a:lnTo>
                <a:lnTo>
                  <a:pt x="2987" y="34072"/>
                </a:lnTo>
                <a:lnTo>
                  <a:pt x="3914" y="50274"/>
                </a:lnTo>
                <a:lnTo>
                  <a:pt x="4508" y="68884"/>
                </a:lnTo>
                <a:lnTo>
                  <a:pt x="4760" y="89276"/>
                </a:lnTo>
                <a:lnTo>
                  <a:pt x="4990" y="130227"/>
                </a:lnTo>
                <a:lnTo>
                  <a:pt x="5101" y="146021"/>
                </a:lnTo>
                <a:lnTo>
                  <a:pt x="5146" y="389302"/>
                </a:lnTo>
                <a:lnTo>
                  <a:pt x="4748" y="435693"/>
                </a:lnTo>
                <a:lnTo>
                  <a:pt x="2916" y="489892"/>
                </a:lnTo>
                <a:lnTo>
                  <a:pt x="0" y="515366"/>
                </a:lnTo>
                <a:lnTo>
                  <a:pt x="71145" y="515366"/>
                </a:lnTo>
                <a:lnTo>
                  <a:pt x="71145" y="281089"/>
                </a:lnTo>
                <a:lnTo>
                  <a:pt x="158552" y="281089"/>
                </a:lnTo>
                <a:lnTo>
                  <a:pt x="157899" y="265493"/>
                </a:lnTo>
                <a:lnTo>
                  <a:pt x="158940" y="235048"/>
                </a:lnTo>
                <a:lnTo>
                  <a:pt x="159980" y="225590"/>
                </a:lnTo>
                <a:lnTo>
                  <a:pt x="71145" y="225590"/>
                </a:lnTo>
                <a:lnTo>
                  <a:pt x="71145" y="8699"/>
                </a:lnTo>
                <a:close/>
              </a:path>
              <a:path w="565784" h="524510">
                <a:moveTo>
                  <a:pt x="499024" y="60744"/>
                </a:moveTo>
                <a:lnTo>
                  <a:pt x="360921" y="60744"/>
                </a:lnTo>
                <a:lnTo>
                  <a:pt x="390959" y="64165"/>
                </a:lnTo>
                <a:lnTo>
                  <a:pt x="417615" y="74464"/>
                </a:lnTo>
                <a:lnTo>
                  <a:pt x="461213" y="115912"/>
                </a:lnTo>
                <a:lnTo>
                  <a:pt x="488654" y="181224"/>
                </a:lnTo>
                <a:lnTo>
                  <a:pt x="495531" y="221592"/>
                </a:lnTo>
                <a:lnTo>
                  <a:pt x="497979" y="267195"/>
                </a:lnTo>
                <a:lnTo>
                  <a:pt x="495550" y="310827"/>
                </a:lnTo>
                <a:lnTo>
                  <a:pt x="488337" y="349399"/>
                </a:lnTo>
                <a:lnTo>
                  <a:pt x="460006" y="411429"/>
                </a:lnTo>
                <a:lnTo>
                  <a:pt x="416098" y="450343"/>
                </a:lnTo>
                <a:lnTo>
                  <a:pt x="360921" y="463321"/>
                </a:lnTo>
                <a:lnTo>
                  <a:pt x="492622" y="463321"/>
                </a:lnTo>
                <a:lnTo>
                  <a:pt x="528137" y="415696"/>
                </a:lnTo>
                <a:lnTo>
                  <a:pt x="548487" y="370306"/>
                </a:lnTo>
                <a:lnTo>
                  <a:pt x="561351" y="317592"/>
                </a:lnTo>
                <a:lnTo>
                  <a:pt x="565670" y="258572"/>
                </a:lnTo>
                <a:lnTo>
                  <a:pt x="563913" y="218466"/>
                </a:lnTo>
                <a:lnTo>
                  <a:pt x="549854" y="147901"/>
                </a:lnTo>
                <a:lnTo>
                  <a:pt x="522348" y="90510"/>
                </a:lnTo>
                <a:lnTo>
                  <a:pt x="504898" y="66797"/>
                </a:lnTo>
                <a:lnTo>
                  <a:pt x="499024" y="60744"/>
                </a:lnTo>
                <a:close/>
              </a:path>
              <a:path w="565784" h="524510">
                <a:moveTo>
                  <a:pt x="223421" y="225590"/>
                </a:moveTo>
                <a:lnTo>
                  <a:pt x="182194" y="225590"/>
                </a:lnTo>
                <a:lnTo>
                  <a:pt x="182194" y="281089"/>
                </a:lnTo>
                <a:lnTo>
                  <a:pt x="223284" y="281089"/>
                </a:lnTo>
                <a:lnTo>
                  <a:pt x="222097" y="256819"/>
                </a:lnTo>
                <a:lnTo>
                  <a:pt x="223162" y="227776"/>
                </a:lnTo>
                <a:lnTo>
                  <a:pt x="223421" y="225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2" name="object 422"/>
          <p:cNvSpPr/>
          <p:nvPr/>
        </p:nvSpPr>
        <p:spPr>
          <a:xfrm>
            <a:off x="7179082" y="3809195"/>
            <a:ext cx="326389" cy="444500"/>
          </a:xfrm>
          <a:custGeom>
            <a:avLst/>
            <a:gdLst/>
            <a:ahLst/>
            <a:cxnLst/>
            <a:rect l="l" t="t" r="r" b="b"/>
            <a:pathLst>
              <a:path w="489584" h="666750">
                <a:moveTo>
                  <a:pt x="489356" y="449414"/>
                </a:moveTo>
                <a:lnTo>
                  <a:pt x="0" y="449414"/>
                </a:lnTo>
                <a:lnTo>
                  <a:pt x="0" y="666305"/>
                </a:lnTo>
                <a:lnTo>
                  <a:pt x="57251" y="666305"/>
                </a:lnTo>
                <a:lnTo>
                  <a:pt x="57306" y="654893"/>
                </a:lnTo>
                <a:lnTo>
                  <a:pt x="57470" y="642562"/>
                </a:lnTo>
                <a:lnTo>
                  <a:pt x="58635" y="600861"/>
                </a:lnTo>
                <a:lnTo>
                  <a:pt x="61595" y="557504"/>
                </a:lnTo>
                <a:lnTo>
                  <a:pt x="66806" y="518042"/>
                </a:lnTo>
                <a:lnTo>
                  <a:pt x="69405" y="506666"/>
                </a:lnTo>
                <a:lnTo>
                  <a:pt x="489356" y="506666"/>
                </a:lnTo>
                <a:lnTo>
                  <a:pt x="489356" y="449414"/>
                </a:lnTo>
                <a:close/>
              </a:path>
              <a:path w="489584" h="666750">
                <a:moveTo>
                  <a:pt x="489356" y="506666"/>
                </a:moveTo>
                <a:lnTo>
                  <a:pt x="419925" y="506666"/>
                </a:lnTo>
                <a:lnTo>
                  <a:pt x="422355" y="518044"/>
                </a:lnTo>
                <a:lnTo>
                  <a:pt x="424464" y="530309"/>
                </a:lnTo>
                <a:lnTo>
                  <a:pt x="428894" y="571994"/>
                </a:lnTo>
                <a:lnTo>
                  <a:pt x="431215" y="615467"/>
                </a:lnTo>
                <a:lnTo>
                  <a:pt x="432066" y="666305"/>
                </a:lnTo>
                <a:lnTo>
                  <a:pt x="489356" y="666305"/>
                </a:lnTo>
                <a:lnTo>
                  <a:pt x="489356" y="506666"/>
                </a:lnTo>
                <a:close/>
              </a:path>
              <a:path w="489584" h="666750">
                <a:moveTo>
                  <a:pt x="430352" y="0"/>
                </a:moveTo>
                <a:lnTo>
                  <a:pt x="185648" y="0"/>
                </a:lnTo>
                <a:lnTo>
                  <a:pt x="181568" y="46280"/>
                </a:lnTo>
                <a:lnTo>
                  <a:pt x="175449" y="92442"/>
                </a:lnTo>
                <a:lnTo>
                  <a:pt x="167328" y="138522"/>
                </a:lnTo>
                <a:lnTo>
                  <a:pt x="157241" y="184556"/>
                </a:lnTo>
                <a:lnTo>
                  <a:pt x="145224" y="230581"/>
                </a:lnTo>
                <a:lnTo>
                  <a:pt x="131106" y="276001"/>
                </a:lnTo>
                <a:lnTo>
                  <a:pt x="115019" y="320538"/>
                </a:lnTo>
                <a:lnTo>
                  <a:pt x="97019" y="364249"/>
                </a:lnTo>
                <a:lnTo>
                  <a:pt x="77164" y="407189"/>
                </a:lnTo>
                <a:lnTo>
                  <a:pt x="55511" y="449414"/>
                </a:lnTo>
                <a:lnTo>
                  <a:pt x="126644" y="449414"/>
                </a:lnTo>
                <a:lnTo>
                  <a:pt x="150185" y="401158"/>
                </a:lnTo>
                <a:lnTo>
                  <a:pt x="171200" y="352539"/>
                </a:lnTo>
                <a:lnTo>
                  <a:pt x="189718" y="303596"/>
                </a:lnTo>
                <a:lnTo>
                  <a:pt x="205765" y="254368"/>
                </a:lnTo>
                <a:lnTo>
                  <a:pt x="219355" y="204941"/>
                </a:lnTo>
                <a:lnTo>
                  <a:pt x="230635" y="155598"/>
                </a:lnTo>
                <a:lnTo>
                  <a:pt x="239633" y="106358"/>
                </a:lnTo>
                <a:lnTo>
                  <a:pt x="246380" y="57238"/>
                </a:lnTo>
                <a:lnTo>
                  <a:pt x="425879" y="57238"/>
                </a:lnTo>
                <a:lnTo>
                  <a:pt x="426353" y="41155"/>
                </a:lnTo>
                <a:lnTo>
                  <a:pt x="427280" y="25215"/>
                </a:lnTo>
                <a:lnTo>
                  <a:pt x="428609" y="11495"/>
                </a:lnTo>
                <a:lnTo>
                  <a:pt x="430352" y="0"/>
                </a:lnTo>
                <a:close/>
              </a:path>
              <a:path w="489584" h="666750">
                <a:moveTo>
                  <a:pt x="425879" y="57238"/>
                </a:moveTo>
                <a:lnTo>
                  <a:pt x="359181" y="57238"/>
                </a:lnTo>
                <a:lnTo>
                  <a:pt x="359181" y="449414"/>
                </a:lnTo>
                <a:lnTo>
                  <a:pt x="425119" y="449414"/>
                </a:lnTo>
                <a:lnTo>
                  <a:pt x="425211" y="100920"/>
                </a:lnTo>
                <a:lnTo>
                  <a:pt x="425419" y="79237"/>
                </a:lnTo>
                <a:lnTo>
                  <a:pt x="425818" y="59309"/>
                </a:lnTo>
                <a:lnTo>
                  <a:pt x="425879" y="5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3" name="object 423"/>
          <p:cNvSpPr/>
          <p:nvPr/>
        </p:nvSpPr>
        <p:spPr>
          <a:xfrm>
            <a:off x="7575509" y="3803345"/>
            <a:ext cx="386503" cy="343747"/>
          </a:xfrm>
          <a:custGeom>
            <a:avLst/>
            <a:gdLst/>
            <a:ahLst/>
            <a:cxnLst/>
            <a:rect l="l" t="t" r="r" b="b"/>
            <a:pathLst>
              <a:path w="579754" h="515620">
                <a:moveTo>
                  <a:pt x="127177" y="62369"/>
                </a:moveTo>
                <a:lnTo>
                  <a:pt x="30276" y="62369"/>
                </a:lnTo>
                <a:lnTo>
                  <a:pt x="39916" y="62522"/>
                </a:lnTo>
                <a:lnTo>
                  <a:pt x="48006" y="62522"/>
                </a:lnTo>
                <a:lnTo>
                  <a:pt x="54838" y="64909"/>
                </a:lnTo>
                <a:lnTo>
                  <a:pt x="60909" y="70700"/>
                </a:lnTo>
                <a:lnTo>
                  <a:pt x="66802" y="76161"/>
                </a:lnTo>
                <a:lnTo>
                  <a:pt x="71285" y="83007"/>
                </a:lnTo>
                <a:lnTo>
                  <a:pt x="82435" y="122085"/>
                </a:lnTo>
                <a:lnTo>
                  <a:pt x="84156" y="131610"/>
                </a:lnTo>
                <a:lnTo>
                  <a:pt x="86003" y="141217"/>
                </a:lnTo>
                <a:lnTo>
                  <a:pt x="96331" y="181949"/>
                </a:lnTo>
                <a:lnTo>
                  <a:pt x="114072" y="218491"/>
                </a:lnTo>
                <a:lnTo>
                  <a:pt x="140563" y="244754"/>
                </a:lnTo>
                <a:lnTo>
                  <a:pt x="132199" y="247757"/>
                </a:lnTo>
                <a:lnTo>
                  <a:pt x="96067" y="275039"/>
                </a:lnTo>
                <a:lnTo>
                  <a:pt x="71505" y="314117"/>
                </a:lnTo>
                <a:lnTo>
                  <a:pt x="48745" y="365635"/>
                </a:lnTo>
                <a:lnTo>
                  <a:pt x="33284" y="406227"/>
                </a:lnTo>
                <a:lnTo>
                  <a:pt x="18545" y="450109"/>
                </a:lnTo>
                <a:lnTo>
                  <a:pt x="5531" y="493988"/>
                </a:lnTo>
                <a:lnTo>
                  <a:pt x="0" y="515442"/>
                </a:lnTo>
                <a:lnTo>
                  <a:pt x="74637" y="515442"/>
                </a:lnTo>
                <a:lnTo>
                  <a:pt x="83473" y="477814"/>
                </a:lnTo>
                <a:lnTo>
                  <a:pt x="92309" y="443780"/>
                </a:lnTo>
                <a:lnTo>
                  <a:pt x="110020" y="386854"/>
                </a:lnTo>
                <a:lnTo>
                  <a:pt x="129052" y="342801"/>
                </a:lnTo>
                <a:lnTo>
                  <a:pt x="150952" y="310692"/>
                </a:lnTo>
                <a:lnTo>
                  <a:pt x="188544" y="284224"/>
                </a:lnTo>
                <a:lnTo>
                  <a:pt x="216890" y="279463"/>
                </a:lnTo>
                <a:lnTo>
                  <a:pt x="256806" y="279463"/>
                </a:lnTo>
                <a:lnTo>
                  <a:pt x="256806" y="223913"/>
                </a:lnTo>
                <a:lnTo>
                  <a:pt x="232537" y="223913"/>
                </a:lnTo>
                <a:lnTo>
                  <a:pt x="224029" y="223329"/>
                </a:lnTo>
                <a:lnTo>
                  <a:pt x="187814" y="209400"/>
                </a:lnTo>
                <a:lnTo>
                  <a:pt x="159191" y="170784"/>
                </a:lnTo>
                <a:lnTo>
                  <a:pt x="145901" y="131473"/>
                </a:lnTo>
                <a:lnTo>
                  <a:pt x="142282" y="117164"/>
                </a:lnTo>
                <a:lnTo>
                  <a:pt x="134918" y="89163"/>
                </a:lnTo>
                <a:lnTo>
                  <a:pt x="131368" y="75565"/>
                </a:lnTo>
                <a:lnTo>
                  <a:pt x="127245" y="62536"/>
                </a:lnTo>
                <a:lnTo>
                  <a:pt x="127177" y="62369"/>
                </a:lnTo>
                <a:close/>
              </a:path>
              <a:path w="579754" h="515620">
                <a:moveTo>
                  <a:pt x="322745" y="8775"/>
                </a:moveTo>
                <a:lnTo>
                  <a:pt x="256806" y="8775"/>
                </a:lnTo>
                <a:lnTo>
                  <a:pt x="256806" y="515442"/>
                </a:lnTo>
                <a:lnTo>
                  <a:pt x="322745" y="515442"/>
                </a:lnTo>
                <a:lnTo>
                  <a:pt x="322745" y="279463"/>
                </a:lnTo>
                <a:lnTo>
                  <a:pt x="288074" y="279463"/>
                </a:lnTo>
                <a:lnTo>
                  <a:pt x="288074" y="223913"/>
                </a:lnTo>
                <a:lnTo>
                  <a:pt x="322745" y="223913"/>
                </a:lnTo>
                <a:lnTo>
                  <a:pt x="322745" y="8775"/>
                </a:lnTo>
                <a:close/>
              </a:path>
              <a:path w="579754" h="515620">
                <a:moveTo>
                  <a:pt x="541731" y="0"/>
                </a:moveTo>
                <a:lnTo>
                  <a:pt x="496560" y="7762"/>
                </a:lnTo>
                <a:lnTo>
                  <a:pt x="462417" y="40423"/>
                </a:lnTo>
                <a:lnTo>
                  <a:pt x="444511" y="89231"/>
                </a:lnTo>
                <a:lnTo>
                  <a:pt x="433806" y="131610"/>
                </a:lnTo>
                <a:lnTo>
                  <a:pt x="430013" y="145531"/>
                </a:lnTo>
                <a:lnTo>
                  <a:pt x="414718" y="182270"/>
                </a:lnTo>
                <a:lnTo>
                  <a:pt x="382625" y="214884"/>
                </a:lnTo>
                <a:lnTo>
                  <a:pt x="347065" y="223913"/>
                </a:lnTo>
                <a:lnTo>
                  <a:pt x="322745" y="223913"/>
                </a:lnTo>
                <a:lnTo>
                  <a:pt x="322745" y="279463"/>
                </a:lnTo>
                <a:lnTo>
                  <a:pt x="362673" y="279463"/>
                </a:lnTo>
                <a:lnTo>
                  <a:pt x="372628" y="279956"/>
                </a:lnTo>
                <a:lnTo>
                  <a:pt x="415143" y="297762"/>
                </a:lnTo>
                <a:lnTo>
                  <a:pt x="450427" y="342801"/>
                </a:lnTo>
                <a:lnTo>
                  <a:pt x="469544" y="386854"/>
                </a:lnTo>
                <a:lnTo>
                  <a:pt x="487249" y="443899"/>
                </a:lnTo>
                <a:lnTo>
                  <a:pt x="504964" y="515442"/>
                </a:lnTo>
                <a:lnTo>
                  <a:pt x="579602" y="515442"/>
                </a:lnTo>
                <a:lnTo>
                  <a:pt x="568034" y="472679"/>
                </a:lnTo>
                <a:lnTo>
                  <a:pt x="555447" y="430593"/>
                </a:lnTo>
                <a:lnTo>
                  <a:pt x="541902" y="390356"/>
                </a:lnTo>
                <a:lnTo>
                  <a:pt x="528205" y="353720"/>
                </a:lnTo>
                <a:lnTo>
                  <a:pt x="507912" y="308400"/>
                </a:lnTo>
                <a:lnTo>
                  <a:pt x="473702" y="262489"/>
                </a:lnTo>
                <a:lnTo>
                  <a:pt x="439026" y="244754"/>
                </a:lnTo>
                <a:lnTo>
                  <a:pt x="445587" y="240037"/>
                </a:lnTo>
                <a:lnTo>
                  <a:pt x="472348" y="206959"/>
                </a:lnTo>
                <a:lnTo>
                  <a:pt x="489178" y="161645"/>
                </a:lnTo>
                <a:lnTo>
                  <a:pt x="497332" y="122085"/>
                </a:lnTo>
                <a:lnTo>
                  <a:pt x="499107" y="113193"/>
                </a:lnTo>
                <a:lnTo>
                  <a:pt x="514403" y="74959"/>
                </a:lnTo>
                <a:lnTo>
                  <a:pt x="531634" y="62369"/>
                </a:lnTo>
                <a:lnTo>
                  <a:pt x="565202" y="62369"/>
                </a:lnTo>
                <a:lnTo>
                  <a:pt x="577850" y="7023"/>
                </a:lnTo>
                <a:lnTo>
                  <a:pt x="572744" y="4940"/>
                </a:lnTo>
                <a:lnTo>
                  <a:pt x="565785" y="2959"/>
                </a:lnTo>
                <a:lnTo>
                  <a:pt x="557872" y="1981"/>
                </a:lnTo>
                <a:lnTo>
                  <a:pt x="549656" y="711"/>
                </a:lnTo>
                <a:lnTo>
                  <a:pt x="541731" y="0"/>
                </a:lnTo>
                <a:close/>
              </a:path>
              <a:path w="579754" h="515620">
                <a:moveTo>
                  <a:pt x="291528" y="223913"/>
                </a:moveTo>
                <a:lnTo>
                  <a:pt x="288074" y="223913"/>
                </a:lnTo>
                <a:lnTo>
                  <a:pt x="288074" y="279463"/>
                </a:lnTo>
                <a:lnTo>
                  <a:pt x="291528" y="279463"/>
                </a:lnTo>
                <a:lnTo>
                  <a:pt x="291528" y="223913"/>
                </a:lnTo>
                <a:close/>
              </a:path>
              <a:path w="579754" h="515620">
                <a:moveTo>
                  <a:pt x="322745" y="223913"/>
                </a:moveTo>
                <a:lnTo>
                  <a:pt x="291528" y="223913"/>
                </a:lnTo>
                <a:lnTo>
                  <a:pt x="291528" y="279463"/>
                </a:lnTo>
                <a:lnTo>
                  <a:pt x="322745" y="279463"/>
                </a:lnTo>
                <a:lnTo>
                  <a:pt x="322745" y="223913"/>
                </a:lnTo>
                <a:close/>
              </a:path>
              <a:path w="579754" h="515620">
                <a:moveTo>
                  <a:pt x="45110" y="76"/>
                </a:moveTo>
                <a:lnTo>
                  <a:pt x="37693" y="76"/>
                </a:lnTo>
                <a:lnTo>
                  <a:pt x="29667" y="419"/>
                </a:lnTo>
                <a:lnTo>
                  <a:pt x="21758" y="1996"/>
                </a:lnTo>
                <a:lnTo>
                  <a:pt x="13766" y="3251"/>
                </a:lnTo>
                <a:lnTo>
                  <a:pt x="6718" y="4648"/>
                </a:lnTo>
                <a:lnTo>
                  <a:pt x="1752" y="7023"/>
                </a:lnTo>
                <a:lnTo>
                  <a:pt x="15646" y="67767"/>
                </a:lnTo>
                <a:lnTo>
                  <a:pt x="22555" y="64274"/>
                </a:lnTo>
                <a:lnTo>
                  <a:pt x="30276" y="62369"/>
                </a:lnTo>
                <a:lnTo>
                  <a:pt x="127177" y="62369"/>
                </a:lnTo>
                <a:lnTo>
                  <a:pt x="122413" y="50755"/>
                </a:lnTo>
                <a:lnTo>
                  <a:pt x="98147" y="17639"/>
                </a:lnTo>
                <a:lnTo>
                  <a:pt x="65062" y="1996"/>
                </a:lnTo>
                <a:lnTo>
                  <a:pt x="45110" y="76"/>
                </a:lnTo>
                <a:close/>
              </a:path>
              <a:path w="579754" h="515620">
                <a:moveTo>
                  <a:pt x="565202" y="62369"/>
                </a:moveTo>
                <a:lnTo>
                  <a:pt x="531634" y="62369"/>
                </a:lnTo>
                <a:lnTo>
                  <a:pt x="539673" y="62522"/>
                </a:lnTo>
                <a:lnTo>
                  <a:pt x="548906" y="62522"/>
                </a:lnTo>
                <a:lnTo>
                  <a:pt x="556780" y="64071"/>
                </a:lnTo>
                <a:lnTo>
                  <a:pt x="563968" y="67767"/>
                </a:lnTo>
                <a:lnTo>
                  <a:pt x="565202" y="6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4" name="object 424"/>
          <p:cNvSpPr/>
          <p:nvPr/>
        </p:nvSpPr>
        <p:spPr>
          <a:xfrm>
            <a:off x="8060039" y="3809195"/>
            <a:ext cx="203623" cy="337820"/>
          </a:xfrm>
          <a:custGeom>
            <a:avLst/>
            <a:gdLst/>
            <a:ahLst/>
            <a:cxnLst/>
            <a:rect l="l" t="t" r="r" b="b"/>
            <a:pathLst>
              <a:path w="305434" h="506729">
                <a:moveTo>
                  <a:pt x="294982" y="0"/>
                </a:move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305384" y="506666"/>
                </a:lnTo>
                <a:lnTo>
                  <a:pt x="305384" y="444182"/>
                </a:lnTo>
                <a:lnTo>
                  <a:pt x="294076" y="445748"/>
                </a:lnTo>
                <a:lnTo>
                  <a:pt x="280962" y="446979"/>
                </a:lnTo>
                <a:lnTo>
                  <a:pt x="230666" y="448873"/>
                </a:lnTo>
                <a:lnTo>
                  <a:pt x="187267" y="449201"/>
                </a:lnTo>
                <a:lnTo>
                  <a:pt x="162750" y="449414"/>
                </a:lnTo>
                <a:lnTo>
                  <a:pt x="71145" y="449414"/>
                </a:lnTo>
                <a:lnTo>
                  <a:pt x="71145" y="268935"/>
                </a:lnTo>
                <a:lnTo>
                  <a:pt x="268947" y="268935"/>
                </a:lnTo>
                <a:lnTo>
                  <a:pt x="268947" y="213398"/>
                </a:lnTo>
                <a:lnTo>
                  <a:pt x="71145" y="213398"/>
                </a:lnTo>
                <a:lnTo>
                  <a:pt x="71145" y="57238"/>
                </a:lnTo>
                <a:lnTo>
                  <a:pt x="294982" y="57238"/>
                </a:lnTo>
                <a:lnTo>
                  <a:pt x="294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5" name="object 425"/>
          <p:cNvSpPr/>
          <p:nvPr/>
        </p:nvSpPr>
        <p:spPr>
          <a:xfrm>
            <a:off x="8320455" y="3809195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20" h="506729">
                <a:moveTo>
                  <a:pt x="400799" y="0"/>
                </a:moveTo>
                <a:lnTo>
                  <a:pt x="0" y="0"/>
                </a:lnTo>
                <a:lnTo>
                  <a:pt x="0" y="64185"/>
                </a:lnTo>
                <a:lnTo>
                  <a:pt x="10324" y="62129"/>
                </a:lnTo>
                <a:lnTo>
                  <a:pt x="20580" y="60483"/>
                </a:lnTo>
                <a:lnTo>
                  <a:pt x="62420" y="57534"/>
                </a:lnTo>
                <a:lnTo>
                  <a:pt x="85013" y="57238"/>
                </a:lnTo>
                <a:lnTo>
                  <a:pt x="166547" y="57238"/>
                </a:lnTo>
                <a:lnTo>
                  <a:pt x="166547" y="355714"/>
                </a:lnTo>
                <a:lnTo>
                  <a:pt x="166443" y="380602"/>
                </a:lnTo>
                <a:lnTo>
                  <a:pt x="165781" y="425898"/>
                </a:lnTo>
                <a:lnTo>
                  <a:pt x="164527" y="464979"/>
                </a:lnTo>
                <a:lnTo>
                  <a:pt x="159651" y="506666"/>
                </a:lnTo>
                <a:lnTo>
                  <a:pt x="239382" y="506666"/>
                </a:lnTo>
                <a:lnTo>
                  <a:pt x="234524" y="464871"/>
                </a:lnTo>
                <a:lnTo>
                  <a:pt x="233202" y="425990"/>
                </a:lnTo>
                <a:lnTo>
                  <a:pt x="232544" y="380609"/>
                </a:lnTo>
                <a:lnTo>
                  <a:pt x="232524" y="355714"/>
                </a:lnTo>
                <a:lnTo>
                  <a:pt x="232524" y="57238"/>
                </a:lnTo>
                <a:lnTo>
                  <a:pt x="315836" y="57238"/>
                </a:lnTo>
                <a:lnTo>
                  <a:pt x="327397" y="57311"/>
                </a:lnTo>
                <a:lnTo>
                  <a:pt x="369813" y="59231"/>
                </a:lnTo>
                <a:lnTo>
                  <a:pt x="400799" y="64185"/>
                </a:lnTo>
                <a:lnTo>
                  <a:pt x="4007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6" name="object 426"/>
          <p:cNvSpPr/>
          <p:nvPr/>
        </p:nvSpPr>
        <p:spPr>
          <a:xfrm>
            <a:off x="8630835" y="3809195"/>
            <a:ext cx="299720" cy="337820"/>
          </a:xfrm>
          <a:custGeom>
            <a:avLst/>
            <a:gdLst/>
            <a:ahLst/>
            <a:cxnLst/>
            <a:rect l="l" t="t" r="r" b="b"/>
            <a:pathLst>
              <a:path w="449580" h="506729">
                <a:moveTo>
                  <a:pt x="262001" y="0"/>
                </a:moveTo>
                <a:lnTo>
                  <a:pt x="187452" y="0"/>
                </a:lnTo>
                <a:lnTo>
                  <a:pt x="48641" y="383476"/>
                </a:lnTo>
                <a:lnTo>
                  <a:pt x="40177" y="406375"/>
                </a:lnTo>
                <a:lnTo>
                  <a:pt x="20182" y="458787"/>
                </a:lnTo>
                <a:lnTo>
                  <a:pt x="4551" y="495842"/>
                </a:lnTo>
                <a:lnTo>
                  <a:pt x="0" y="506666"/>
                </a:lnTo>
                <a:lnTo>
                  <a:pt x="71120" y="506666"/>
                </a:lnTo>
                <a:lnTo>
                  <a:pt x="117729" y="373037"/>
                </a:lnTo>
                <a:lnTo>
                  <a:pt x="397033" y="373037"/>
                </a:lnTo>
                <a:lnTo>
                  <a:pt x="377559" y="319239"/>
                </a:lnTo>
                <a:lnTo>
                  <a:pt x="136398" y="319239"/>
                </a:lnTo>
                <a:lnTo>
                  <a:pt x="223901" y="67640"/>
                </a:lnTo>
                <a:lnTo>
                  <a:pt x="286485" y="67640"/>
                </a:lnTo>
                <a:lnTo>
                  <a:pt x="262001" y="0"/>
                </a:lnTo>
                <a:close/>
              </a:path>
              <a:path w="449580" h="506729">
                <a:moveTo>
                  <a:pt x="397033" y="373037"/>
                </a:moveTo>
                <a:lnTo>
                  <a:pt x="331089" y="373037"/>
                </a:lnTo>
                <a:lnTo>
                  <a:pt x="378333" y="506666"/>
                </a:lnTo>
                <a:lnTo>
                  <a:pt x="449453" y="506666"/>
                </a:lnTo>
                <a:lnTo>
                  <a:pt x="444730" y="495722"/>
                </a:lnTo>
                <a:lnTo>
                  <a:pt x="439741" y="484090"/>
                </a:lnTo>
                <a:lnTo>
                  <a:pt x="434590" y="471771"/>
                </a:lnTo>
                <a:lnTo>
                  <a:pt x="429376" y="458762"/>
                </a:lnTo>
                <a:lnTo>
                  <a:pt x="423368" y="443928"/>
                </a:lnTo>
                <a:lnTo>
                  <a:pt x="416575" y="426423"/>
                </a:lnTo>
                <a:lnTo>
                  <a:pt x="409045" y="406272"/>
                </a:lnTo>
                <a:lnTo>
                  <a:pt x="397033" y="373037"/>
                </a:lnTo>
                <a:close/>
              </a:path>
              <a:path w="449580" h="506729">
                <a:moveTo>
                  <a:pt x="286485" y="67640"/>
                </a:moveTo>
                <a:lnTo>
                  <a:pt x="223901" y="67640"/>
                </a:lnTo>
                <a:lnTo>
                  <a:pt x="312420" y="319239"/>
                </a:lnTo>
                <a:lnTo>
                  <a:pt x="377559" y="319239"/>
                </a:lnTo>
                <a:lnTo>
                  <a:pt x="286485" y="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7" name="object 427"/>
          <p:cNvSpPr/>
          <p:nvPr/>
        </p:nvSpPr>
        <p:spPr>
          <a:xfrm>
            <a:off x="1276482" y="4919133"/>
            <a:ext cx="21167" cy="3387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0" y="5080"/>
                </a:moveTo>
                <a:lnTo>
                  <a:pt x="31411" y="5080"/>
                </a:lnTo>
                <a:lnTo>
                  <a:pt x="31411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8" name="object 428"/>
          <p:cNvSpPr/>
          <p:nvPr/>
        </p:nvSpPr>
        <p:spPr>
          <a:xfrm>
            <a:off x="1370727" y="4919133"/>
            <a:ext cx="21167" cy="3387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0" y="5080"/>
                </a:moveTo>
                <a:lnTo>
                  <a:pt x="31375" y="5080"/>
                </a:lnTo>
                <a:lnTo>
                  <a:pt x="31375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9" name="object 429"/>
          <p:cNvSpPr/>
          <p:nvPr/>
        </p:nvSpPr>
        <p:spPr>
          <a:xfrm>
            <a:off x="1276915" y="491490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762" y="6350"/>
                </a:lnTo>
                <a:lnTo>
                  <a:pt x="3076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0" name="object 430"/>
          <p:cNvSpPr/>
          <p:nvPr/>
        </p:nvSpPr>
        <p:spPr>
          <a:xfrm>
            <a:off x="1370728" y="491490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59" y="6350"/>
                </a:lnTo>
                <a:lnTo>
                  <a:pt x="3065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1" name="object 431"/>
          <p:cNvSpPr/>
          <p:nvPr/>
        </p:nvSpPr>
        <p:spPr>
          <a:xfrm>
            <a:off x="1277253" y="4910667"/>
            <a:ext cx="20320" cy="4233"/>
          </a:xfrm>
          <a:custGeom>
            <a:avLst/>
            <a:gdLst/>
            <a:ahLst/>
            <a:cxnLst/>
            <a:rect l="l" t="t" r="r" b="b"/>
            <a:pathLst>
              <a:path w="30480" h="6350">
                <a:moveTo>
                  <a:pt x="0" y="6350"/>
                </a:moveTo>
                <a:lnTo>
                  <a:pt x="30255" y="6350"/>
                </a:lnTo>
                <a:lnTo>
                  <a:pt x="30255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2" name="object 432"/>
          <p:cNvSpPr/>
          <p:nvPr/>
        </p:nvSpPr>
        <p:spPr>
          <a:xfrm>
            <a:off x="1370727" y="4910667"/>
            <a:ext cx="20320" cy="4233"/>
          </a:xfrm>
          <a:custGeom>
            <a:avLst/>
            <a:gdLst/>
            <a:ahLst/>
            <a:cxnLst/>
            <a:rect l="l" t="t" r="r" b="b"/>
            <a:pathLst>
              <a:path w="30480" h="6350">
                <a:moveTo>
                  <a:pt x="0" y="6350"/>
                </a:moveTo>
                <a:lnTo>
                  <a:pt x="30149" y="6350"/>
                </a:lnTo>
                <a:lnTo>
                  <a:pt x="3014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3" name="object 433"/>
          <p:cNvSpPr/>
          <p:nvPr/>
        </p:nvSpPr>
        <p:spPr>
          <a:xfrm>
            <a:off x="1277500" y="4904739"/>
            <a:ext cx="20320" cy="5927"/>
          </a:xfrm>
          <a:custGeom>
            <a:avLst/>
            <a:gdLst/>
            <a:ahLst/>
            <a:cxnLst/>
            <a:rect l="l" t="t" r="r" b="b"/>
            <a:pathLst>
              <a:path w="30480" h="8890">
                <a:moveTo>
                  <a:pt x="0" y="8890"/>
                </a:moveTo>
                <a:lnTo>
                  <a:pt x="29885" y="8890"/>
                </a:lnTo>
                <a:lnTo>
                  <a:pt x="2988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4" name="object 434"/>
          <p:cNvSpPr/>
          <p:nvPr/>
        </p:nvSpPr>
        <p:spPr>
          <a:xfrm>
            <a:off x="1370728" y="490473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90"/>
                </a:moveTo>
                <a:lnTo>
                  <a:pt x="29837" y="8890"/>
                </a:lnTo>
                <a:lnTo>
                  <a:pt x="29837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5" name="object 435"/>
          <p:cNvSpPr/>
          <p:nvPr/>
        </p:nvSpPr>
        <p:spPr>
          <a:xfrm>
            <a:off x="1277582" y="48988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762" y="8889"/>
                </a:lnTo>
                <a:lnTo>
                  <a:pt x="2976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6" name="object 436"/>
          <p:cNvSpPr/>
          <p:nvPr/>
        </p:nvSpPr>
        <p:spPr>
          <a:xfrm>
            <a:off x="1370728" y="48988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670" y="8889"/>
                </a:lnTo>
                <a:lnTo>
                  <a:pt x="2967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7" name="object 437"/>
          <p:cNvSpPr/>
          <p:nvPr/>
        </p:nvSpPr>
        <p:spPr>
          <a:xfrm>
            <a:off x="1277613" y="489204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59">
                <a:moveTo>
                  <a:pt x="0" y="10160"/>
                </a:moveTo>
                <a:lnTo>
                  <a:pt x="29715" y="10160"/>
                </a:lnTo>
                <a:lnTo>
                  <a:pt x="2971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8" name="object 438"/>
          <p:cNvSpPr/>
          <p:nvPr/>
        </p:nvSpPr>
        <p:spPr>
          <a:xfrm>
            <a:off x="1370728" y="489204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59">
                <a:moveTo>
                  <a:pt x="0" y="10160"/>
                </a:moveTo>
                <a:lnTo>
                  <a:pt x="29543" y="10160"/>
                </a:lnTo>
                <a:lnTo>
                  <a:pt x="2954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9" name="object 439"/>
          <p:cNvSpPr/>
          <p:nvPr/>
        </p:nvSpPr>
        <p:spPr>
          <a:xfrm>
            <a:off x="1277707" y="4885267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59">
                <a:moveTo>
                  <a:pt x="0" y="10160"/>
                </a:moveTo>
                <a:lnTo>
                  <a:pt x="29575" y="10160"/>
                </a:lnTo>
                <a:lnTo>
                  <a:pt x="2957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0" name="object 440"/>
          <p:cNvSpPr/>
          <p:nvPr/>
        </p:nvSpPr>
        <p:spPr>
          <a:xfrm>
            <a:off x="1370728" y="4885267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59">
                <a:moveTo>
                  <a:pt x="0" y="10160"/>
                </a:moveTo>
                <a:lnTo>
                  <a:pt x="29462" y="10160"/>
                </a:lnTo>
                <a:lnTo>
                  <a:pt x="2946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1" name="object 441"/>
          <p:cNvSpPr/>
          <p:nvPr/>
        </p:nvSpPr>
        <p:spPr>
          <a:xfrm>
            <a:off x="1277780" y="487849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59">
                <a:moveTo>
                  <a:pt x="0" y="10159"/>
                </a:moveTo>
                <a:lnTo>
                  <a:pt x="29465" y="10159"/>
                </a:lnTo>
                <a:lnTo>
                  <a:pt x="2946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2" name="object 442"/>
          <p:cNvSpPr/>
          <p:nvPr/>
        </p:nvSpPr>
        <p:spPr>
          <a:xfrm>
            <a:off x="1370728" y="487849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59">
                <a:moveTo>
                  <a:pt x="0" y="10159"/>
                </a:moveTo>
                <a:lnTo>
                  <a:pt x="29443" y="10159"/>
                </a:lnTo>
                <a:lnTo>
                  <a:pt x="2944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3" name="object 443"/>
          <p:cNvSpPr/>
          <p:nvPr/>
        </p:nvSpPr>
        <p:spPr>
          <a:xfrm>
            <a:off x="1277806" y="4816687"/>
            <a:ext cx="19897" cy="61807"/>
          </a:xfrm>
          <a:custGeom>
            <a:avLst/>
            <a:gdLst/>
            <a:ahLst/>
            <a:cxnLst/>
            <a:rect l="l" t="t" r="r" b="b"/>
            <a:pathLst>
              <a:path w="29844" h="92709">
                <a:moveTo>
                  <a:pt x="0" y="92710"/>
                </a:moveTo>
                <a:lnTo>
                  <a:pt x="29425" y="92710"/>
                </a:lnTo>
                <a:lnTo>
                  <a:pt x="29425" y="0"/>
                </a:lnTo>
                <a:lnTo>
                  <a:pt x="0" y="0"/>
                </a:lnTo>
                <a:lnTo>
                  <a:pt x="0" y="9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4" name="object 444"/>
          <p:cNvSpPr/>
          <p:nvPr/>
        </p:nvSpPr>
        <p:spPr>
          <a:xfrm>
            <a:off x="1370728" y="4816687"/>
            <a:ext cx="19897" cy="61807"/>
          </a:xfrm>
          <a:custGeom>
            <a:avLst/>
            <a:gdLst/>
            <a:ahLst/>
            <a:cxnLst/>
            <a:rect l="l" t="t" r="r" b="b"/>
            <a:pathLst>
              <a:path w="29844" h="92709">
                <a:moveTo>
                  <a:pt x="0" y="92710"/>
                </a:moveTo>
                <a:lnTo>
                  <a:pt x="29454" y="92710"/>
                </a:lnTo>
                <a:lnTo>
                  <a:pt x="29454" y="0"/>
                </a:lnTo>
                <a:lnTo>
                  <a:pt x="0" y="0"/>
                </a:lnTo>
                <a:lnTo>
                  <a:pt x="0" y="9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5" name="object 445"/>
          <p:cNvSpPr/>
          <p:nvPr/>
        </p:nvSpPr>
        <p:spPr>
          <a:xfrm>
            <a:off x="1277766" y="4802294"/>
            <a:ext cx="19897" cy="14393"/>
          </a:xfrm>
          <a:custGeom>
            <a:avLst/>
            <a:gdLst/>
            <a:ahLst/>
            <a:cxnLst/>
            <a:rect l="l" t="t" r="r" b="b"/>
            <a:pathLst>
              <a:path w="29844" h="21590">
                <a:moveTo>
                  <a:pt x="0" y="21589"/>
                </a:moveTo>
                <a:lnTo>
                  <a:pt x="29486" y="21589"/>
                </a:lnTo>
                <a:lnTo>
                  <a:pt x="29486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6" name="object 446"/>
          <p:cNvSpPr/>
          <p:nvPr/>
        </p:nvSpPr>
        <p:spPr>
          <a:xfrm>
            <a:off x="1370728" y="4802294"/>
            <a:ext cx="19897" cy="14393"/>
          </a:xfrm>
          <a:custGeom>
            <a:avLst/>
            <a:gdLst/>
            <a:ahLst/>
            <a:cxnLst/>
            <a:rect l="l" t="t" r="r" b="b"/>
            <a:pathLst>
              <a:path w="29844" h="21590">
                <a:moveTo>
                  <a:pt x="0" y="21589"/>
                </a:moveTo>
                <a:lnTo>
                  <a:pt x="29458" y="21589"/>
                </a:lnTo>
                <a:lnTo>
                  <a:pt x="2945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7" name="object 447"/>
          <p:cNvSpPr/>
          <p:nvPr/>
        </p:nvSpPr>
        <p:spPr>
          <a:xfrm>
            <a:off x="1277700" y="479552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59">
                <a:moveTo>
                  <a:pt x="0" y="10160"/>
                </a:moveTo>
                <a:lnTo>
                  <a:pt x="29585" y="10160"/>
                </a:lnTo>
                <a:lnTo>
                  <a:pt x="2958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8" name="object 448"/>
          <p:cNvSpPr/>
          <p:nvPr/>
        </p:nvSpPr>
        <p:spPr>
          <a:xfrm>
            <a:off x="1370728" y="479552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59">
                <a:moveTo>
                  <a:pt x="0" y="10160"/>
                </a:moveTo>
                <a:lnTo>
                  <a:pt x="29502" y="10160"/>
                </a:lnTo>
                <a:lnTo>
                  <a:pt x="295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9" name="object 449"/>
          <p:cNvSpPr/>
          <p:nvPr/>
        </p:nvSpPr>
        <p:spPr>
          <a:xfrm>
            <a:off x="1277633" y="478959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686" y="8889"/>
                </a:lnTo>
                <a:lnTo>
                  <a:pt x="2968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0" name="object 450"/>
          <p:cNvSpPr/>
          <p:nvPr/>
        </p:nvSpPr>
        <p:spPr>
          <a:xfrm>
            <a:off x="1370728" y="478959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648" y="8889"/>
                </a:lnTo>
                <a:lnTo>
                  <a:pt x="2964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1" name="object 451"/>
          <p:cNvSpPr/>
          <p:nvPr/>
        </p:nvSpPr>
        <p:spPr>
          <a:xfrm>
            <a:off x="1277568" y="4788746"/>
            <a:ext cx="19897" cy="847"/>
          </a:xfrm>
          <a:custGeom>
            <a:avLst/>
            <a:gdLst/>
            <a:ahLst/>
            <a:cxnLst/>
            <a:rect l="l" t="t" r="r" b="b"/>
            <a:pathLst>
              <a:path w="29844" h="1270">
                <a:moveTo>
                  <a:pt x="0" y="1269"/>
                </a:moveTo>
                <a:lnTo>
                  <a:pt x="29782" y="1269"/>
                </a:lnTo>
                <a:lnTo>
                  <a:pt x="2978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2" name="object 452"/>
          <p:cNvSpPr/>
          <p:nvPr/>
        </p:nvSpPr>
        <p:spPr>
          <a:xfrm>
            <a:off x="1276485" y="4771821"/>
            <a:ext cx="115147" cy="17780"/>
          </a:xfrm>
          <a:custGeom>
            <a:avLst/>
            <a:gdLst/>
            <a:ahLst/>
            <a:cxnLst/>
            <a:rect l="l" t="t" r="r" b="b"/>
            <a:pathLst>
              <a:path w="172719" h="26670">
                <a:moveTo>
                  <a:pt x="172631" y="0"/>
                </a:moveTo>
                <a:lnTo>
                  <a:pt x="0" y="0"/>
                </a:lnTo>
                <a:lnTo>
                  <a:pt x="0" y="5080"/>
                </a:lnTo>
                <a:lnTo>
                  <a:pt x="596" y="5080"/>
                </a:lnTo>
                <a:lnTo>
                  <a:pt x="596" y="11430"/>
                </a:lnTo>
                <a:lnTo>
                  <a:pt x="1054" y="11430"/>
                </a:lnTo>
                <a:lnTo>
                  <a:pt x="1054" y="19050"/>
                </a:lnTo>
                <a:lnTo>
                  <a:pt x="1422" y="19050"/>
                </a:lnTo>
                <a:lnTo>
                  <a:pt x="1422" y="25400"/>
                </a:lnTo>
                <a:lnTo>
                  <a:pt x="141363" y="25400"/>
                </a:lnTo>
                <a:lnTo>
                  <a:pt x="141363" y="26670"/>
                </a:lnTo>
                <a:lnTo>
                  <a:pt x="171119" y="26670"/>
                </a:lnTo>
                <a:lnTo>
                  <a:pt x="171119" y="25400"/>
                </a:lnTo>
                <a:lnTo>
                  <a:pt x="171196" y="19050"/>
                </a:lnTo>
                <a:lnTo>
                  <a:pt x="171424" y="19050"/>
                </a:lnTo>
                <a:lnTo>
                  <a:pt x="171424" y="11430"/>
                </a:lnTo>
                <a:lnTo>
                  <a:pt x="171869" y="11430"/>
                </a:lnTo>
                <a:lnTo>
                  <a:pt x="171869" y="5080"/>
                </a:lnTo>
                <a:lnTo>
                  <a:pt x="172631" y="5080"/>
                </a:lnTo>
                <a:lnTo>
                  <a:pt x="172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53" name="object 45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432399" y="4815137"/>
            <a:ext cx="100143" cy="157988"/>
          </a:xfrm>
          <a:prstGeom prst="rect">
            <a:avLst/>
          </a:prstGeom>
        </p:spPr>
      </p:pic>
      <p:pic>
        <p:nvPicPr>
          <p:cNvPr id="454" name="object 45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565080" y="4817203"/>
            <a:ext cx="93438" cy="105317"/>
          </a:xfrm>
          <a:prstGeom prst="rect">
            <a:avLst/>
          </a:prstGeom>
        </p:spPr>
      </p:pic>
      <p:grpSp>
        <p:nvGrpSpPr>
          <p:cNvPr id="455" name="object 455"/>
          <p:cNvGrpSpPr/>
          <p:nvPr/>
        </p:nvGrpSpPr>
        <p:grpSpPr>
          <a:xfrm>
            <a:off x="1696458" y="4815095"/>
            <a:ext cx="326813" cy="110067"/>
            <a:chOff x="2544686" y="7222642"/>
            <a:chExt cx="490220" cy="165100"/>
          </a:xfrm>
        </p:grpSpPr>
        <p:pic>
          <p:nvPicPr>
            <p:cNvPr id="456" name="object 4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544686" y="7222642"/>
              <a:ext cx="132410" cy="161137"/>
            </a:xfrm>
            <a:prstGeom prst="rect">
              <a:avLst/>
            </a:prstGeom>
          </p:spPr>
        </p:pic>
        <p:pic>
          <p:nvPicPr>
            <p:cNvPr id="457" name="object 45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15018" y="7222705"/>
              <a:ext cx="147129" cy="164947"/>
            </a:xfrm>
            <a:prstGeom prst="rect">
              <a:avLst/>
            </a:prstGeom>
          </p:spPr>
        </p:pic>
        <p:pic>
          <p:nvPicPr>
            <p:cNvPr id="458" name="object 4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902978" y="7222705"/>
              <a:ext cx="131648" cy="164947"/>
            </a:xfrm>
            <a:prstGeom prst="rect">
              <a:avLst/>
            </a:prstGeom>
          </p:spPr>
        </p:pic>
      </p:grpSp>
      <p:pic>
        <p:nvPicPr>
          <p:cNvPr id="459" name="object 45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117768" y="4771509"/>
            <a:ext cx="152806" cy="151011"/>
          </a:xfrm>
          <a:prstGeom prst="rect">
            <a:avLst/>
          </a:prstGeom>
        </p:spPr>
      </p:pic>
      <p:pic>
        <p:nvPicPr>
          <p:cNvPr id="460" name="object 46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317767" y="4817203"/>
            <a:ext cx="93438" cy="105317"/>
          </a:xfrm>
          <a:prstGeom prst="rect">
            <a:avLst/>
          </a:prstGeom>
        </p:spPr>
      </p:pic>
      <p:sp>
        <p:nvSpPr>
          <p:cNvPr id="461" name="object 461"/>
          <p:cNvSpPr/>
          <p:nvPr/>
        </p:nvSpPr>
        <p:spPr>
          <a:xfrm>
            <a:off x="2452234" y="491828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2" name="object 462"/>
          <p:cNvSpPr/>
          <p:nvPr/>
        </p:nvSpPr>
        <p:spPr>
          <a:xfrm>
            <a:off x="2522974" y="491828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3" name="object 463"/>
          <p:cNvSpPr/>
          <p:nvPr/>
        </p:nvSpPr>
        <p:spPr>
          <a:xfrm>
            <a:off x="2452234" y="491320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4" name="object 464"/>
          <p:cNvSpPr/>
          <p:nvPr/>
        </p:nvSpPr>
        <p:spPr>
          <a:xfrm>
            <a:off x="2522973" y="491320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5" name="object 465"/>
          <p:cNvSpPr/>
          <p:nvPr/>
        </p:nvSpPr>
        <p:spPr>
          <a:xfrm>
            <a:off x="2452234" y="490727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6" name="object 466"/>
          <p:cNvSpPr/>
          <p:nvPr/>
        </p:nvSpPr>
        <p:spPr>
          <a:xfrm>
            <a:off x="2522974" y="490727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7" name="object 467"/>
          <p:cNvSpPr/>
          <p:nvPr/>
        </p:nvSpPr>
        <p:spPr>
          <a:xfrm>
            <a:off x="2452234" y="49005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8" name="object 468"/>
          <p:cNvSpPr/>
          <p:nvPr/>
        </p:nvSpPr>
        <p:spPr>
          <a:xfrm>
            <a:off x="2522974" y="49005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9" name="object 469"/>
          <p:cNvSpPr/>
          <p:nvPr/>
        </p:nvSpPr>
        <p:spPr>
          <a:xfrm>
            <a:off x="2452234" y="4893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0" name="object 470"/>
          <p:cNvSpPr/>
          <p:nvPr/>
        </p:nvSpPr>
        <p:spPr>
          <a:xfrm>
            <a:off x="2522974" y="4893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1" name="object 471"/>
          <p:cNvSpPr/>
          <p:nvPr/>
        </p:nvSpPr>
        <p:spPr>
          <a:xfrm>
            <a:off x="2452234" y="48869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2" name="object 472"/>
          <p:cNvSpPr/>
          <p:nvPr/>
        </p:nvSpPr>
        <p:spPr>
          <a:xfrm>
            <a:off x="2522974" y="48869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3" name="object 473"/>
          <p:cNvSpPr/>
          <p:nvPr/>
        </p:nvSpPr>
        <p:spPr>
          <a:xfrm>
            <a:off x="2452234" y="48793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4" name="object 474"/>
          <p:cNvSpPr/>
          <p:nvPr/>
        </p:nvSpPr>
        <p:spPr>
          <a:xfrm>
            <a:off x="2522974" y="48793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23" y="11430"/>
                </a:lnTo>
                <a:lnTo>
                  <a:pt x="2862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5" name="object 475"/>
          <p:cNvSpPr/>
          <p:nvPr/>
        </p:nvSpPr>
        <p:spPr>
          <a:xfrm>
            <a:off x="2452234" y="48734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6" name="object 476"/>
          <p:cNvSpPr/>
          <p:nvPr/>
        </p:nvSpPr>
        <p:spPr>
          <a:xfrm>
            <a:off x="2450947" y="481754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60" h="92709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7" name="object 477"/>
          <p:cNvSpPr/>
          <p:nvPr/>
        </p:nvSpPr>
        <p:spPr>
          <a:xfrm>
            <a:off x="2575035" y="4767647"/>
            <a:ext cx="129117" cy="205740"/>
          </a:xfrm>
          <a:custGeom>
            <a:avLst/>
            <a:gdLst/>
            <a:ahLst/>
            <a:cxnLst/>
            <a:rect l="l" t="t" r="r" b="b"/>
            <a:pathLst>
              <a:path w="193675" h="308609">
                <a:moveTo>
                  <a:pt x="83616" y="235703"/>
                </a:moveTo>
                <a:lnTo>
                  <a:pt x="83616" y="308216"/>
                </a:lnTo>
                <a:lnTo>
                  <a:pt x="114592" y="308216"/>
                </a:lnTo>
                <a:lnTo>
                  <a:pt x="113969" y="302526"/>
                </a:lnTo>
                <a:lnTo>
                  <a:pt x="113284" y="294995"/>
                </a:lnTo>
                <a:lnTo>
                  <a:pt x="112966" y="286207"/>
                </a:lnTo>
                <a:lnTo>
                  <a:pt x="112606" y="279382"/>
                </a:lnTo>
                <a:lnTo>
                  <a:pt x="112268" y="272454"/>
                </a:lnTo>
                <a:lnTo>
                  <a:pt x="112005" y="265509"/>
                </a:lnTo>
                <a:lnTo>
                  <a:pt x="111874" y="258635"/>
                </a:lnTo>
                <a:lnTo>
                  <a:pt x="111417" y="240893"/>
                </a:lnTo>
                <a:lnTo>
                  <a:pt x="111474" y="236181"/>
                </a:lnTo>
                <a:lnTo>
                  <a:pt x="95224" y="236181"/>
                </a:lnTo>
                <a:lnTo>
                  <a:pt x="83616" y="235703"/>
                </a:lnTo>
                <a:close/>
              </a:path>
              <a:path w="193675" h="308609">
                <a:moveTo>
                  <a:pt x="83616" y="210442"/>
                </a:moveTo>
                <a:lnTo>
                  <a:pt x="83616" y="235703"/>
                </a:lnTo>
                <a:lnTo>
                  <a:pt x="95224" y="236181"/>
                </a:lnTo>
                <a:lnTo>
                  <a:pt x="104894" y="235866"/>
                </a:lnTo>
                <a:lnTo>
                  <a:pt x="111486" y="235222"/>
                </a:lnTo>
                <a:lnTo>
                  <a:pt x="111493" y="211391"/>
                </a:lnTo>
                <a:lnTo>
                  <a:pt x="96774" y="211391"/>
                </a:lnTo>
                <a:lnTo>
                  <a:pt x="87575" y="210972"/>
                </a:lnTo>
                <a:lnTo>
                  <a:pt x="83616" y="210442"/>
                </a:lnTo>
                <a:close/>
              </a:path>
              <a:path w="193675" h="308609">
                <a:moveTo>
                  <a:pt x="111486" y="235222"/>
                </a:moveTo>
                <a:lnTo>
                  <a:pt x="104894" y="235866"/>
                </a:lnTo>
                <a:lnTo>
                  <a:pt x="95224" y="236181"/>
                </a:lnTo>
                <a:lnTo>
                  <a:pt x="111474" y="236181"/>
                </a:lnTo>
                <a:lnTo>
                  <a:pt x="111486" y="235222"/>
                </a:lnTo>
                <a:close/>
              </a:path>
              <a:path w="193675" h="308609">
                <a:moveTo>
                  <a:pt x="83607" y="71917"/>
                </a:moveTo>
                <a:lnTo>
                  <a:pt x="44464" y="82042"/>
                </a:lnTo>
                <a:lnTo>
                  <a:pt x="12213" y="109016"/>
                </a:lnTo>
                <a:lnTo>
                  <a:pt x="0" y="154089"/>
                </a:lnTo>
                <a:lnTo>
                  <a:pt x="769" y="167867"/>
                </a:lnTo>
                <a:lnTo>
                  <a:pt x="19556" y="209605"/>
                </a:lnTo>
                <a:lnTo>
                  <a:pt x="58200" y="231457"/>
                </a:lnTo>
                <a:lnTo>
                  <a:pt x="83616" y="235703"/>
                </a:lnTo>
                <a:lnTo>
                  <a:pt x="83616" y="210442"/>
                </a:lnTo>
                <a:lnTo>
                  <a:pt x="78757" y="209791"/>
                </a:lnTo>
                <a:lnTo>
                  <a:pt x="70393" y="207962"/>
                </a:lnTo>
                <a:lnTo>
                  <a:pt x="37833" y="187083"/>
                </a:lnTo>
                <a:lnTo>
                  <a:pt x="28625" y="154089"/>
                </a:lnTo>
                <a:lnTo>
                  <a:pt x="29208" y="144274"/>
                </a:lnTo>
                <a:lnTo>
                  <a:pt x="49161" y="109599"/>
                </a:lnTo>
                <a:lnTo>
                  <a:pt x="83616" y="96818"/>
                </a:lnTo>
                <a:lnTo>
                  <a:pt x="83607" y="71917"/>
                </a:lnTo>
                <a:close/>
              </a:path>
              <a:path w="193675" h="308609">
                <a:moveTo>
                  <a:pt x="111493" y="71873"/>
                </a:moveTo>
                <a:lnTo>
                  <a:pt x="111493" y="97046"/>
                </a:lnTo>
                <a:lnTo>
                  <a:pt x="114620" y="97435"/>
                </a:lnTo>
                <a:lnTo>
                  <a:pt x="123038" y="99319"/>
                </a:lnTo>
                <a:lnTo>
                  <a:pt x="155702" y="120802"/>
                </a:lnTo>
                <a:lnTo>
                  <a:pt x="164934" y="154089"/>
                </a:lnTo>
                <a:lnTo>
                  <a:pt x="164293" y="163736"/>
                </a:lnTo>
                <a:lnTo>
                  <a:pt x="144103" y="197908"/>
                </a:lnTo>
                <a:lnTo>
                  <a:pt x="111493" y="210182"/>
                </a:lnTo>
                <a:lnTo>
                  <a:pt x="111486" y="235222"/>
                </a:lnTo>
                <a:lnTo>
                  <a:pt x="149274" y="225309"/>
                </a:lnTo>
                <a:lnTo>
                  <a:pt x="181270" y="198646"/>
                </a:lnTo>
                <a:lnTo>
                  <a:pt x="193586" y="154089"/>
                </a:lnTo>
                <a:lnTo>
                  <a:pt x="192734" y="140265"/>
                </a:lnTo>
                <a:lnTo>
                  <a:pt x="173024" y="98316"/>
                </a:lnTo>
                <a:lnTo>
                  <a:pt x="134145" y="76106"/>
                </a:lnTo>
                <a:lnTo>
                  <a:pt x="122558" y="73380"/>
                </a:lnTo>
                <a:lnTo>
                  <a:pt x="111493" y="71873"/>
                </a:lnTo>
                <a:close/>
              </a:path>
              <a:path w="193675" h="308609">
                <a:moveTo>
                  <a:pt x="96774" y="95999"/>
                </a:moveTo>
                <a:lnTo>
                  <a:pt x="87847" y="96255"/>
                </a:lnTo>
                <a:lnTo>
                  <a:pt x="83616" y="96818"/>
                </a:lnTo>
                <a:lnTo>
                  <a:pt x="83616" y="210442"/>
                </a:lnTo>
                <a:lnTo>
                  <a:pt x="87575" y="210972"/>
                </a:lnTo>
                <a:lnTo>
                  <a:pt x="96774" y="211391"/>
                </a:lnTo>
                <a:lnTo>
                  <a:pt x="105501" y="210938"/>
                </a:lnTo>
                <a:lnTo>
                  <a:pt x="111493" y="210182"/>
                </a:lnTo>
                <a:lnTo>
                  <a:pt x="111493" y="97046"/>
                </a:lnTo>
                <a:lnTo>
                  <a:pt x="105911" y="96351"/>
                </a:lnTo>
                <a:lnTo>
                  <a:pt x="96774" y="95999"/>
                </a:lnTo>
                <a:close/>
              </a:path>
              <a:path w="193675" h="308609">
                <a:moveTo>
                  <a:pt x="111493" y="210182"/>
                </a:moveTo>
                <a:lnTo>
                  <a:pt x="105501" y="210938"/>
                </a:lnTo>
                <a:lnTo>
                  <a:pt x="96774" y="211391"/>
                </a:lnTo>
                <a:lnTo>
                  <a:pt x="111493" y="211391"/>
                </a:lnTo>
                <a:lnTo>
                  <a:pt x="111493" y="210182"/>
                </a:lnTo>
                <a:close/>
              </a:path>
              <a:path w="193675" h="308609">
                <a:moveTo>
                  <a:pt x="111493" y="95999"/>
                </a:moveTo>
                <a:lnTo>
                  <a:pt x="96774" y="95999"/>
                </a:lnTo>
                <a:lnTo>
                  <a:pt x="105911" y="96351"/>
                </a:lnTo>
                <a:lnTo>
                  <a:pt x="111493" y="97046"/>
                </a:lnTo>
                <a:lnTo>
                  <a:pt x="111493" y="95999"/>
                </a:lnTo>
                <a:close/>
              </a:path>
              <a:path w="193675" h="308609">
                <a:moveTo>
                  <a:pt x="98323" y="71234"/>
                </a:moveTo>
                <a:lnTo>
                  <a:pt x="88720" y="71478"/>
                </a:lnTo>
                <a:lnTo>
                  <a:pt x="83607" y="71917"/>
                </a:lnTo>
                <a:lnTo>
                  <a:pt x="83616" y="96818"/>
                </a:lnTo>
                <a:lnTo>
                  <a:pt x="87847" y="96255"/>
                </a:lnTo>
                <a:lnTo>
                  <a:pt x="96774" y="95999"/>
                </a:lnTo>
                <a:lnTo>
                  <a:pt x="111493" y="95999"/>
                </a:lnTo>
                <a:lnTo>
                  <a:pt x="111493" y="71873"/>
                </a:lnTo>
                <a:lnTo>
                  <a:pt x="110584" y="71750"/>
                </a:lnTo>
                <a:lnTo>
                  <a:pt x="98323" y="71234"/>
                </a:lnTo>
                <a:close/>
              </a:path>
              <a:path w="193675" h="308609">
                <a:moveTo>
                  <a:pt x="111493" y="0"/>
                </a:moveTo>
                <a:lnTo>
                  <a:pt x="80518" y="0"/>
                </a:lnTo>
                <a:lnTo>
                  <a:pt x="81861" y="14799"/>
                </a:lnTo>
                <a:lnTo>
                  <a:pt x="82805" y="31834"/>
                </a:lnTo>
                <a:lnTo>
                  <a:pt x="83380" y="51147"/>
                </a:lnTo>
                <a:lnTo>
                  <a:pt x="83607" y="71917"/>
                </a:lnTo>
                <a:lnTo>
                  <a:pt x="88720" y="71478"/>
                </a:lnTo>
                <a:lnTo>
                  <a:pt x="98323" y="71234"/>
                </a:lnTo>
                <a:lnTo>
                  <a:pt x="111493" y="71234"/>
                </a:lnTo>
                <a:lnTo>
                  <a:pt x="111493" y="0"/>
                </a:lnTo>
                <a:close/>
              </a:path>
              <a:path w="193675" h="308609">
                <a:moveTo>
                  <a:pt x="111493" y="71234"/>
                </a:moveTo>
                <a:lnTo>
                  <a:pt x="98323" y="71234"/>
                </a:lnTo>
                <a:lnTo>
                  <a:pt x="110584" y="71750"/>
                </a:lnTo>
                <a:lnTo>
                  <a:pt x="111493" y="71873"/>
                </a:lnTo>
                <a:lnTo>
                  <a:pt x="111493" y="71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78" name="object 47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736020" y="4817203"/>
            <a:ext cx="93438" cy="105317"/>
          </a:xfrm>
          <a:prstGeom prst="rect">
            <a:avLst/>
          </a:prstGeom>
        </p:spPr>
      </p:pic>
      <p:sp>
        <p:nvSpPr>
          <p:cNvPr id="479" name="object 479"/>
          <p:cNvSpPr/>
          <p:nvPr/>
        </p:nvSpPr>
        <p:spPr>
          <a:xfrm>
            <a:off x="2870488" y="491828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0" name="object 480"/>
          <p:cNvSpPr/>
          <p:nvPr/>
        </p:nvSpPr>
        <p:spPr>
          <a:xfrm>
            <a:off x="2941227" y="491828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1" name="object 481"/>
          <p:cNvSpPr/>
          <p:nvPr/>
        </p:nvSpPr>
        <p:spPr>
          <a:xfrm>
            <a:off x="2870488" y="491320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2" name="object 482"/>
          <p:cNvSpPr/>
          <p:nvPr/>
        </p:nvSpPr>
        <p:spPr>
          <a:xfrm>
            <a:off x="2941227" y="491320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3" name="object 483"/>
          <p:cNvSpPr/>
          <p:nvPr/>
        </p:nvSpPr>
        <p:spPr>
          <a:xfrm>
            <a:off x="2870488" y="490727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4" name="object 484"/>
          <p:cNvSpPr/>
          <p:nvPr/>
        </p:nvSpPr>
        <p:spPr>
          <a:xfrm>
            <a:off x="2941227" y="490727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5" name="object 485"/>
          <p:cNvSpPr/>
          <p:nvPr/>
        </p:nvSpPr>
        <p:spPr>
          <a:xfrm>
            <a:off x="2870488" y="49005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6" name="object 486"/>
          <p:cNvSpPr/>
          <p:nvPr/>
        </p:nvSpPr>
        <p:spPr>
          <a:xfrm>
            <a:off x="2941227" y="49005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7" name="object 487"/>
          <p:cNvSpPr/>
          <p:nvPr/>
        </p:nvSpPr>
        <p:spPr>
          <a:xfrm>
            <a:off x="2870488" y="4893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8" name="object 488"/>
          <p:cNvSpPr/>
          <p:nvPr/>
        </p:nvSpPr>
        <p:spPr>
          <a:xfrm>
            <a:off x="2941227" y="4893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9" name="object 489"/>
          <p:cNvSpPr/>
          <p:nvPr/>
        </p:nvSpPr>
        <p:spPr>
          <a:xfrm>
            <a:off x="2870488" y="48869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0" name="object 490"/>
          <p:cNvSpPr/>
          <p:nvPr/>
        </p:nvSpPr>
        <p:spPr>
          <a:xfrm>
            <a:off x="2941227" y="48869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1" name="object 491"/>
          <p:cNvSpPr/>
          <p:nvPr/>
        </p:nvSpPr>
        <p:spPr>
          <a:xfrm>
            <a:off x="2870488" y="48793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2" name="object 492"/>
          <p:cNvSpPr/>
          <p:nvPr/>
        </p:nvSpPr>
        <p:spPr>
          <a:xfrm>
            <a:off x="2941227" y="48793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23" y="11430"/>
                </a:lnTo>
                <a:lnTo>
                  <a:pt x="2862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3" name="object 493"/>
          <p:cNvSpPr/>
          <p:nvPr/>
        </p:nvSpPr>
        <p:spPr>
          <a:xfrm>
            <a:off x="2870488" y="48734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4" name="object 494"/>
          <p:cNvSpPr/>
          <p:nvPr/>
        </p:nvSpPr>
        <p:spPr>
          <a:xfrm>
            <a:off x="2869201" y="481754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60" h="92709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95" name="object 49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995346" y="4815137"/>
            <a:ext cx="98086" cy="109965"/>
          </a:xfrm>
          <a:prstGeom prst="rect">
            <a:avLst/>
          </a:prstGeom>
        </p:spPr>
      </p:pic>
      <p:grpSp>
        <p:nvGrpSpPr>
          <p:cNvPr id="496" name="object 496"/>
          <p:cNvGrpSpPr/>
          <p:nvPr/>
        </p:nvGrpSpPr>
        <p:grpSpPr>
          <a:xfrm>
            <a:off x="3188834" y="4761441"/>
            <a:ext cx="261197" cy="163407"/>
            <a:chOff x="4783251" y="7142162"/>
            <a:chExt cx="391795" cy="245110"/>
          </a:xfrm>
        </p:grpSpPr>
        <p:pic>
          <p:nvPicPr>
            <p:cNvPr id="497" name="object 49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783251" y="7156107"/>
              <a:ext cx="148120" cy="227672"/>
            </a:xfrm>
            <a:prstGeom prst="rect">
              <a:avLst/>
            </a:prstGeom>
          </p:spPr>
        </p:pic>
        <p:pic>
          <p:nvPicPr>
            <p:cNvPr id="498" name="object 49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968989" y="7142162"/>
              <a:ext cx="205981" cy="244716"/>
            </a:xfrm>
            <a:prstGeom prst="rect">
              <a:avLst/>
            </a:prstGeom>
          </p:spPr>
        </p:pic>
      </p:grpSp>
      <p:grpSp>
        <p:nvGrpSpPr>
          <p:cNvPr id="499" name="object 499"/>
          <p:cNvGrpSpPr/>
          <p:nvPr/>
        </p:nvGrpSpPr>
        <p:grpSpPr>
          <a:xfrm>
            <a:off x="8500957" y="4959731"/>
            <a:ext cx="222250" cy="153669"/>
            <a:chOff x="12751435" y="7439596"/>
            <a:chExt cx="333375" cy="230504"/>
          </a:xfrm>
        </p:grpSpPr>
        <p:pic>
          <p:nvPicPr>
            <p:cNvPr id="500" name="object 50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751435" y="7439596"/>
              <a:ext cx="170307" cy="229997"/>
            </a:xfrm>
            <a:prstGeom prst="rect">
              <a:avLst/>
            </a:prstGeom>
          </p:spPr>
        </p:pic>
        <p:pic>
          <p:nvPicPr>
            <p:cNvPr id="501" name="object 50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956032" y="7504645"/>
              <a:ext cx="128524" cy="164947"/>
            </a:xfrm>
            <a:prstGeom prst="rect">
              <a:avLst/>
            </a:prstGeom>
          </p:spPr>
        </p:pic>
      </p:grpSp>
      <p:grpSp>
        <p:nvGrpSpPr>
          <p:cNvPr id="502" name="object 502"/>
          <p:cNvGrpSpPr/>
          <p:nvPr/>
        </p:nvGrpSpPr>
        <p:grpSpPr>
          <a:xfrm>
            <a:off x="8745981" y="5003097"/>
            <a:ext cx="218440" cy="110067"/>
            <a:chOff x="13118972" y="7504645"/>
            <a:chExt cx="327660" cy="165100"/>
          </a:xfrm>
        </p:grpSpPr>
        <p:sp>
          <p:nvSpPr>
            <p:cNvPr id="503" name="object 503"/>
            <p:cNvSpPr/>
            <p:nvPr/>
          </p:nvSpPr>
          <p:spPr>
            <a:xfrm>
              <a:off x="13118973" y="75082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04" name="object 50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299186" y="7504645"/>
              <a:ext cx="147193" cy="164947"/>
            </a:xfrm>
            <a:prstGeom prst="rect">
              <a:avLst/>
            </a:prstGeom>
          </p:spPr>
        </p:pic>
      </p:grpSp>
      <p:pic>
        <p:nvPicPr>
          <p:cNvPr id="505" name="object 50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995579" y="5003055"/>
            <a:ext cx="89323" cy="108974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9179814" y="4959469"/>
            <a:ext cx="152823" cy="151011"/>
          </a:xfrm>
          <a:prstGeom prst="rect">
            <a:avLst/>
          </a:prstGeom>
        </p:spPr>
      </p:pic>
      <p:grpSp>
        <p:nvGrpSpPr>
          <p:cNvPr id="507" name="object 507"/>
          <p:cNvGrpSpPr/>
          <p:nvPr/>
        </p:nvGrpSpPr>
        <p:grpSpPr>
          <a:xfrm>
            <a:off x="9364473" y="5005163"/>
            <a:ext cx="150283" cy="156210"/>
            <a:chOff x="14046708" y="7507744"/>
            <a:chExt cx="225425" cy="234315"/>
          </a:xfrm>
        </p:grpSpPr>
        <p:pic>
          <p:nvPicPr>
            <p:cNvPr id="508" name="object 50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046708" y="7507744"/>
              <a:ext cx="156464" cy="233883"/>
            </a:xfrm>
            <a:prstGeom prst="rect">
              <a:avLst/>
            </a:prstGeom>
          </p:spPr>
        </p:pic>
        <p:sp>
          <p:nvSpPr>
            <p:cNvPr id="509" name="object 509"/>
            <p:cNvSpPr/>
            <p:nvPr/>
          </p:nvSpPr>
          <p:spPr>
            <a:xfrm>
              <a:off x="14243431" y="765937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49"/>
                  </a:moveTo>
                  <a:lnTo>
                    <a:pt x="28702" y="6349"/>
                  </a:lnTo>
                  <a:lnTo>
                    <a:pt x="28702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10" name="object 510"/>
          <p:cNvSpPr/>
          <p:nvPr/>
        </p:nvSpPr>
        <p:spPr>
          <a:xfrm>
            <a:off x="9566403" y="5106246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49"/>
                </a:moveTo>
                <a:lnTo>
                  <a:pt x="30631" y="6349"/>
                </a:lnTo>
                <a:lnTo>
                  <a:pt x="30631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1" name="object 511"/>
          <p:cNvSpPr/>
          <p:nvPr/>
        </p:nvSpPr>
        <p:spPr>
          <a:xfrm>
            <a:off x="9495621" y="5101167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2" name="object 512"/>
          <p:cNvSpPr/>
          <p:nvPr/>
        </p:nvSpPr>
        <p:spPr>
          <a:xfrm>
            <a:off x="9566402" y="5101167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3" name="object 513"/>
          <p:cNvSpPr/>
          <p:nvPr/>
        </p:nvSpPr>
        <p:spPr>
          <a:xfrm>
            <a:off x="9495621" y="509523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4" name="object 514"/>
          <p:cNvSpPr/>
          <p:nvPr/>
        </p:nvSpPr>
        <p:spPr>
          <a:xfrm>
            <a:off x="9566402" y="509523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5" name="object 515"/>
          <p:cNvSpPr/>
          <p:nvPr/>
        </p:nvSpPr>
        <p:spPr>
          <a:xfrm>
            <a:off x="9495621" y="508169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702" y="20319"/>
                </a:lnTo>
                <a:lnTo>
                  <a:pt x="2870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6" name="object 516"/>
          <p:cNvSpPr/>
          <p:nvPr/>
        </p:nvSpPr>
        <p:spPr>
          <a:xfrm>
            <a:off x="9566402" y="508169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952" y="20319"/>
                </a:lnTo>
                <a:lnTo>
                  <a:pt x="2895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7" name="object 517"/>
          <p:cNvSpPr/>
          <p:nvPr/>
        </p:nvSpPr>
        <p:spPr>
          <a:xfrm>
            <a:off x="9495621" y="507492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8" name="object 518"/>
          <p:cNvSpPr/>
          <p:nvPr/>
        </p:nvSpPr>
        <p:spPr>
          <a:xfrm>
            <a:off x="9566402" y="507492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9" name="object 519"/>
          <p:cNvSpPr/>
          <p:nvPr/>
        </p:nvSpPr>
        <p:spPr>
          <a:xfrm>
            <a:off x="9495621" y="506730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702" y="11430"/>
                </a:lnTo>
                <a:lnTo>
                  <a:pt x="28702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0" name="object 520"/>
          <p:cNvSpPr/>
          <p:nvPr/>
        </p:nvSpPr>
        <p:spPr>
          <a:xfrm>
            <a:off x="9566402" y="506730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585" y="11430"/>
                </a:lnTo>
                <a:lnTo>
                  <a:pt x="2858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1" name="object 521"/>
          <p:cNvSpPr/>
          <p:nvPr/>
        </p:nvSpPr>
        <p:spPr>
          <a:xfrm>
            <a:off x="9495621" y="506137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2" name="object 522"/>
          <p:cNvSpPr/>
          <p:nvPr/>
        </p:nvSpPr>
        <p:spPr>
          <a:xfrm>
            <a:off x="9494351" y="500550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09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23" name="object 52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626177" y="5005163"/>
            <a:ext cx="93472" cy="105317"/>
          </a:xfrm>
          <a:prstGeom prst="rect">
            <a:avLst/>
          </a:prstGeom>
        </p:spPr>
      </p:pic>
      <p:grpSp>
        <p:nvGrpSpPr>
          <p:cNvPr id="524" name="object 524"/>
          <p:cNvGrpSpPr/>
          <p:nvPr/>
        </p:nvGrpSpPr>
        <p:grpSpPr>
          <a:xfrm>
            <a:off x="9759104" y="5005163"/>
            <a:ext cx="223097" cy="151130"/>
            <a:chOff x="14638655" y="7507744"/>
            <a:chExt cx="334645" cy="226695"/>
          </a:xfrm>
        </p:grpSpPr>
        <p:pic>
          <p:nvPicPr>
            <p:cNvPr id="525" name="object 52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638655" y="7507744"/>
              <a:ext cx="152527" cy="226123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832965" y="7507744"/>
              <a:ext cx="140208" cy="157975"/>
            </a:xfrm>
            <a:prstGeom prst="rect">
              <a:avLst/>
            </a:prstGeom>
          </p:spPr>
        </p:pic>
      </p:grpSp>
      <p:sp>
        <p:nvSpPr>
          <p:cNvPr id="527" name="object 527"/>
          <p:cNvSpPr/>
          <p:nvPr/>
        </p:nvSpPr>
        <p:spPr>
          <a:xfrm>
            <a:off x="10022586" y="5106246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49"/>
                </a:moveTo>
                <a:lnTo>
                  <a:pt x="28702" y="6349"/>
                </a:lnTo>
                <a:lnTo>
                  <a:pt x="28702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8" name="object 528"/>
          <p:cNvSpPr/>
          <p:nvPr/>
        </p:nvSpPr>
        <p:spPr>
          <a:xfrm>
            <a:off x="10091251" y="5106246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49"/>
                </a:moveTo>
                <a:lnTo>
                  <a:pt x="30641" y="6349"/>
                </a:lnTo>
                <a:lnTo>
                  <a:pt x="30641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9" name="object 529"/>
          <p:cNvSpPr/>
          <p:nvPr/>
        </p:nvSpPr>
        <p:spPr>
          <a:xfrm>
            <a:off x="10022586" y="5101167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0" name="object 530"/>
          <p:cNvSpPr/>
          <p:nvPr/>
        </p:nvSpPr>
        <p:spPr>
          <a:xfrm>
            <a:off x="10091251" y="5101167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84" y="7619"/>
                </a:lnTo>
                <a:lnTo>
                  <a:pt x="2998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1" name="object 531"/>
          <p:cNvSpPr/>
          <p:nvPr/>
        </p:nvSpPr>
        <p:spPr>
          <a:xfrm>
            <a:off x="10022586" y="509523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2" name="object 532"/>
          <p:cNvSpPr/>
          <p:nvPr/>
        </p:nvSpPr>
        <p:spPr>
          <a:xfrm>
            <a:off x="10091251" y="509523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90"/>
                </a:moveTo>
                <a:lnTo>
                  <a:pt x="29459" y="8890"/>
                </a:lnTo>
                <a:lnTo>
                  <a:pt x="29459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3" name="object 533"/>
          <p:cNvSpPr/>
          <p:nvPr/>
        </p:nvSpPr>
        <p:spPr>
          <a:xfrm>
            <a:off x="10022586" y="508169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702" y="20319"/>
                </a:lnTo>
                <a:lnTo>
                  <a:pt x="2870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4" name="object 534"/>
          <p:cNvSpPr/>
          <p:nvPr/>
        </p:nvSpPr>
        <p:spPr>
          <a:xfrm>
            <a:off x="10091251" y="508169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9069" y="20319"/>
                </a:lnTo>
                <a:lnTo>
                  <a:pt x="2906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5" name="object 535"/>
          <p:cNvSpPr/>
          <p:nvPr/>
        </p:nvSpPr>
        <p:spPr>
          <a:xfrm>
            <a:off x="10022586" y="507492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6" name="object 536"/>
          <p:cNvSpPr/>
          <p:nvPr/>
        </p:nvSpPr>
        <p:spPr>
          <a:xfrm>
            <a:off x="10091251" y="507492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827" y="10160"/>
                </a:lnTo>
                <a:lnTo>
                  <a:pt x="2882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7" name="object 537"/>
          <p:cNvSpPr/>
          <p:nvPr/>
        </p:nvSpPr>
        <p:spPr>
          <a:xfrm>
            <a:off x="10022586" y="506730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702" y="11430"/>
                </a:lnTo>
                <a:lnTo>
                  <a:pt x="28702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8" name="object 538"/>
          <p:cNvSpPr/>
          <p:nvPr/>
        </p:nvSpPr>
        <p:spPr>
          <a:xfrm>
            <a:off x="10091251" y="506730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712" y="11430"/>
                </a:lnTo>
                <a:lnTo>
                  <a:pt x="28712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9" name="object 539"/>
          <p:cNvSpPr/>
          <p:nvPr/>
        </p:nvSpPr>
        <p:spPr>
          <a:xfrm>
            <a:off x="10022586" y="505967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0" name="object 540"/>
          <p:cNvSpPr/>
          <p:nvPr/>
        </p:nvSpPr>
        <p:spPr>
          <a:xfrm>
            <a:off x="10091251" y="505967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87" y="11429"/>
                </a:lnTo>
                <a:lnTo>
                  <a:pt x="2868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1" name="object 541"/>
          <p:cNvSpPr/>
          <p:nvPr/>
        </p:nvSpPr>
        <p:spPr>
          <a:xfrm>
            <a:off x="10022586" y="5019887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09" h="59690">
                <a:moveTo>
                  <a:pt x="0" y="59690"/>
                </a:moveTo>
                <a:lnTo>
                  <a:pt x="28702" y="59690"/>
                </a:lnTo>
                <a:lnTo>
                  <a:pt x="28702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2" name="object 542"/>
          <p:cNvSpPr/>
          <p:nvPr/>
        </p:nvSpPr>
        <p:spPr>
          <a:xfrm>
            <a:off x="10022586" y="5005501"/>
            <a:ext cx="88053" cy="54187"/>
          </a:xfrm>
          <a:custGeom>
            <a:avLst/>
            <a:gdLst/>
            <a:ahLst/>
            <a:cxnLst/>
            <a:rect l="l" t="t" r="r" b="b"/>
            <a:pathLst>
              <a:path w="132080" h="81279">
                <a:moveTo>
                  <a:pt x="131699" y="0"/>
                </a:moveTo>
                <a:lnTo>
                  <a:pt x="0" y="0"/>
                </a:lnTo>
                <a:lnTo>
                  <a:pt x="0" y="21590"/>
                </a:lnTo>
                <a:lnTo>
                  <a:pt x="102997" y="21590"/>
                </a:lnTo>
                <a:lnTo>
                  <a:pt x="102997" y="81280"/>
                </a:lnTo>
                <a:lnTo>
                  <a:pt x="131699" y="81280"/>
                </a:lnTo>
                <a:lnTo>
                  <a:pt x="131699" y="21590"/>
                </a:lnTo>
                <a:lnTo>
                  <a:pt x="131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43" name="object 543"/>
          <p:cNvGrpSpPr/>
          <p:nvPr/>
        </p:nvGrpSpPr>
        <p:grpSpPr>
          <a:xfrm>
            <a:off x="10147131" y="5003097"/>
            <a:ext cx="221403" cy="110067"/>
            <a:chOff x="15220695" y="7504645"/>
            <a:chExt cx="332105" cy="165100"/>
          </a:xfrm>
        </p:grpSpPr>
        <p:pic>
          <p:nvPicPr>
            <p:cNvPr id="544" name="object 54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5220695" y="7504645"/>
              <a:ext cx="147193" cy="164947"/>
            </a:xfrm>
            <a:prstGeom prst="rect">
              <a:avLst/>
            </a:prstGeom>
          </p:spPr>
        </p:pic>
        <p:pic>
          <p:nvPicPr>
            <p:cNvPr id="545" name="object 54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400908" y="7507744"/>
              <a:ext cx="151765" cy="159524"/>
            </a:xfrm>
            <a:prstGeom prst="rect">
              <a:avLst/>
            </a:prstGeom>
          </p:spPr>
        </p:pic>
      </p:grpSp>
      <p:pic>
        <p:nvPicPr>
          <p:cNvPr id="546" name="object 546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0403587" y="5005163"/>
            <a:ext cx="89323" cy="106349"/>
          </a:xfrm>
          <a:prstGeom prst="rect">
            <a:avLst/>
          </a:prstGeom>
        </p:spPr>
      </p:pic>
      <p:sp>
        <p:nvSpPr>
          <p:cNvPr id="547" name="object 547"/>
          <p:cNvSpPr/>
          <p:nvPr/>
        </p:nvSpPr>
        <p:spPr>
          <a:xfrm>
            <a:off x="10526014" y="5106246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49"/>
                </a:moveTo>
                <a:lnTo>
                  <a:pt x="28702" y="6349"/>
                </a:lnTo>
                <a:lnTo>
                  <a:pt x="28702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8" name="object 548"/>
          <p:cNvSpPr/>
          <p:nvPr/>
        </p:nvSpPr>
        <p:spPr>
          <a:xfrm>
            <a:off x="10596795" y="5106246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49"/>
                </a:moveTo>
                <a:lnTo>
                  <a:pt x="30631" y="6349"/>
                </a:lnTo>
                <a:lnTo>
                  <a:pt x="30631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9" name="object 549"/>
          <p:cNvSpPr/>
          <p:nvPr/>
        </p:nvSpPr>
        <p:spPr>
          <a:xfrm>
            <a:off x="10526014" y="5101167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0" name="object 550"/>
          <p:cNvSpPr/>
          <p:nvPr/>
        </p:nvSpPr>
        <p:spPr>
          <a:xfrm>
            <a:off x="10596795" y="5101167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1" name="object 551"/>
          <p:cNvSpPr/>
          <p:nvPr/>
        </p:nvSpPr>
        <p:spPr>
          <a:xfrm>
            <a:off x="10526014" y="509523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2" name="object 552"/>
          <p:cNvSpPr/>
          <p:nvPr/>
        </p:nvSpPr>
        <p:spPr>
          <a:xfrm>
            <a:off x="10596795" y="509523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3" name="object 553"/>
          <p:cNvSpPr/>
          <p:nvPr/>
        </p:nvSpPr>
        <p:spPr>
          <a:xfrm>
            <a:off x="10526014" y="508169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702" y="20319"/>
                </a:lnTo>
                <a:lnTo>
                  <a:pt x="2870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4" name="object 554"/>
          <p:cNvSpPr/>
          <p:nvPr/>
        </p:nvSpPr>
        <p:spPr>
          <a:xfrm>
            <a:off x="10596795" y="508169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952" y="20319"/>
                </a:lnTo>
                <a:lnTo>
                  <a:pt x="2895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5" name="object 555"/>
          <p:cNvSpPr/>
          <p:nvPr/>
        </p:nvSpPr>
        <p:spPr>
          <a:xfrm>
            <a:off x="10526014" y="507492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6" name="object 556"/>
          <p:cNvSpPr/>
          <p:nvPr/>
        </p:nvSpPr>
        <p:spPr>
          <a:xfrm>
            <a:off x="10596795" y="507492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7" name="object 557"/>
          <p:cNvSpPr/>
          <p:nvPr/>
        </p:nvSpPr>
        <p:spPr>
          <a:xfrm>
            <a:off x="10526014" y="506730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702" y="11430"/>
                </a:lnTo>
                <a:lnTo>
                  <a:pt x="28702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8" name="object 558"/>
          <p:cNvSpPr/>
          <p:nvPr/>
        </p:nvSpPr>
        <p:spPr>
          <a:xfrm>
            <a:off x="10596795" y="506730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585" y="11430"/>
                </a:lnTo>
                <a:lnTo>
                  <a:pt x="2858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9" name="object 559"/>
          <p:cNvSpPr/>
          <p:nvPr/>
        </p:nvSpPr>
        <p:spPr>
          <a:xfrm>
            <a:off x="10526014" y="506137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0" name="object 560"/>
          <p:cNvSpPr/>
          <p:nvPr/>
        </p:nvSpPr>
        <p:spPr>
          <a:xfrm>
            <a:off x="10524744" y="500550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09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61" name="object 561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0650729" y="5003097"/>
            <a:ext cx="98044" cy="109965"/>
          </a:xfrm>
          <a:prstGeom prst="rect">
            <a:avLst/>
          </a:prstGeom>
        </p:spPr>
      </p:pic>
      <p:sp>
        <p:nvSpPr>
          <p:cNvPr id="562" name="object 562"/>
          <p:cNvSpPr/>
          <p:nvPr/>
        </p:nvSpPr>
        <p:spPr>
          <a:xfrm>
            <a:off x="10780235" y="5005501"/>
            <a:ext cx="79587" cy="104987"/>
          </a:xfrm>
          <a:custGeom>
            <a:avLst/>
            <a:gdLst/>
            <a:ahLst/>
            <a:cxnLst/>
            <a:rect l="l" t="t" r="r" b="b"/>
            <a:pathLst>
              <a:path w="119380" h="157479">
                <a:moveTo>
                  <a:pt x="118922" y="0"/>
                </a:moveTo>
                <a:lnTo>
                  <a:pt x="1193" y="0"/>
                </a:lnTo>
                <a:lnTo>
                  <a:pt x="1193" y="22860"/>
                </a:lnTo>
                <a:lnTo>
                  <a:pt x="1193" y="110490"/>
                </a:lnTo>
                <a:lnTo>
                  <a:pt x="1168" y="118110"/>
                </a:lnTo>
                <a:lnTo>
                  <a:pt x="1092" y="132080"/>
                </a:lnTo>
                <a:lnTo>
                  <a:pt x="1041" y="138430"/>
                </a:lnTo>
                <a:lnTo>
                  <a:pt x="990" y="147320"/>
                </a:lnTo>
                <a:lnTo>
                  <a:pt x="635" y="147320"/>
                </a:lnTo>
                <a:lnTo>
                  <a:pt x="635" y="153670"/>
                </a:lnTo>
                <a:lnTo>
                  <a:pt x="0" y="153670"/>
                </a:lnTo>
                <a:lnTo>
                  <a:pt x="0" y="157480"/>
                </a:lnTo>
                <a:lnTo>
                  <a:pt x="29895" y="157480"/>
                </a:lnTo>
                <a:lnTo>
                  <a:pt x="29895" y="153670"/>
                </a:lnTo>
                <a:lnTo>
                  <a:pt x="29895" y="147320"/>
                </a:lnTo>
                <a:lnTo>
                  <a:pt x="29895" y="22860"/>
                </a:lnTo>
                <a:lnTo>
                  <a:pt x="118922" y="22860"/>
                </a:lnTo>
                <a:lnTo>
                  <a:pt x="1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63" name="object 563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0883562" y="5003097"/>
            <a:ext cx="98044" cy="109965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111343" y="5061297"/>
            <a:ext cx="128513" cy="155905"/>
          </a:xfrm>
          <a:prstGeom prst="rect">
            <a:avLst/>
          </a:prstGeom>
        </p:spPr>
      </p:pic>
      <p:sp>
        <p:nvSpPr>
          <p:cNvPr id="565" name="object 565"/>
          <p:cNvSpPr/>
          <p:nvPr/>
        </p:nvSpPr>
        <p:spPr>
          <a:xfrm>
            <a:off x="1339198" y="521038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6" name="object 566"/>
          <p:cNvSpPr/>
          <p:nvPr/>
        </p:nvSpPr>
        <p:spPr>
          <a:xfrm>
            <a:off x="1407863" y="521038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20" y="6350"/>
                </a:lnTo>
                <a:lnTo>
                  <a:pt x="3062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7" name="object 567"/>
          <p:cNvSpPr/>
          <p:nvPr/>
        </p:nvSpPr>
        <p:spPr>
          <a:xfrm>
            <a:off x="1339198" y="520530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8" name="object 568"/>
          <p:cNvSpPr/>
          <p:nvPr/>
        </p:nvSpPr>
        <p:spPr>
          <a:xfrm>
            <a:off x="1407863" y="520530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9" name="object 569"/>
          <p:cNvSpPr/>
          <p:nvPr/>
        </p:nvSpPr>
        <p:spPr>
          <a:xfrm>
            <a:off x="1339198" y="519937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0" name="object 570"/>
          <p:cNvSpPr/>
          <p:nvPr/>
        </p:nvSpPr>
        <p:spPr>
          <a:xfrm>
            <a:off x="1407863" y="519937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403" y="8889"/>
                </a:lnTo>
                <a:lnTo>
                  <a:pt x="2940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1" name="object 571"/>
          <p:cNvSpPr/>
          <p:nvPr/>
        </p:nvSpPr>
        <p:spPr>
          <a:xfrm>
            <a:off x="1339198" y="51926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2" name="object 572"/>
          <p:cNvSpPr/>
          <p:nvPr/>
        </p:nvSpPr>
        <p:spPr>
          <a:xfrm>
            <a:off x="1407863" y="51926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9103" y="10160"/>
                </a:lnTo>
                <a:lnTo>
                  <a:pt x="291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3" name="object 573"/>
          <p:cNvSpPr/>
          <p:nvPr/>
        </p:nvSpPr>
        <p:spPr>
          <a:xfrm>
            <a:off x="1339198" y="5185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4" name="object 574"/>
          <p:cNvSpPr/>
          <p:nvPr/>
        </p:nvSpPr>
        <p:spPr>
          <a:xfrm>
            <a:off x="1407863" y="5185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934" y="10160"/>
                </a:lnTo>
                <a:lnTo>
                  <a:pt x="2893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5" name="object 575"/>
          <p:cNvSpPr/>
          <p:nvPr/>
        </p:nvSpPr>
        <p:spPr>
          <a:xfrm>
            <a:off x="1339198" y="51790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6" name="object 576"/>
          <p:cNvSpPr/>
          <p:nvPr/>
        </p:nvSpPr>
        <p:spPr>
          <a:xfrm>
            <a:off x="1407863" y="51790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767" y="10159"/>
                </a:lnTo>
                <a:lnTo>
                  <a:pt x="2876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7" name="object 577"/>
          <p:cNvSpPr/>
          <p:nvPr/>
        </p:nvSpPr>
        <p:spPr>
          <a:xfrm>
            <a:off x="1339198" y="51714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8" name="object 578"/>
          <p:cNvSpPr/>
          <p:nvPr/>
        </p:nvSpPr>
        <p:spPr>
          <a:xfrm>
            <a:off x="1407863" y="51714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46" y="11430"/>
                </a:lnTo>
                <a:lnTo>
                  <a:pt x="2864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9" name="object 579"/>
          <p:cNvSpPr/>
          <p:nvPr/>
        </p:nvSpPr>
        <p:spPr>
          <a:xfrm>
            <a:off x="1339198" y="516382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0" name="object 580"/>
          <p:cNvSpPr/>
          <p:nvPr/>
        </p:nvSpPr>
        <p:spPr>
          <a:xfrm>
            <a:off x="1407863" y="516382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28" y="11430"/>
                </a:lnTo>
                <a:lnTo>
                  <a:pt x="2862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1" name="object 581"/>
          <p:cNvSpPr/>
          <p:nvPr/>
        </p:nvSpPr>
        <p:spPr>
          <a:xfrm>
            <a:off x="1339198" y="5124027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10" h="59690">
                <a:moveTo>
                  <a:pt x="0" y="59689"/>
                </a:moveTo>
                <a:lnTo>
                  <a:pt x="28663" y="59689"/>
                </a:lnTo>
                <a:lnTo>
                  <a:pt x="2866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2" name="object 582"/>
          <p:cNvSpPr/>
          <p:nvPr/>
        </p:nvSpPr>
        <p:spPr>
          <a:xfrm>
            <a:off x="1339198" y="5109641"/>
            <a:ext cx="88053" cy="54187"/>
          </a:xfrm>
          <a:custGeom>
            <a:avLst/>
            <a:gdLst/>
            <a:ahLst/>
            <a:cxnLst/>
            <a:rect l="l" t="t" r="r" b="b"/>
            <a:pathLst>
              <a:path w="132080" h="81279">
                <a:moveTo>
                  <a:pt x="131648" y="0"/>
                </a:moveTo>
                <a:lnTo>
                  <a:pt x="0" y="0"/>
                </a:lnTo>
                <a:lnTo>
                  <a:pt x="0" y="21590"/>
                </a:lnTo>
                <a:lnTo>
                  <a:pt x="102997" y="21590"/>
                </a:lnTo>
                <a:lnTo>
                  <a:pt x="102997" y="81280"/>
                </a:lnTo>
                <a:lnTo>
                  <a:pt x="131648" y="81280"/>
                </a:lnTo>
                <a:lnTo>
                  <a:pt x="131648" y="21590"/>
                </a:lnTo>
                <a:lnTo>
                  <a:pt x="131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83" name="object 583"/>
          <p:cNvGrpSpPr/>
          <p:nvPr/>
        </p:nvGrpSpPr>
        <p:grpSpPr>
          <a:xfrm>
            <a:off x="1462693" y="5107195"/>
            <a:ext cx="717127" cy="158327"/>
            <a:chOff x="2194039" y="7660792"/>
            <a:chExt cx="1075690" cy="237490"/>
          </a:xfrm>
        </p:grpSpPr>
        <p:pic>
          <p:nvPicPr>
            <p:cNvPr id="584" name="object 58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194039" y="7660855"/>
              <a:ext cx="147129" cy="164947"/>
            </a:xfrm>
            <a:prstGeom prst="rect">
              <a:avLst/>
            </a:prstGeom>
          </p:spPr>
        </p:pic>
        <p:pic>
          <p:nvPicPr>
            <p:cNvPr id="585" name="object 58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81008" y="7660855"/>
              <a:ext cx="150215" cy="236982"/>
            </a:xfrm>
            <a:prstGeom prst="rect">
              <a:avLst/>
            </a:prstGeom>
          </p:spPr>
        </p:pic>
        <p:pic>
          <p:nvPicPr>
            <p:cNvPr id="586" name="object 58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566568" y="7660855"/>
              <a:ext cx="134759" cy="161074"/>
            </a:xfrm>
            <a:prstGeom prst="rect">
              <a:avLst/>
            </a:prstGeom>
          </p:spPr>
        </p:pic>
        <p:pic>
          <p:nvPicPr>
            <p:cNvPr id="587" name="object 58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39453" y="7663954"/>
              <a:ext cx="182753" cy="226123"/>
            </a:xfrm>
            <a:prstGeom prst="rect">
              <a:avLst/>
            </a:prstGeom>
          </p:spPr>
        </p:pic>
        <p:pic>
          <p:nvPicPr>
            <p:cNvPr id="588" name="object 58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961246" y="7660792"/>
              <a:ext cx="132410" cy="161137"/>
            </a:xfrm>
            <a:prstGeom prst="rect">
              <a:avLst/>
            </a:prstGeom>
          </p:spPr>
        </p:pic>
        <p:pic>
          <p:nvPicPr>
            <p:cNvPr id="589" name="object 58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130103" y="7660855"/>
              <a:ext cx="139333" cy="164947"/>
            </a:xfrm>
            <a:prstGeom prst="rect">
              <a:avLst/>
            </a:prstGeom>
          </p:spPr>
        </p:pic>
      </p:grpSp>
      <p:sp>
        <p:nvSpPr>
          <p:cNvPr id="590" name="object 590"/>
          <p:cNvSpPr/>
          <p:nvPr/>
        </p:nvSpPr>
        <p:spPr>
          <a:xfrm>
            <a:off x="2277304" y="521038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1" name="object 591"/>
          <p:cNvSpPr/>
          <p:nvPr/>
        </p:nvSpPr>
        <p:spPr>
          <a:xfrm>
            <a:off x="2345970" y="521038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20" y="6350"/>
                </a:lnTo>
                <a:lnTo>
                  <a:pt x="3062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2" name="object 592"/>
          <p:cNvSpPr/>
          <p:nvPr/>
        </p:nvSpPr>
        <p:spPr>
          <a:xfrm>
            <a:off x="2277304" y="520530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3" name="object 593"/>
          <p:cNvSpPr/>
          <p:nvPr/>
        </p:nvSpPr>
        <p:spPr>
          <a:xfrm>
            <a:off x="2345969" y="520530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4" name="object 594"/>
          <p:cNvSpPr/>
          <p:nvPr/>
        </p:nvSpPr>
        <p:spPr>
          <a:xfrm>
            <a:off x="2277304" y="519937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5" name="object 595"/>
          <p:cNvSpPr/>
          <p:nvPr/>
        </p:nvSpPr>
        <p:spPr>
          <a:xfrm>
            <a:off x="2345970" y="519937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403" y="8889"/>
                </a:lnTo>
                <a:lnTo>
                  <a:pt x="2940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6" name="object 596"/>
          <p:cNvSpPr/>
          <p:nvPr/>
        </p:nvSpPr>
        <p:spPr>
          <a:xfrm>
            <a:off x="2277304" y="51926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7" name="object 597"/>
          <p:cNvSpPr/>
          <p:nvPr/>
        </p:nvSpPr>
        <p:spPr>
          <a:xfrm>
            <a:off x="2345970" y="51926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9103" y="10160"/>
                </a:lnTo>
                <a:lnTo>
                  <a:pt x="291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8" name="object 598"/>
          <p:cNvSpPr/>
          <p:nvPr/>
        </p:nvSpPr>
        <p:spPr>
          <a:xfrm>
            <a:off x="2277304" y="5185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9" name="object 599"/>
          <p:cNvSpPr/>
          <p:nvPr/>
        </p:nvSpPr>
        <p:spPr>
          <a:xfrm>
            <a:off x="2345970" y="5185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934" y="10160"/>
                </a:lnTo>
                <a:lnTo>
                  <a:pt x="2893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0" name="object 600"/>
          <p:cNvSpPr/>
          <p:nvPr/>
        </p:nvSpPr>
        <p:spPr>
          <a:xfrm>
            <a:off x="2277304" y="51790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1" name="object 601"/>
          <p:cNvSpPr/>
          <p:nvPr/>
        </p:nvSpPr>
        <p:spPr>
          <a:xfrm>
            <a:off x="2345970" y="51790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767" y="10159"/>
                </a:lnTo>
                <a:lnTo>
                  <a:pt x="2876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2" name="object 602"/>
          <p:cNvSpPr/>
          <p:nvPr/>
        </p:nvSpPr>
        <p:spPr>
          <a:xfrm>
            <a:off x="2277304" y="51714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3" name="object 603"/>
          <p:cNvSpPr/>
          <p:nvPr/>
        </p:nvSpPr>
        <p:spPr>
          <a:xfrm>
            <a:off x="2345970" y="51714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46" y="11430"/>
                </a:lnTo>
                <a:lnTo>
                  <a:pt x="2864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4" name="object 604"/>
          <p:cNvSpPr/>
          <p:nvPr/>
        </p:nvSpPr>
        <p:spPr>
          <a:xfrm>
            <a:off x="2277304" y="516382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5" name="object 605"/>
          <p:cNvSpPr/>
          <p:nvPr/>
        </p:nvSpPr>
        <p:spPr>
          <a:xfrm>
            <a:off x="2345970" y="516382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28" y="11430"/>
                </a:lnTo>
                <a:lnTo>
                  <a:pt x="2862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6" name="object 606"/>
          <p:cNvSpPr/>
          <p:nvPr/>
        </p:nvSpPr>
        <p:spPr>
          <a:xfrm>
            <a:off x="2277304" y="5124027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10" h="59690">
                <a:moveTo>
                  <a:pt x="0" y="59689"/>
                </a:moveTo>
                <a:lnTo>
                  <a:pt x="28663" y="59689"/>
                </a:lnTo>
                <a:lnTo>
                  <a:pt x="2866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7" name="object 607"/>
          <p:cNvSpPr/>
          <p:nvPr/>
        </p:nvSpPr>
        <p:spPr>
          <a:xfrm>
            <a:off x="2277305" y="5109641"/>
            <a:ext cx="88053" cy="54187"/>
          </a:xfrm>
          <a:custGeom>
            <a:avLst/>
            <a:gdLst/>
            <a:ahLst/>
            <a:cxnLst/>
            <a:rect l="l" t="t" r="r" b="b"/>
            <a:pathLst>
              <a:path w="132079" h="81279">
                <a:moveTo>
                  <a:pt x="131648" y="0"/>
                </a:moveTo>
                <a:lnTo>
                  <a:pt x="0" y="0"/>
                </a:lnTo>
                <a:lnTo>
                  <a:pt x="0" y="21590"/>
                </a:lnTo>
                <a:lnTo>
                  <a:pt x="102997" y="21590"/>
                </a:lnTo>
                <a:lnTo>
                  <a:pt x="102997" y="81280"/>
                </a:lnTo>
                <a:lnTo>
                  <a:pt x="131648" y="81280"/>
                </a:lnTo>
                <a:lnTo>
                  <a:pt x="131648" y="21590"/>
                </a:lnTo>
                <a:lnTo>
                  <a:pt x="131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08" name="object 60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400986" y="5107237"/>
            <a:ext cx="100143" cy="157988"/>
          </a:xfrm>
          <a:prstGeom prst="rect">
            <a:avLst/>
          </a:prstGeom>
        </p:spPr>
      </p:pic>
      <p:pic>
        <p:nvPicPr>
          <p:cNvPr id="609" name="object 609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2534514" y="5109303"/>
            <a:ext cx="93438" cy="105317"/>
          </a:xfrm>
          <a:prstGeom prst="rect">
            <a:avLst/>
          </a:prstGeom>
        </p:spPr>
      </p:pic>
      <p:pic>
        <p:nvPicPr>
          <p:cNvPr id="610" name="object 610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2665375" y="5109134"/>
            <a:ext cx="121327" cy="105486"/>
          </a:xfrm>
          <a:prstGeom prst="rect">
            <a:avLst/>
          </a:prstGeom>
        </p:spPr>
      </p:pic>
      <p:pic>
        <p:nvPicPr>
          <p:cNvPr id="611" name="object 611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2817409" y="5107237"/>
            <a:ext cx="92889" cy="109965"/>
          </a:xfrm>
          <a:prstGeom prst="rect">
            <a:avLst/>
          </a:prstGeom>
        </p:spPr>
      </p:pic>
      <p:sp>
        <p:nvSpPr>
          <p:cNvPr id="612" name="object 612"/>
          <p:cNvSpPr/>
          <p:nvPr/>
        </p:nvSpPr>
        <p:spPr>
          <a:xfrm>
            <a:off x="2944994" y="521038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3" name="object 613"/>
          <p:cNvSpPr/>
          <p:nvPr/>
        </p:nvSpPr>
        <p:spPr>
          <a:xfrm>
            <a:off x="3015734" y="521038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4" name="object 614"/>
          <p:cNvSpPr/>
          <p:nvPr/>
        </p:nvSpPr>
        <p:spPr>
          <a:xfrm>
            <a:off x="2944994" y="520530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5" name="object 615"/>
          <p:cNvSpPr/>
          <p:nvPr/>
        </p:nvSpPr>
        <p:spPr>
          <a:xfrm>
            <a:off x="3015733" y="520530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6" name="object 616"/>
          <p:cNvSpPr/>
          <p:nvPr/>
        </p:nvSpPr>
        <p:spPr>
          <a:xfrm>
            <a:off x="2944994" y="519937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7" name="object 617"/>
          <p:cNvSpPr/>
          <p:nvPr/>
        </p:nvSpPr>
        <p:spPr>
          <a:xfrm>
            <a:off x="3015734" y="519937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8" name="object 618"/>
          <p:cNvSpPr/>
          <p:nvPr/>
        </p:nvSpPr>
        <p:spPr>
          <a:xfrm>
            <a:off x="2944994" y="51926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9" name="object 619"/>
          <p:cNvSpPr/>
          <p:nvPr/>
        </p:nvSpPr>
        <p:spPr>
          <a:xfrm>
            <a:off x="3015734" y="51926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0" name="object 620"/>
          <p:cNvSpPr/>
          <p:nvPr/>
        </p:nvSpPr>
        <p:spPr>
          <a:xfrm>
            <a:off x="2944994" y="5185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1" name="object 621"/>
          <p:cNvSpPr/>
          <p:nvPr/>
        </p:nvSpPr>
        <p:spPr>
          <a:xfrm>
            <a:off x="3015734" y="5185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2" name="object 622"/>
          <p:cNvSpPr/>
          <p:nvPr/>
        </p:nvSpPr>
        <p:spPr>
          <a:xfrm>
            <a:off x="2944994" y="51790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3" name="object 623"/>
          <p:cNvSpPr/>
          <p:nvPr/>
        </p:nvSpPr>
        <p:spPr>
          <a:xfrm>
            <a:off x="3015734" y="51790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4" name="object 624"/>
          <p:cNvSpPr/>
          <p:nvPr/>
        </p:nvSpPr>
        <p:spPr>
          <a:xfrm>
            <a:off x="2944994" y="51714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5" name="object 625"/>
          <p:cNvSpPr/>
          <p:nvPr/>
        </p:nvSpPr>
        <p:spPr>
          <a:xfrm>
            <a:off x="3015734" y="51714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23" y="11430"/>
                </a:lnTo>
                <a:lnTo>
                  <a:pt x="2862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6" name="object 626"/>
          <p:cNvSpPr/>
          <p:nvPr/>
        </p:nvSpPr>
        <p:spPr>
          <a:xfrm>
            <a:off x="2944994" y="51655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7" name="object 627"/>
          <p:cNvSpPr/>
          <p:nvPr/>
        </p:nvSpPr>
        <p:spPr>
          <a:xfrm>
            <a:off x="2943707" y="510964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60" h="92709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28" name="object 628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3068869" y="5107237"/>
            <a:ext cx="92889" cy="109965"/>
          </a:xfrm>
          <a:prstGeom prst="rect">
            <a:avLst/>
          </a:prstGeom>
        </p:spPr>
      </p:pic>
      <p:sp>
        <p:nvSpPr>
          <p:cNvPr id="629" name="object 629"/>
          <p:cNvSpPr/>
          <p:nvPr/>
        </p:nvSpPr>
        <p:spPr>
          <a:xfrm>
            <a:off x="3196454" y="521038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0" name="object 630"/>
          <p:cNvSpPr/>
          <p:nvPr/>
        </p:nvSpPr>
        <p:spPr>
          <a:xfrm>
            <a:off x="3267194" y="521038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1" name="object 631"/>
          <p:cNvSpPr/>
          <p:nvPr/>
        </p:nvSpPr>
        <p:spPr>
          <a:xfrm>
            <a:off x="3196454" y="520530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2" name="object 632"/>
          <p:cNvSpPr/>
          <p:nvPr/>
        </p:nvSpPr>
        <p:spPr>
          <a:xfrm>
            <a:off x="3267193" y="520530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3" name="object 633"/>
          <p:cNvSpPr/>
          <p:nvPr/>
        </p:nvSpPr>
        <p:spPr>
          <a:xfrm>
            <a:off x="3196454" y="519937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4" name="object 634"/>
          <p:cNvSpPr/>
          <p:nvPr/>
        </p:nvSpPr>
        <p:spPr>
          <a:xfrm>
            <a:off x="3267194" y="519937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5" name="object 635"/>
          <p:cNvSpPr/>
          <p:nvPr/>
        </p:nvSpPr>
        <p:spPr>
          <a:xfrm>
            <a:off x="3196454" y="51926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6" name="object 636"/>
          <p:cNvSpPr/>
          <p:nvPr/>
        </p:nvSpPr>
        <p:spPr>
          <a:xfrm>
            <a:off x="3267194" y="51926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7" name="object 637"/>
          <p:cNvSpPr/>
          <p:nvPr/>
        </p:nvSpPr>
        <p:spPr>
          <a:xfrm>
            <a:off x="3196454" y="5185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8" name="object 638"/>
          <p:cNvSpPr/>
          <p:nvPr/>
        </p:nvSpPr>
        <p:spPr>
          <a:xfrm>
            <a:off x="3267194" y="5185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9" name="object 639"/>
          <p:cNvSpPr/>
          <p:nvPr/>
        </p:nvSpPr>
        <p:spPr>
          <a:xfrm>
            <a:off x="3196454" y="51790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0" name="object 640"/>
          <p:cNvSpPr/>
          <p:nvPr/>
        </p:nvSpPr>
        <p:spPr>
          <a:xfrm>
            <a:off x="3267194" y="51790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1" name="object 641"/>
          <p:cNvSpPr/>
          <p:nvPr/>
        </p:nvSpPr>
        <p:spPr>
          <a:xfrm>
            <a:off x="3196454" y="51714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2" name="object 642"/>
          <p:cNvSpPr/>
          <p:nvPr/>
        </p:nvSpPr>
        <p:spPr>
          <a:xfrm>
            <a:off x="3267194" y="51714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23" y="11430"/>
                </a:lnTo>
                <a:lnTo>
                  <a:pt x="2862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3" name="object 643"/>
          <p:cNvSpPr/>
          <p:nvPr/>
        </p:nvSpPr>
        <p:spPr>
          <a:xfrm>
            <a:off x="3196454" y="51655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4" name="object 644"/>
          <p:cNvSpPr/>
          <p:nvPr/>
        </p:nvSpPr>
        <p:spPr>
          <a:xfrm>
            <a:off x="3195167" y="510964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60" h="92709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45" name="object 645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326994" y="5109303"/>
            <a:ext cx="93438" cy="105317"/>
          </a:xfrm>
          <a:prstGeom prst="rect">
            <a:avLst/>
          </a:prstGeom>
        </p:spPr>
      </p:pic>
      <p:pic>
        <p:nvPicPr>
          <p:cNvPr id="646" name="object 646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450099" y="5107237"/>
            <a:ext cx="89839" cy="107383"/>
          </a:xfrm>
          <a:prstGeom prst="rect">
            <a:avLst/>
          </a:prstGeom>
        </p:spPr>
      </p:pic>
      <p:sp>
        <p:nvSpPr>
          <p:cNvPr id="647" name="object 647"/>
          <p:cNvSpPr/>
          <p:nvPr/>
        </p:nvSpPr>
        <p:spPr>
          <a:xfrm>
            <a:off x="4700402" y="5342467"/>
            <a:ext cx="21167" cy="3387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0" y="5080"/>
                </a:moveTo>
                <a:lnTo>
                  <a:pt x="31411" y="5080"/>
                </a:lnTo>
                <a:lnTo>
                  <a:pt x="31411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8" name="object 648"/>
          <p:cNvSpPr/>
          <p:nvPr/>
        </p:nvSpPr>
        <p:spPr>
          <a:xfrm>
            <a:off x="4794647" y="5342467"/>
            <a:ext cx="21167" cy="3387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0" y="5080"/>
                </a:moveTo>
                <a:lnTo>
                  <a:pt x="31375" y="5080"/>
                </a:lnTo>
                <a:lnTo>
                  <a:pt x="31375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9" name="object 649"/>
          <p:cNvSpPr/>
          <p:nvPr/>
        </p:nvSpPr>
        <p:spPr>
          <a:xfrm>
            <a:off x="4700836" y="53382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762" y="6350"/>
                </a:lnTo>
                <a:lnTo>
                  <a:pt x="3076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0" name="object 650"/>
          <p:cNvSpPr/>
          <p:nvPr/>
        </p:nvSpPr>
        <p:spPr>
          <a:xfrm>
            <a:off x="4794648" y="53382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59" y="6350"/>
                </a:lnTo>
                <a:lnTo>
                  <a:pt x="3065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1" name="object 651"/>
          <p:cNvSpPr/>
          <p:nvPr/>
        </p:nvSpPr>
        <p:spPr>
          <a:xfrm>
            <a:off x="4701173" y="5334000"/>
            <a:ext cx="20320" cy="4233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0" y="6350"/>
                </a:moveTo>
                <a:lnTo>
                  <a:pt x="30255" y="6350"/>
                </a:lnTo>
                <a:lnTo>
                  <a:pt x="30255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2" name="object 652"/>
          <p:cNvSpPr/>
          <p:nvPr/>
        </p:nvSpPr>
        <p:spPr>
          <a:xfrm>
            <a:off x="4794647" y="5334000"/>
            <a:ext cx="20320" cy="4233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0" y="6350"/>
                </a:moveTo>
                <a:lnTo>
                  <a:pt x="30149" y="6350"/>
                </a:lnTo>
                <a:lnTo>
                  <a:pt x="3014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3" name="object 653"/>
          <p:cNvSpPr/>
          <p:nvPr/>
        </p:nvSpPr>
        <p:spPr>
          <a:xfrm>
            <a:off x="4701420" y="5328073"/>
            <a:ext cx="20320" cy="5927"/>
          </a:xfrm>
          <a:custGeom>
            <a:avLst/>
            <a:gdLst/>
            <a:ahLst/>
            <a:cxnLst/>
            <a:rect l="l" t="t" r="r" b="b"/>
            <a:pathLst>
              <a:path w="30479" h="8890">
                <a:moveTo>
                  <a:pt x="0" y="8890"/>
                </a:moveTo>
                <a:lnTo>
                  <a:pt x="29885" y="8890"/>
                </a:lnTo>
                <a:lnTo>
                  <a:pt x="2988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4" name="object 654"/>
          <p:cNvSpPr/>
          <p:nvPr/>
        </p:nvSpPr>
        <p:spPr>
          <a:xfrm>
            <a:off x="4794648" y="532807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90"/>
                </a:moveTo>
                <a:lnTo>
                  <a:pt x="29837" y="8890"/>
                </a:lnTo>
                <a:lnTo>
                  <a:pt x="29837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5" name="object 655"/>
          <p:cNvSpPr/>
          <p:nvPr/>
        </p:nvSpPr>
        <p:spPr>
          <a:xfrm>
            <a:off x="4701502" y="5322146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762" y="8889"/>
                </a:lnTo>
                <a:lnTo>
                  <a:pt x="2976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6" name="object 656"/>
          <p:cNvSpPr/>
          <p:nvPr/>
        </p:nvSpPr>
        <p:spPr>
          <a:xfrm>
            <a:off x="4794648" y="5322146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670" y="8889"/>
                </a:lnTo>
                <a:lnTo>
                  <a:pt x="2967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7" name="object 657"/>
          <p:cNvSpPr/>
          <p:nvPr/>
        </p:nvSpPr>
        <p:spPr>
          <a:xfrm>
            <a:off x="4701533" y="5315373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60"/>
                </a:moveTo>
                <a:lnTo>
                  <a:pt x="29715" y="10160"/>
                </a:lnTo>
                <a:lnTo>
                  <a:pt x="2971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8" name="object 658"/>
          <p:cNvSpPr/>
          <p:nvPr/>
        </p:nvSpPr>
        <p:spPr>
          <a:xfrm>
            <a:off x="4794648" y="5315373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60"/>
                </a:moveTo>
                <a:lnTo>
                  <a:pt x="29543" y="10160"/>
                </a:lnTo>
                <a:lnTo>
                  <a:pt x="2954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9" name="object 659"/>
          <p:cNvSpPr/>
          <p:nvPr/>
        </p:nvSpPr>
        <p:spPr>
          <a:xfrm>
            <a:off x="4701627" y="530860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59"/>
                </a:moveTo>
                <a:lnTo>
                  <a:pt x="29575" y="10159"/>
                </a:lnTo>
                <a:lnTo>
                  <a:pt x="2957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0" name="object 660"/>
          <p:cNvSpPr/>
          <p:nvPr/>
        </p:nvSpPr>
        <p:spPr>
          <a:xfrm>
            <a:off x="4794648" y="530860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59"/>
                </a:moveTo>
                <a:lnTo>
                  <a:pt x="29462" y="10159"/>
                </a:lnTo>
                <a:lnTo>
                  <a:pt x="2946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1" name="object 661"/>
          <p:cNvSpPr/>
          <p:nvPr/>
        </p:nvSpPr>
        <p:spPr>
          <a:xfrm>
            <a:off x="4701700" y="5301827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59"/>
                </a:moveTo>
                <a:lnTo>
                  <a:pt x="29465" y="10159"/>
                </a:lnTo>
                <a:lnTo>
                  <a:pt x="2946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2" name="object 662"/>
          <p:cNvSpPr/>
          <p:nvPr/>
        </p:nvSpPr>
        <p:spPr>
          <a:xfrm>
            <a:off x="4794648" y="5301827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59"/>
                </a:moveTo>
                <a:lnTo>
                  <a:pt x="29443" y="10159"/>
                </a:lnTo>
                <a:lnTo>
                  <a:pt x="2944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3" name="object 663"/>
          <p:cNvSpPr/>
          <p:nvPr/>
        </p:nvSpPr>
        <p:spPr>
          <a:xfrm>
            <a:off x="4701726" y="5240020"/>
            <a:ext cx="19897" cy="61807"/>
          </a:xfrm>
          <a:custGeom>
            <a:avLst/>
            <a:gdLst/>
            <a:ahLst/>
            <a:cxnLst/>
            <a:rect l="l" t="t" r="r" b="b"/>
            <a:pathLst>
              <a:path w="29845" h="92709">
                <a:moveTo>
                  <a:pt x="0" y="92710"/>
                </a:moveTo>
                <a:lnTo>
                  <a:pt x="29425" y="92710"/>
                </a:lnTo>
                <a:lnTo>
                  <a:pt x="29425" y="0"/>
                </a:lnTo>
                <a:lnTo>
                  <a:pt x="0" y="0"/>
                </a:lnTo>
                <a:lnTo>
                  <a:pt x="0" y="9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4" name="object 664"/>
          <p:cNvSpPr/>
          <p:nvPr/>
        </p:nvSpPr>
        <p:spPr>
          <a:xfrm>
            <a:off x="4794648" y="5240020"/>
            <a:ext cx="19897" cy="61807"/>
          </a:xfrm>
          <a:custGeom>
            <a:avLst/>
            <a:gdLst/>
            <a:ahLst/>
            <a:cxnLst/>
            <a:rect l="l" t="t" r="r" b="b"/>
            <a:pathLst>
              <a:path w="29845" h="92709">
                <a:moveTo>
                  <a:pt x="0" y="92710"/>
                </a:moveTo>
                <a:lnTo>
                  <a:pt x="29454" y="92710"/>
                </a:lnTo>
                <a:lnTo>
                  <a:pt x="29454" y="0"/>
                </a:lnTo>
                <a:lnTo>
                  <a:pt x="0" y="0"/>
                </a:lnTo>
                <a:lnTo>
                  <a:pt x="0" y="9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5" name="object 665"/>
          <p:cNvSpPr/>
          <p:nvPr/>
        </p:nvSpPr>
        <p:spPr>
          <a:xfrm>
            <a:off x="4701686" y="5225627"/>
            <a:ext cx="19897" cy="14393"/>
          </a:xfrm>
          <a:custGeom>
            <a:avLst/>
            <a:gdLst/>
            <a:ahLst/>
            <a:cxnLst/>
            <a:rect l="l" t="t" r="r" b="b"/>
            <a:pathLst>
              <a:path w="29845" h="21590">
                <a:moveTo>
                  <a:pt x="0" y="21589"/>
                </a:moveTo>
                <a:lnTo>
                  <a:pt x="29486" y="21589"/>
                </a:lnTo>
                <a:lnTo>
                  <a:pt x="29486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6" name="object 666"/>
          <p:cNvSpPr/>
          <p:nvPr/>
        </p:nvSpPr>
        <p:spPr>
          <a:xfrm>
            <a:off x="4794648" y="5225627"/>
            <a:ext cx="19897" cy="14393"/>
          </a:xfrm>
          <a:custGeom>
            <a:avLst/>
            <a:gdLst/>
            <a:ahLst/>
            <a:cxnLst/>
            <a:rect l="l" t="t" r="r" b="b"/>
            <a:pathLst>
              <a:path w="29845" h="21590">
                <a:moveTo>
                  <a:pt x="0" y="21589"/>
                </a:moveTo>
                <a:lnTo>
                  <a:pt x="29458" y="21589"/>
                </a:lnTo>
                <a:lnTo>
                  <a:pt x="2945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7" name="object 667"/>
          <p:cNvSpPr/>
          <p:nvPr/>
        </p:nvSpPr>
        <p:spPr>
          <a:xfrm>
            <a:off x="4701620" y="521885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60"/>
                </a:moveTo>
                <a:lnTo>
                  <a:pt x="29585" y="10160"/>
                </a:lnTo>
                <a:lnTo>
                  <a:pt x="2958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8" name="object 668"/>
          <p:cNvSpPr/>
          <p:nvPr/>
        </p:nvSpPr>
        <p:spPr>
          <a:xfrm>
            <a:off x="4794648" y="521885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60"/>
                </a:moveTo>
                <a:lnTo>
                  <a:pt x="29502" y="10160"/>
                </a:lnTo>
                <a:lnTo>
                  <a:pt x="295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9" name="object 669"/>
          <p:cNvSpPr/>
          <p:nvPr/>
        </p:nvSpPr>
        <p:spPr>
          <a:xfrm>
            <a:off x="4701553" y="521292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686" y="8889"/>
                </a:lnTo>
                <a:lnTo>
                  <a:pt x="2968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0" name="object 670"/>
          <p:cNvSpPr/>
          <p:nvPr/>
        </p:nvSpPr>
        <p:spPr>
          <a:xfrm>
            <a:off x="4794648" y="521292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648" y="8889"/>
                </a:lnTo>
                <a:lnTo>
                  <a:pt x="2964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1" name="object 671"/>
          <p:cNvSpPr/>
          <p:nvPr/>
        </p:nvSpPr>
        <p:spPr>
          <a:xfrm>
            <a:off x="4701489" y="5212079"/>
            <a:ext cx="19897" cy="847"/>
          </a:xfrm>
          <a:custGeom>
            <a:avLst/>
            <a:gdLst/>
            <a:ahLst/>
            <a:cxnLst/>
            <a:rect l="l" t="t" r="r" b="b"/>
            <a:pathLst>
              <a:path w="29845" h="1270">
                <a:moveTo>
                  <a:pt x="0" y="1269"/>
                </a:moveTo>
                <a:lnTo>
                  <a:pt x="29782" y="1269"/>
                </a:lnTo>
                <a:lnTo>
                  <a:pt x="2978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2" name="object 672"/>
          <p:cNvSpPr/>
          <p:nvPr/>
        </p:nvSpPr>
        <p:spPr>
          <a:xfrm>
            <a:off x="4700405" y="5195155"/>
            <a:ext cx="115147" cy="17780"/>
          </a:xfrm>
          <a:custGeom>
            <a:avLst/>
            <a:gdLst/>
            <a:ahLst/>
            <a:cxnLst/>
            <a:rect l="l" t="t" r="r" b="b"/>
            <a:pathLst>
              <a:path w="172720" h="26670">
                <a:moveTo>
                  <a:pt x="172631" y="0"/>
                </a:moveTo>
                <a:lnTo>
                  <a:pt x="0" y="0"/>
                </a:lnTo>
                <a:lnTo>
                  <a:pt x="0" y="5080"/>
                </a:lnTo>
                <a:lnTo>
                  <a:pt x="596" y="5080"/>
                </a:lnTo>
                <a:lnTo>
                  <a:pt x="596" y="11430"/>
                </a:lnTo>
                <a:lnTo>
                  <a:pt x="1054" y="11430"/>
                </a:lnTo>
                <a:lnTo>
                  <a:pt x="1054" y="19050"/>
                </a:lnTo>
                <a:lnTo>
                  <a:pt x="1422" y="19050"/>
                </a:lnTo>
                <a:lnTo>
                  <a:pt x="1422" y="25400"/>
                </a:lnTo>
                <a:lnTo>
                  <a:pt x="141363" y="25400"/>
                </a:lnTo>
                <a:lnTo>
                  <a:pt x="141363" y="26670"/>
                </a:lnTo>
                <a:lnTo>
                  <a:pt x="171119" y="26670"/>
                </a:lnTo>
                <a:lnTo>
                  <a:pt x="171119" y="25400"/>
                </a:lnTo>
                <a:lnTo>
                  <a:pt x="171196" y="19050"/>
                </a:lnTo>
                <a:lnTo>
                  <a:pt x="171424" y="19050"/>
                </a:lnTo>
                <a:lnTo>
                  <a:pt x="171424" y="11430"/>
                </a:lnTo>
                <a:lnTo>
                  <a:pt x="171869" y="11430"/>
                </a:lnTo>
                <a:lnTo>
                  <a:pt x="171869" y="5080"/>
                </a:lnTo>
                <a:lnTo>
                  <a:pt x="172631" y="5080"/>
                </a:lnTo>
                <a:lnTo>
                  <a:pt x="172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73" name="object 673"/>
          <p:cNvGrpSpPr/>
          <p:nvPr/>
        </p:nvGrpSpPr>
        <p:grpSpPr>
          <a:xfrm>
            <a:off x="4855286" y="5238470"/>
            <a:ext cx="221827" cy="110067"/>
            <a:chOff x="7282929" y="7857705"/>
            <a:chExt cx="332740" cy="165100"/>
          </a:xfrm>
        </p:grpSpPr>
        <p:pic>
          <p:nvPicPr>
            <p:cNvPr id="674" name="object 6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82929" y="7857705"/>
              <a:ext cx="147129" cy="164947"/>
            </a:xfrm>
            <a:prstGeom prst="rect">
              <a:avLst/>
            </a:prstGeom>
          </p:spPr>
        </p:pic>
        <p:pic>
          <p:nvPicPr>
            <p:cNvPr id="675" name="object 67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463409" y="7860804"/>
              <a:ext cx="151790" cy="159524"/>
            </a:xfrm>
            <a:prstGeom prst="rect">
              <a:avLst/>
            </a:prstGeom>
          </p:spPr>
        </p:pic>
      </p:grpSp>
      <p:grpSp>
        <p:nvGrpSpPr>
          <p:cNvPr id="676" name="object 676"/>
          <p:cNvGrpSpPr/>
          <p:nvPr/>
        </p:nvGrpSpPr>
        <p:grpSpPr>
          <a:xfrm>
            <a:off x="5107593" y="5238428"/>
            <a:ext cx="382693" cy="110067"/>
            <a:chOff x="7661389" y="7857642"/>
            <a:chExt cx="574040" cy="165100"/>
          </a:xfrm>
        </p:grpSpPr>
        <p:pic>
          <p:nvPicPr>
            <p:cNvPr id="677" name="object 6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61389" y="7857705"/>
              <a:ext cx="147129" cy="164947"/>
            </a:xfrm>
            <a:prstGeom prst="rect">
              <a:avLst/>
            </a:prstGeom>
          </p:spPr>
        </p:pic>
        <p:pic>
          <p:nvPicPr>
            <p:cNvPr id="678" name="object 67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844498" y="7857642"/>
              <a:ext cx="214490" cy="161137"/>
            </a:xfrm>
            <a:prstGeom prst="rect">
              <a:avLst/>
            </a:prstGeom>
          </p:spPr>
        </p:pic>
        <p:pic>
          <p:nvPicPr>
            <p:cNvPr id="679" name="object 6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95803" y="7857705"/>
              <a:ext cx="139333" cy="164947"/>
            </a:xfrm>
            <a:prstGeom prst="rect">
              <a:avLst/>
            </a:prstGeom>
          </p:spPr>
        </p:pic>
      </p:grpSp>
      <p:sp>
        <p:nvSpPr>
          <p:cNvPr id="680" name="object 680"/>
          <p:cNvSpPr/>
          <p:nvPr/>
        </p:nvSpPr>
        <p:spPr>
          <a:xfrm>
            <a:off x="5524788" y="53416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1" name="object 681"/>
          <p:cNvSpPr/>
          <p:nvPr/>
        </p:nvSpPr>
        <p:spPr>
          <a:xfrm>
            <a:off x="5595527" y="53416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2" name="object 682"/>
          <p:cNvSpPr/>
          <p:nvPr/>
        </p:nvSpPr>
        <p:spPr>
          <a:xfrm>
            <a:off x="5524788" y="5336539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3" name="object 683"/>
          <p:cNvSpPr/>
          <p:nvPr/>
        </p:nvSpPr>
        <p:spPr>
          <a:xfrm>
            <a:off x="5595527" y="5336539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4" name="object 684"/>
          <p:cNvSpPr/>
          <p:nvPr/>
        </p:nvSpPr>
        <p:spPr>
          <a:xfrm>
            <a:off x="5524788" y="53306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5" name="object 685"/>
          <p:cNvSpPr/>
          <p:nvPr/>
        </p:nvSpPr>
        <p:spPr>
          <a:xfrm>
            <a:off x="5595527" y="53306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6" name="object 686"/>
          <p:cNvSpPr/>
          <p:nvPr/>
        </p:nvSpPr>
        <p:spPr>
          <a:xfrm>
            <a:off x="5524788" y="53238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7" name="object 687"/>
          <p:cNvSpPr/>
          <p:nvPr/>
        </p:nvSpPr>
        <p:spPr>
          <a:xfrm>
            <a:off x="5595527" y="53238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8" name="object 688"/>
          <p:cNvSpPr/>
          <p:nvPr/>
        </p:nvSpPr>
        <p:spPr>
          <a:xfrm>
            <a:off x="5524788" y="53170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9" name="object 689"/>
          <p:cNvSpPr/>
          <p:nvPr/>
        </p:nvSpPr>
        <p:spPr>
          <a:xfrm>
            <a:off x="5595527" y="53170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0" name="object 690"/>
          <p:cNvSpPr/>
          <p:nvPr/>
        </p:nvSpPr>
        <p:spPr>
          <a:xfrm>
            <a:off x="5524788" y="53102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1" name="object 691"/>
          <p:cNvSpPr/>
          <p:nvPr/>
        </p:nvSpPr>
        <p:spPr>
          <a:xfrm>
            <a:off x="5595527" y="53102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2" name="object 692"/>
          <p:cNvSpPr/>
          <p:nvPr/>
        </p:nvSpPr>
        <p:spPr>
          <a:xfrm>
            <a:off x="5524788" y="53026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3" name="object 693"/>
          <p:cNvSpPr/>
          <p:nvPr/>
        </p:nvSpPr>
        <p:spPr>
          <a:xfrm>
            <a:off x="5595527" y="53026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23" y="11430"/>
                </a:lnTo>
                <a:lnTo>
                  <a:pt x="2862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4" name="object 694"/>
          <p:cNvSpPr/>
          <p:nvPr/>
        </p:nvSpPr>
        <p:spPr>
          <a:xfrm>
            <a:off x="5524788" y="529674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5" name="object 695"/>
          <p:cNvSpPr/>
          <p:nvPr/>
        </p:nvSpPr>
        <p:spPr>
          <a:xfrm>
            <a:off x="5523501" y="52408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09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96" name="object 696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655327" y="5240536"/>
            <a:ext cx="93438" cy="105317"/>
          </a:xfrm>
          <a:prstGeom prst="rect">
            <a:avLst/>
          </a:prstGeom>
        </p:spPr>
      </p:pic>
      <p:pic>
        <p:nvPicPr>
          <p:cNvPr id="697" name="object 69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781589" y="5238470"/>
            <a:ext cx="92889" cy="109965"/>
          </a:xfrm>
          <a:prstGeom prst="rect">
            <a:avLst/>
          </a:prstGeom>
        </p:spPr>
      </p:pic>
      <p:pic>
        <p:nvPicPr>
          <p:cNvPr id="698" name="object 69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5964420" y="5238470"/>
            <a:ext cx="98086" cy="109965"/>
          </a:xfrm>
          <a:prstGeom prst="rect">
            <a:avLst/>
          </a:prstGeom>
        </p:spPr>
      </p:pic>
      <p:pic>
        <p:nvPicPr>
          <p:cNvPr id="699" name="object 699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6151551" y="5186841"/>
            <a:ext cx="688127" cy="204444"/>
          </a:xfrm>
          <a:prstGeom prst="rect">
            <a:avLst/>
          </a:prstGeom>
        </p:spPr>
      </p:pic>
      <p:sp>
        <p:nvSpPr>
          <p:cNvPr id="700" name="object 700"/>
          <p:cNvSpPr/>
          <p:nvPr/>
        </p:nvSpPr>
        <p:spPr>
          <a:xfrm>
            <a:off x="6863013" y="5240875"/>
            <a:ext cx="96943" cy="104987"/>
          </a:xfrm>
          <a:custGeom>
            <a:avLst/>
            <a:gdLst/>
            <a:ahLst/>
            <a:cxnLst/>
            <a:rect l="l" t="t" r="r" b="b"/>
            <a:pathLst>
              <a:path w="145415" h="157479">
                <a:moveTo>
                  <a:pt x="144818" y="0"/>
                </a:moveTo>
                <a:lnTo>
                  <a:pt x="0" y="0"/>
                </a:lnTo>
                <a:lnTo>
                  <a:pt x="0" y="21590"/>
                </a:lnTo>
                <a:lnTo>
                  <a:pt x="58089" y="21590"/>
                </a:lnTo>
                <a:lnTo>
                  <a:pt x="58089" y="157480"/>
                </a:lnTo>
                <a:lnTo>
                  <a:pt x="86741" y="157480"/>
                </a:lnTo>
                <a:lnTo>
                  <a:pt x="86741" y="21590"/>
                </a:lnTo>
                <a:lnTo>
                  <a:pt x="144818" y="21590"/>
                </a:lnTo>
                <a:lnTo>
                  <a:pt x="144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1" name="object 701"/>
          <p:cNvSpPr/>
          <p:nvPr/>
        </p:nvSpPr>
        <p:spPr>
          <a:xfrm>
            <a:off x="6990368" y="53416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2" name="object 702"/>
          <p:cNvSpPr/>
          <p:nvPr/>
        </p:nvSpPr>
        <p:spPr>
          <a:xfrm>
            <a:off x="7061107" y="53416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3" name="object 703"/>
          <p:cNvSpPr/>
          <p:nvPr/>
        </p:nvSpPr>
        <p:spPr>
          <a:xfrm>
            <a:off x="6990368" y="5336539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4" name="object 704"/>
          <p:cNvSpPr/>
          <p:nvPr/>
        </p:nvSpPr>
        <p:spPr>
          <a:xfrm>
            <a:off x="7061107" y="5336539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5" name="object 705"/>
          <p:cNvSpPr/>
          <p:nvPr/>
        </p:nvSpPr>
        <p:spPr>
          <a:xfrm>
            <a:off x="6990368" y="53306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6" name="object 706"/>
          <p:cNvSpPr/>
          <p:nvPr/>
        </p:nvSpPr>
        <p:spPr>
          <a:xfrm>
            <a:off x="7061107" y="53306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7" name="object 707"/>
          <p:cNvSpPr/>
          <p:nvPr/>
        </p:nvSpPr>
        <p:spPr>
          <a:xfrm>
            <a:off x="6990368" y="53238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8" name="object 708"/>
          <p:cNvSpPr/>
          <p:nvPr/>
        </p:nvSpPr>
        <p:spPr>
          <a:xfrm>
            <a:off x="7061107" y="53238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9" name="object 709"/>
          <p:cNvSpPr/>
          <p:nvPr/>
        </p:nvSpPr>
        <p:spPr>
          <a:xfrm>
            <a:off x="6990368" y="53170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0" name="object 710"/>
          <p:cNvSpPr/>
          <p:nvPr/>
        </p:nvSpPr>
        <p:spPr>
          <a:xfrm>
            <a:off x="7061107" y="53170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1" name="object 711"/>
          <p:cNvSpPr/>
          <p:nvPr/>
        </p:nvSpPr>
        <p:spPr>
          <a:xfrm>
            <a:off x="6990368" y="53102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2" name="object 712"/>
          <p:cNvSpPr/>
          <p:nvPr/>
        </p:nvSpPr>
        <p:spPr>
          <a:xfrm>
            <a:off x="7061107" y="53102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3" name="object 713"/>
          <p:cNvSpPr/>
          <p:nvPr/>
        </p:nvSpPr>
        <p:spPr>
          <a:xfrm>
            <a:off x="6990368" y="53026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4" name="object 714"/>
          <p:cNvSpPr/>
          <p:nvPr/>
        </p:nvSpPr>
        <p:spPr>
          <a:xfrm>
            <a:off x="7061107" y="53026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23" y="11430"/>
                </a:lnTo>
                <a:lnTo>
                  <a:pt x="2862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5" name="object 715"/>
          <p:cNvSpPr/>
          <p:nvPr/>
        </p:nvSpPr>
        <p:spPr>
          <a:xfrm>
            <a:off x="6990368" y="529674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6" name="object 716"/>
          <p:cNvSpPr/>
          <p:nvPr/>
        </p:nvSpPr>
        <p:spPr>
          <a:xfrm>
            <a:off x="6989081" y="52408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09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17" name="object 71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114193" y="5238470"/>
            <a:ext cx="98086" cy="109965"/>
          </a:xfrm>
          <a:prstGeom prst="rect">
            <a:avLst/>
          </a:prstGeom>
        </p:spPr>
      </p:pic>
      <p:pic>
        <p:nvPicPr>
          <p:cNvPr id="718" name="object 71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7243301" y="5240367"/>
            <a:ext cx="121327" cy="105486"/>
          </a:xfrm>
          <a:prstGeom prst="rect">
            <a:avLst/>
          </a:prstGeom>
        </p:spPr>
      </p:pic>
      <p:pic>
        <p:nvPicPr>
          <p:cNvPr id="719" name="object 719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8804148" y="5243567"/>
            <a:ext cx="960205" cy="209617"/>
          </a:xfrm>
          <a:prstGeom prst="rect">
            <a:avLst/>
          </a:prstGeom>
        </p:spPr>
      </p:pic>
      <p:sp>
        <p:nvSpPr>
          <p:cNvPr id="720" name="object 720"/>
          <p:cNvSpPr/>
          <p:nvPr/>
        </p:nvSpPr>
        <p:spPr>
          <a:xfrm>
            <a:off x="9797880" y="5398346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49"/>
                </a:moveTo>
                <a:lnTo>
                  <a:pt x="28702" y="6349"/>
                </a:lnTo>
                <a:lnTo>
                  <a:pt x="28702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1" name="object 721"/>
          <p:cNvSpPr/>
          <p:nvPr/>
        </p:nvSpPr>
        <p:spPr>
          <a:xfrm>
            <a:off x="9868662" y="5398346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49"/>
                </a:moveTo>
                <a:lnTo>
                  <a:pt x="30631" y="6349"/>
                </a:lnTo>
                <a:lnTo>
                  <a:pt x="30631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2" name="object 722"/>
          <p:cNvSpPr/>
          <p:nvPr/>
        </p:nvSpPr>
        <p:spPr>
          <a:xfrm>
            <a:off x="9797880" y="5393267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3" name="object 723"/>
          <p:cNvSpPr/>
          <p:nvPr/>
        </p:nvSpPr>
        <p:spPr>
          <a:xfrm>
            <a:off x="9868661" y="5393267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4" name="object 724"/>
          <p:cNvSpPr/>
          <p:nvPr/>
        </p:nvSpPr>
        <p:spPr>
          <a:xfrm>
            <a:off x="9797880" y="538733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5" name="object 725"/>
          <p:cNvSpPr/>
          <p:nvPr/>
        </p:nvSpPr>
        <p:spPr>
          <a:xfrm>
            <a:off x="9868662" y="538733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6" name="object 726"/>
          <p:cNvSpPr/>
          <p:nvPr/>
        </p:nvSpPr>
        <p:spPr>
          <a:xfrm>
            <a:off x="9797880" y="537379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702" y="20319"/>
                </a:lnTo>
                <a:lnTo>
                  <a:pt x="2870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7" name="object 727"/>
          <p:cNvSpPr/>
          <p:nvPr/>
        </p:nvSpPr>
        <p:spPr>
          <a:xfrm>
            <a:off x="9868662" y="537379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952" y="20319"/>
                </a:lnTo>
                <a:lnTo>
                  <a:pt x="2895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8" name="object 728"/>
          <p:cNvSpPr/>
          <p:nvPr/>
        </p:nvSpPr>
        <p:spPr>
          <a:xfrm>
            <a:off x="9797880" y="536702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9" name="object 729"/>
          <p:cNvSpPr/>
          <p:nvPr/>
        </p:nvSpPr>
        <p:spPr>
          <a:xfrm>
            <a:off x="9868662" y="536702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0" name="object 730"/>
          <p:cNvSpPr/>
          <p:nvPr/>
        </p:nvSpPr>
        <p:spPr>
          <a:xfrm>
            <a:off x="9797880" y="535940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702" y="11430"/>
                </a:lnTo>
                <a:lnTo>
                  <a:pt x="28702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1" name="object 731"/>
          <p:cNvSpPr/>
          <p:nvPr/>
        </p:nvSpPr>
        <p:spPr>
          <a:xfrm>
            <a:off x="9868662" y="535940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585" y="11430"/>
                </a:lnTo>
                <a:lnTo>
                  <a:pt x="2858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2" name="object 732"/>
          <p:cNvSpPr/>
          <p:nvPr/>
        </p:nvSpPr>
        <p:spPr>
          <a:xfrm>
            <a:off x="9797880" y="535347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3" name="object 733"/>
          <p:cNvSpPr/>
          <p:nvPr/>
        </p:nvSpPr>
        <p:spPr>
          <a:xfrm>
            <a:off x="9796611" y="529760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09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34" name="object 734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9928437" y="5297263"/>
            <a:ext cx="93472" cy="105317"/>
          </a:xfrm>
          <a:prstGeom prst="rect">
            <a:avLst/>
          </a:prstGeom>
        </p:spPr>
      </p:pic>
      <p:pic>
        <p:nvPicPr>
          <p:cNvPr id="735" name="object 735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0051543" y="5295197"/>
            <a:ext cx="89831" cy="107383"/>
          </a:xfrm>
          <a:prstGeom prst="rect">
            <a:avLst/>
          </a:prstGeom>
        </p:spPr>
      </p:pic>
      <p:grpSp>
        <p:nvGrpSpPr>
          <p:cNvPr id="736" name="object 736"/>
          <p:cNvGrpSpPr/>
          <p:nvPr/>
        </p:nvGrpSpPr>
        <p:grpSpPr>
          <a:xfrm>
            <a:off x="10248393" y="5251831"/>
            <a:ext cx="328083" cy="151130"/>
            <a:chOff x="15372588" y="7877746"/>
            <a:chExt cx="492125" cy="226695"/>
          </a:xfrm>
        </p:grpSpPr>
        <p:sp>
          <p:nvSpPr>
            <p:cNvPr id="737" name="object 737"/>
            <p:cNvSpPr/>
            <p:nvPr/>
          </p:nvSpPr>
          <p:spPr>
            <a:xfrm>
              <a:off x="15372588" y="7877746"/>
              <a:ext cx="298450" cy="226695"/>
            </a:xfrm>
            <a:custGeom>
              <a:avLst/>
              <a:gdLst/>
              <a:ahLst/>
              <a:cxnLst/>
              <a:rect l="l" t="t" r="r" b="b"/>
              <a:pathLst>
                <a:path w="298450" h="226695">
                  <a:moveTo>
                    <a:pt x="27813" y="0"/>
                  </a:moveTo>
                  <a:lnTo>
                    <a:pt x="0" y="0"/>
                  </a:lnTo>
                  <a:lnTo>
                    <a:pt x="710" y="5157"/>
                  </a:lnTo>
                  <a:lnTo>
                    <a:pt x="1206" y="11345"/>
                  </a:lnTo>
                  <a:lnTo>
                    <a:pt x="1607" y="18579"/>
                  </a:lnTo>
                  <a:lnTo>
                    <a:pt x="2032" y="26873"/>
                  </a:lnTo>
                  <a:lnTo>
                    <a:pt x="2107" y="35976"/>
                  </a:lnTo>
                  <a:lnTo>
                    <a:pt x="2210" y="169826"/>
                  </a:lnTo>
                  <a:lnTo>
                    <a:pt x="2121" y="176096"/>
                  </a:lnTo>
                  <a:lnTo>
                    <a:pt x="2032" y="199250"/>
                  </a:lnTo>
                  <a:lnTo>
                    <a:pt x="1732" y="207522"/>
                  </a:lnTo>
                  <a:lnTo>
                    <a:pt x="1254" y="214758"/>
                  </a:lnTo>
                  <a:lnTo>
                    <a:pt x="656" y="220958"/>
                  </a:lnTo>
                  <a:lnTo>
                    <a:pt x="0" y="226123"/>
                  </a:lnTo>
                  <a:lnTo>
                    <a:pt x="27813" y="226123"/>
                  </a:lnTo>
                  <a:lnTo>
                    <a:pt x="27813" y="50495"/>
                  </a:lnTo>
                  <a:lnTo>
                    <a:pt x="6223" y="16256"/>
                  </a:lnTo>
                  <a:lnTo>
                    <a:pt x="27813" y="0"/>
                  </a:lnTo>
                  <a:close/>
                </a:path>
                <a:path w="298450" h="226695">
                  <a:moveTo>
                    <a:pt x="27813" y="0"/>
                  </a:moveTo>
                  <a:lnTo>
                    <a:pt x="27813" y="50495"/>
                  </a:lnTo>
                  <a:lnTo>
                    <a:pt x="138557" y="226123"/>
                  </a:lnTo>
                  <a:lnTo>
                    <a:pt x="138557" y="176096"/>
                  </a:lnTo>
                  <a:lnTo>
                    <a:pt x="27813" y="0"/>
                  </a:lnTo>
                  <a:close/>
                </a:path>
                <a:path w="298450" h="226695">
                  <a:moveTo>
                    <a:pt x="138557" y="176096"/>
                  </a:moveTo>
                  <a:lnTo>
                    <a:pt x="138557" y="226123"/>
                  </a:lnTo>
                  <a:lnTo>
                    <a:pt x="160274" y="210629"/>
                  </a:lnTo>
                  <a:lnTo>
                    <a:pt x="138557" y="176096"/>
                  </a:lnTo>
                  <a:close/>
                </a:path>
                <a:path w="298450" h="226695">
                  <a:moveTo>
                    <a:pt x="166497" y="0"/>
                  </a:moveTo>
                  <a:lnTo>
                    <a:pt x="138557" y="0"/>
                  </a:lnTo>
                  <a:lnTo>
                    <a:pt x="138557" y="176096"/>
                  </a:lnTo>
                  <a:lnTo>
                    <a:pt x="160274" y="210629"/>
                  </a:lnTo>
                  <a:lnTo>
                    <a:pt x="138557" y="226123"/>
                  </a:lnTo>
                  <a:lnTo>
                    <a:pt x="164211" y="226123"/>
                  </a:lnTo>
                  <a:lnTo>
                    <a:pt x="164211" y="35976"/>
                  </a:lnTo>
                  <a:lnTo>
                    <a:pt x="164592" y="26873"/>
                  </a:lnTo>
                  <a:lnTo>
                    <a:pt x="164817" y="18579"/>
                  </a:lnTo>
                  <a:lnTo>
                    <a:pt x="165163" y="11212"/>
                  </a:lnTo>
                  <a:lnTo>
                    <a:pt x="165699" y="4993"/>
                  </a:lnTo>
                  <a:lnTo>
                    <a:pt x="166497" y="0"/>
                  </a:lnTo>
                  <a:close/>
                </a:path>
                <a:path w="298450" h="226695">
                  <a:moveTo>
                    <a:pt x="27813" y="0"/>
                  </a:moveTo>
                  <a:lnTo>
                    <a:pt x="6223" y="16256"/>
                  </a:lnTo>
                  <a:lnTo>
                    <a:pt x="27813" y="50495"/>
                  </a:lnTo>
                  <a:lnTo>
                    <a:pt x="27813" y="0"/>
                  </a:lnTo>
                  <a:close/>
                </a:path>
                <a:path w="298450" h="226695">
                  <a:moveTo>
                    <a:pt x="245491" y="0"/>
                  </a:moveTo>
                  <a:lnTo>
                    <a:pt x="207121" y="14914"/>
                  </a:lnTo>
                  <a:lnTo>
                    <a:pt x="190924" y="49588"/>
                  </a:lnTo>
                  <a:lnTo>
                    <a:pt x="190500" y="58864"/>
                  </a:lnTo>
                  <a:lnTo>
                    <a:pt x="191430" y="72350"/>
                  </a:lnTo>
                  <a:lnTo>
                    <a:pt x="213361" y="109229"/>
                  </a:lnTo>
                  <a:lnTo>
                    <a:pt x="243205" y="117716"/>
                  </a:lnTo>
                  <a:lnTo>
                    <a:pt x="250305" y="117275"/>
                  </a:lnTo>
                  <a:lnTo>
                    <a:pt x="285836" y="97574"/>
                  </a:lnTo>
                  <a:lnTo>
                    <a:pt x="234696" y="97574"/>
                  </a:lnTo>
                  <a:lnTo>
                    <a:pt x="227330" y="94284"/>
                  </a:lnTo>
                  <a:lnTo>
                    <a:pt x="213741" y="58864"/>
                  </a:lnTo>
                  <a:lnTo>
                    <a:pt x="214250" y="49817"/>
                  </a:lnTo>
                  <a:lnTo>
                    <a:pt x="235204" y="19786"/>
                  </a:lnTo>
                  <a:lnTo>
                    <a:pt x="286949" y="19786"/>
                  </a:lnTo>
                  <a:lnTo>
                    <a:pt x="283210" y="15024"/>
                  </a:lnTo>
                  <a:lnTo>
                    <a:pt x="275173" y="8399"/>
                  </a:lnTo>
                  <a:lnTo>
                    <a:pt x="266160" y="3611"/>
                  </a:lnTo>
                  <a:lnTo>
                    <a:pt x="256242" y="774"/>
                  </a:lnTo>
                  <a:lnTo>
                    <a:pt x="245491" y="0"/>
                  </a:lnTo>
                  <a:close/>
                </a:path>
                <a:path w="298450" h="226695">
                  <a:moveTo>
                    <a:pt x="286949" y="19786"/>
                  </a:moveTo>
                  <a:lnTo>
                    <a:pt x="235204" y="19786"/>
                  </a:lnTo>
                  <a:lnTo>
                    <a:pt x="243967" y="20129"/>
                  </a:lnTo>
                  <a:lnTo>
                    <a:pt x="253111" y="20129"/>
                  </a:lnTo>
                  <a:lnTo>
                    <a:pt x="260477" y="23177"/>
                  </a:lnTo>
                  <a:lnTo>
                    <a:pt x="274955" y="58864"/>
                  </a:lnTo>
                  <a:lnTo>
                    <a:pt x="274333" y="67814"/>
                  </a:lnTo>
                  <a:lnTo>
                    <a:pt x="243967" y="97574"/>
                  </a:lnTo>
                  <a:lnTo>
                    <a:pt x="285836" y="97574"/>
                  </a:lnTo>
                  <a:lnTo>
                    <a:pt x="298196" y="58864"/>
                  </a:lnTo>
                  <a:lnTo>
                    <a:pt x="297229" y="45270"/>
                  </a:lnTo>
                  <a:lnTo>
                    <a:pt x="294370" y="33372"/>
                  </a:lnTo>
                  <a:lnTo>
                    <a:pt x="289733" y="23380"/>
                  </a:lnTo>
                  <a:lnTo>
                    <a:pt x="289612" y="23177"/>
                  </a:lnTo>
                  <a:lnTo>
                    <a:pt x="286949" y="19786"/>
                  </a:lnTo>
                  <a:close/>
                </a:path>
                <a:path w="298450" h="226695">
                  <a:moveTo>
                    <a:pt x="296545" y="133946"/>
                  </a:moveTo>
                  <a:lnTo>
                    <a:pt x="192024" y="133946"/>
                  </a:lnTo>
                  <a:lnTo>
                    <a:pt x="192024" y="156425"/>
                  </a:lnTo>
                  <a:lnTo>
                    <a:pt x="296545" y="156425"/>
                  </a:lnTo>
                  <a:lnTo>
                    <a:pt x="296545" y="1339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38" name="object 73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711424" y="7877746"/>
              <a:ext cx="153289" cy="226123"/>
            </a:xfrm>
            <a:prstGeom prst="rect">
              <a:avLst/>
            </a:prstGeom>
          </p:spPr>
        </p:pic>
      </p:grpSp>
      <p:pic>
        <p:nvPicPr>
          <p:cNvPr id="739" name="object 739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0606702" y="5249257"/>
            <a:ext cx="99145" cy="153323"/>
          </a:xfrm>
          <a:prstGeom prst="rect">
            <a:avLst/>
          </a:prstGeom>
        </p:spPr>
      </p:pic>
      <p:pic>
        <p:nvPicPr>
          <p:cNvPr id="740" name="object 74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898831" y="5347707"/>
            <a:ext cx="688127" cy="204444"/>
          </a:xfrm>
          <a:prstGeom prst="rect">
            <a:avLst/>
          </a:prstGeom>
        </p:spPr>
      </p:pic>
      <p:sp>
        <p:nvSpPr>
          <p:cNvPr id="741" name="object 741"/>
          <p:cNvSpPr/>
          <p:nvPr/>
        </p:nvSpPr>
        <p:spPr>
          <a:xfrm>
            <a:off x="1610293" y="5401741"/>
            <a:ext cx="96943" cy="104987"/>
          </a:xfrm>
          <a:custGeom>
            <a:avLst/>
            <a:gdLst/>
            <a:ahLst/>
            <a:cxnLst/>
            <a:rect l="l" t="t" r="r" b="b"/>
            <a:pathLst>
              <a:path w="145414" h="157479">
                <a:moveTo>
                  <a:pt x="144818" y="0"/>
                </a:moveTo>
                <a:lnTo>
                  <a:pt x="0" y="0"/>
                </a:lnTo>
                <a:lnTo>
                  <a:pt x="0" y="21590"/>
                </a:lnTo>
                <a:lnTo>
                  <a:pt x="58089" y="21590"/>
                </a:lnTo>
                <a:lnTo>
                  <a:pt x="58089" y="157480"/>
                </a:lnTo>
                <a:lnTo>
                  <a:pt x="86741" y="157480"/>
                </a:lnTo>
                <a:lnTo>
                  <a:pt x="86741" y="21590"/>
                </a:lnTo>
                <a:lnTo>
                  <a:pt x="144818" y="21590"/>
                </a:lnTo>
                <a:lnTo>
                  <a:pt x="144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2" name="object 742"/>
          <p:cNvSpPr/>
          <p:nvPr/>
        </p:nvSpPr>
        <p:spPr>
          <a:xfrm>
            <a:off x="1738494" y="550248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3" name="object 743"/>
          <p:cNvSpPr/>
          <p:nvPr/>
        </p:nvSpPr>
        <p:spPr>
          <a:xfrm>
            <a:off x="1809234" y="550248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4" name="object 744"/>
          <p:cNvSpPr/>
          <p:nvPr/>
        </p:nvSpPr>
        <p:spPr>
          <a:xfrm>
            <a:off x="1738494" y="549740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5" name="object 745"/>
          <p:cNvSpPr/>
          <p:nvPr/>
        </p:nvSpPr>
        <p:spPr>
          <a:xfrm>
            <a:off x="1809233" y="549740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6" name="object 746"/>
          <p:cNvSpPr/>
          <p:nvPr/>
        </p:nvSpPr>
        <p:spPr>
          <a:xfrm>
            <a:off x="1738494" y="5491479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7" name="object 747"/>
          <p:cNvSpPr/>
          <p:nvPr/>
        </p:nvSpPr>
        <p:spPr>
          <a:xfrm>
            <a:off x="1809234" y="549147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8" name="object 748"/>
          <p:cNvSpPr/>
          <p:nvPr/>
        </p:nvSpPr>
        <p:spPr>
          <a:xfrm>
            <a:off x="1738494" y="54847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9" name="object 749"/>
          <p:cNvSpPr/>
          <p:nvPr/>
        </p:nvSpPr>
        <p:spPr>
          <a:xfrm>
            <a:off x="1809234" y="54847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0" name="object 750"/>
          <p:cNvSpPr/>
          <p:nvPr/>
        </p:nvSpPr>
        <p:spPr>
          <a:xfrm>
            <a:off x="1738494" y="54779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1" name="object 751"/>
          <p:cNvSpPr/>
          <p:nvPr/>
        </p:nvSpPr>
        <p:spPr>
          <a:xfrm>
            <a:off x="1809234" y="54779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2" name="object 752"/>
          <p:cNvSpPr/>
          <p:nvPr/>
        </p:nvSpPr>
        <p:spPr>
          <a:xfrm>
            <a:off x="1738494" y="54711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3" name="object 753"/>
          <p:cNvSpPr/>
          <p:nvPr/>
        </p:nvSpPr>
        <p:spPr>
          <a:xfrm>
            <a:off x="1809234" y="54711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59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4" name="object 754"/>
          <p:cNvSpPr/>
          <p:nvPr/>
        </p:nvSpPr>
        <p:spPr>
          <a:xfrm>
            <a:off x="1738494" y="54635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5" name="object 755"/>
          <p:cNvSpPr/>
          <p:nvPr/>
        </p:nvSpPr>
        <p:spPr>
          <a:xfrm>
            <a:off x="1809234" y="54635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23" y="11430"/>
                </a:lnTo>
                <a:lnTo>
                  <a:pt x="2862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6" name="object 756"/>
          <p:cNvSpPr/>
          <p:nvPr/>
        </p:nvSpPr>
        <p:spPr>
          <a:xfrm>
            <a:off x="1738494" y="54576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7" name="object 757"/>
          <p:cNvSpPr/>
          <p:nvPr/>
        </p:nvSpPr>
        <p:spPr>
          <a:xfrm>
            <a:off x="1737207" y="540174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60" h="92709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58" name="object 758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862320" y="5399337"/>
            <a:ext cx="98086" cy="109965"/>
          </a:xfrm>
          <a:prstGeom prst="rect">
            <a:avLst/>
          </a:prstGeom>
        </p:spPr>
      </p:pic>
      <p:pic>
        <p:nvPicPr>
          <p:cNvPr id="759" name="object 759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992647" y="5354938"/>
            <a:ext cx="93438" cy="151781"/>
          </a:xfrm>
          <a:prstGeom prst="rect">
            <a:avLst/>
          </a:prstGeom>
        </p:spPr>
      </p:pic>
      <p:pic>
        <p:nvPicPr>
          <p:cNvPr id="760" name="object 760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2187524" y="5351848"/>
            <a:ext cx="1613061" cy="205477"/>
          </a:xfrm>
          <a:prstGeom prst="rect">
            <a:avLst/>
          </a:prstGeom>
        </p:spPr>
      </p:pic>
      <p:sp>
        <p:nvSpPr>
          <p:cNvPr id="761" name="object 761"/>
          <p:cNvSpPr/>
          <p:nvPr/>
        </p:nvSpPr>
        <p:spPr>
          <a:xfrm>
            <a:off x="4603098" y="56337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2" name="object 762"/>
          <p:cNvSpPr/>
          <p:nvPr/>
        </p:nvSpPr>
        <p:spPr>
          <a:xfrm>
            <a:off x="4671763" y="56337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20" y="6350"/>
                </a:lnTo>
                <a:lnTo>
                  <a:pt x="3062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3" name="object 763"/>
          <p:cNvSpPr/>
          <p:nvPr/>
        </p:nvSpPr>
        <p:spPr>
          <a:xfrm>
            <a:off x="4603098" y="5628639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4" name="object 764"/>
          <p:cNvSpPr/>
          <p:nvPr/>
        </p:nvSpPr>
        <p:spPr>
          <a:xfrm>
            <a:off x="4671763" y="5628639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5" name="object 765"/>
          <p:cNvSpPr/>
          <p:nvPr/>
        </p:nvSpPr>
        <p:spPr>
          <a:xfrm>
            <a:off x="4603098" y="56227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6" name="object 766"/>
          <p:cNvSpPr/>
          <p:nvPr/>
        </p:nvSpPr>
        <p:spPr>
          <a:xfrm>
            <a:off x="4671763" y="56227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403" y="8889"/>
                </a:lnTo>
                <a:lnTo>
                  <a:pt x="2940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7" name="object 767"/>
          <p:cNvSpPr/>
          <p:nvPr/>
        </p:nvSpPr>
        <p:spPr>
          <a:xfrm>
            <a:off x="4603098" y="56159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8" name="object 768"/>
          <p:cNvSpPr/>
          <p:nvPr/>
        </p:nvSpPr>
        <p:spPr>
          <a:xfrm>
            <a:off x="4671763" y="56159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9103" y="10160"/>
                </a:lnTo>
                <a:lnTo>
                  <a:pt x="291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9" name="object 769"/>
          <p:cNvSpPr/>
          <p:nvPr/>
        </p:nvSpPr>
        <p:spPr>
          <a:xfrm>
            <a:off x="4603098" y="56091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0" name="object 770"/>
          <p:cNvSpPr/>
          <p:nvPr/>
        </p:nvSpPr>
        <p:spPr>
          <a:xfrm>
            <a:off x="4671763" y="56091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934" y="10160"/>
                </a:lnTo>
                <a:lnTo>
                  <a:pt x="2893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1" name="object 771"/>
          <p:cNvSpPr/>
          <p:nvPr/>
        </p:nvSpPr>
        <p:spPr>
          <a:xfrm>
            <a:off x="4603098" y="56023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2" name="object 772"/>
          <p:cNvSpPr/>
          <p:nvPr/>
        </p:nvSpPr>
        <p:spPr>
          <a:xfrm>
            <a:off x="4671763" y="56023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767" y="10159"/>
                </a:lnTo>
                <a:lnTo>
                  <a:pt x="2876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3" name="object 773"/>
          <p:cNvSpPr/>
          <p:nvPr/>
        </p:nvSpPr>
        <p:spPr>
          <a:xfrm>
            <a:off x="4603098" y="55947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4" name="object 774"/>
          <p:cNvSpPr/>
          <p:nvPr/>
        </p:nvSpPr>
        <p:spPr>
          <a:xfrm>
            <a:off x="4671763" y="55947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46" y="11430"/>
                </a:lnTo>
                <a:lnTo>
                  <a:pt x="2864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5" name="object 775"/>
          <p:cNvSpPr/>
          <p:nvPr/>
        </p:nvSpPr>
        <p:spPr>
          <a:xfrm>
            <a:off x="4603098" y="558715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6" name="object 776"/>
          <p:cNvSpPr/>
          <p:nvPr/>
        </p:nvSpPr>
        <p:spPr>
          <a:xfrm>
            <a:off x="4671763" y="558715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28" y="11430"/>
                </a:lnTo>
                <a:lnTo>
                  <a:pt x="2862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7" name="object 777"/>
          <p:cNvSpPr/>
          <p:nvPr/>
        </p:nvSpPr>
        <p:spPr>
          <a:xfrm>
            <a:off x="4603098" y="5547360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09" h="59690">
                <a:moveTo>
                  <a:pt x="0" y="59689"/>
                </a:moveTo>
                <a:lnTo>
                  <a:pt x="28663" y="59689"/>
                </a:lnTo>
                <a:lnTo>
                  <a:pt x="2866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8" name="object 778"/>
          <p:cNvSpPr/>
          <p:nvPr/>
        </p:nvSpPr>
        <p:spPr>
          <a:xfrm>
            <a:off x="4603098" y="5532975"/>
            <a:ext cx="88053" cy="54187"/>
          </a:xfrm>
          <a:custGeom>
            <a:avLst/>
            <a:gdLst/>
            <a:ahLst/>
            <a:cxnLst/>
            <a:rect l="l" t="t" r="r" b="b"/>
            <a:pathLst>
              <a:path w="132079" h="81279">
                <a:moveTo>
                  <a:pt x="131648" y="0"/>
                </a:moveTo>
                <a:lnTo>
                  <a:pt x="0" y="0"/>
                </a:lnTo>
                <a:lnTo>
                  <a:pt x="0" y="21590"/>
                </a:lnTo>
                <a:lnTo>
                  <a:pt x="102997" y="21590"/>
                </a:lnTo>
                <a:lnTo>
                  <a:pt x="102997" y="81280"/>
                </a:lnTo>
                <a:lnTo>
                  <a:pt x="131648" y="81280"/>
                </a:lnTo>
                <a:lnTo>
                  <a:pt x="131648" y="21590"/>
                </a:lnTo>
                <a:lnTo>
                  <a:pt x="131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779" name="object 779"/>
          <p:cNvGrpSpPr/>
          <p:nvPr/>
        </p:nvGrpSpPr>
        <p:grpSpPr>
          <a:xfrm>
            <a:off x="4727626" y="5530570"/>
            <a:ext cx="224367" cy="158327"/>
            <a:chOff x="7091439" y="8295855"/>
            <a:chExt cx="336550" cy="237490"/>
          </a:xfrm>
        </p:grpSpPr>
        <p:pic>
          <p:nvPicPr>
            <p:cNvPr id="780" name="object 78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091439" y="8295855"/>
              <a:ext cx="150215" cy="236982"/>
            </a:xfrm>
            <a:prstGeom prst="rect">
              <a:avLst/>
            </a:prstGeom>
          </p:spPr>
        </p:pic>
        <p:pic>
          <p:nvPicPr>
            <p:cNvPr id="781" name="object 7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80389" y="8295855"/>
              <a:ext cx="147129" cy="164947"/>
            </a:xfrm>
            <a:prstGeom prst="rect">
              <a:avLst/>
            </a:prstGeom>
          </p:spPr>
        </p:pic>
      </p:grpSp>
      <p:grpSp>
        <p:nvGrpSpPr>
          <p:cNvPr id="782" name="object 782"/>
          <p:cNvGrpSpPr/>
          <p:nvPr/>
        </p:nvGrpSpPr>
        <p:grpSpPr>
          <a:xfrm>
            <a:off x="4983920" y="5530571"/>
            <a:ext cx="559646" cy="152823"/>
            <a:chOff x="7475880" y="8295855"/>
            <a:chExt cx="839469" cy="229235"/>
          </a:xfrm>
        </p:grpSpPr>
        <p:pic>
          <p:nvPicPr>
            <p:cNvPr id="783" name="object 78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475880" y="8298954"/>
              <a:ext cx="152552" cy="226123"/>
            </a:xfrm>
            <a:prstGeom prst="rect">
              <a:avLst/>
            </a:prstGeom>
          </p:spPr>
        </p:pic>
        <p:pic>
          <p:nvPicPr>
            <p:cNvPr id="784" name="object 78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660193" y="8295855"/>
              <a:ext cx="139333" cy="164947"/>
            </a:xfrm>
            <a:prstGeom prst="rect">
              <a:avLst/>
            </a:prstGeom>
          </p:spPr>
        </p:pic>
        <p:pic>
          <p:nvPicPr>
            <p:cNvPr id="785" name="object 7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40459" y="8295855"/>
              <a:ext cx="128549" cy="164947"/>
            </a:xfrm>
            <a:prstGeom prst="rect">
              <a:avLst/>
            </a:prstGeom>
          </p:spPr>
        </p:pic>
        <p:pic>
          <p:nvPicPr>
            <p:cNvPr id="786" name="object 78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08099" y="8295855"/>
              <a:ext cx="128549" cy="164947"/>
            </a:xfrm>
            <a:prstGeom prst="rect">
              <a:avLst/>
            </a:prstGeom>
          </p:spPr>
        </p:pic>
        <p:pic>
          <p:nvPicPr>
            <p:cNvPr id="787" name="object 78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75813" y="8295855"/>
              <a:ext cx="139333" cy="164947"/>
            </a:xfrm>
            <a:prstGeom prst="rect">
              <a:avLst/>
            </a:prstGeom>
          </p:spPr>
        </p:pic>
      </p:grpSp>
      <p:pic>
        <p:nvPicPr>
          <p:cNvPr id="788" name="object 788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5637691" y="5530528"/>
            <a:ext cx="89306" cy="108974"/>
          </a:xfrm>
          <a:prstGeom prst="rect">
            <a:avLst/>
          </a:prstGeom>
        </p:spPr>
      </p:pic>
      <p:pic>
        <p:nvPicPr>
          <p:cNvPr id="789" name="object 789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5821934" y="5486942"/>
            <a:ext cx="152806" cy="151011"/>
          </a:xfrm>
          <a:prstGeom prst="rect">
            <a:avLst/>
          </a:prstGeom>
        </p:spPr>
      </p:pic>
      <p:grpSp>
        <p:nvGrpSpPr>
          <p:cNvPr id="790" name="object 790"/>
          <p:cNvGrpSpPr/>
          <p:nvPr/>
        </p:nvGrpSpPr>
        <p:grpSpPr>
          <a:xfrm>
            <a:off x="6006627" y="5532636"/>
            <a:ext cx="150283" cy="156210"/>
            <a:chOff x="9009939" y="8298954"/>
            <a:chExt cx="225425" cy="234315"/>
          </a:xfrm>
        </p:grpSpPr>
        <p:pic>
          <p:nvPicPr>
            <p:cNvPr id="791" name="object 79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009939" y="8298954"/>
              <a:ext cx="156425" cy="233883"/>
            </a:xfrm>
            <a:prstGeom prst="rect">
              <a:avLst/>
            </a:prstGeom>
          </p:spPr>
        </p:pic>
        <p:sp>
          <p:nvSpPr>
            <p:cNvPr id="792" name="object 792"/>
            <p:cNvSpPr/>
            <p:nvPr/>
          </p:nvSpPr>
          <p:spPr>
            <a:xfrm>
              <a:off x="9206662" y="845058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793" name="object 793"/>
          <p:cNvSpPr/>
          <p:nvPr/>
        </p:nvSpPr>
        <p:spPr>
          <a:xfrm>
            <a:off x="6208514" y="56337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4" name="object 794"/>
          <p:cNvSpPr/>
          <p:nvPr/>
        </p:nvSpPr>
        <p:spPr>
          <a:xfrm>
            <a:off x="6137775" y="5628639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5" name="object 795"/>
          <p:cNvSpPr/>
          <p:nvPr/>
        </p:nvSpPr>
        <p:spPr>
          <a:xfrm>
            <a:off x="6208513" y="5628639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6" name="object 796"/>
          <p:cNvSpPr/>
          <p:nvPr/>
        </p:nvSpPr>
        <p:spPr>
          <a:xfrm>
            <a:off x="6137775" y="56227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7" name="object 797"/>
          <p:cNvSpPr/>
          <p:nvPr/>
        </p:nvSpPr>
        <p:spPr>
          <a:xfrm>
            <a:off x="6208514" y="56227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8" name="object 798"/>
          <p:cNvSpPr/>
          <p:nvPr/>
        </p:nvSpPr>
        <p:spPr>
          <a:xfrm>
            <a:off x="6137775" y="56159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9" name="object 799"/>
          <p:cNvSpPr/>
          <p:nvPr/>
        </p:nvSpPr>
        <p:spPr>
          <a:xfrm>
            <a:off x="6208514" y="56159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0" name="object 800"/>
          <p:cNvSpPr/>
          <p:nvPr/>
        </p:nvSpPr>
        <p:spPr>
          <a:xfrm>
            <a:off x="6137775" y="56091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1" name="object 801"/>
          <p:cNvSpPr/>
          <p:nvPr/>
        </p:nvSpPr>
        <p:spPr>
          <a:xfrm>
            <a:off x="6208514" y="56091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2" name="object 802"/>
          <p:cNvSpPr/>
          <p:nvPr/>
        </p:nvSpPr>
        <p:spPr>
          <a:xfrm>
            <a:off x="6137775" y="56023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3" name="object 803"/>
          <p:cNvSpPr/>
          <p:nvPr/>
        </p:nvSpPr>
        <p:spPr>
          <a:xfrm>
            <a:off x="6208514" y="56023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4" name="object 804"/>
          <p:cNvSpPr/>
          <p:nvPr/>
        </p:nvSpPr>
        <p:spPr>
          <a:xfrm>
            <a:off x="6137775" y="55947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5" name="object 805"/>
          <p:cNvSpPr/>
          <p:nvPr/>
        </p:nvSpPr>
        <p:spPr>
          <a:xfrm>
            <a:off x="6208514" y="55947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23" y="11430"/>
                </a:lnTo>
                <a:lnTo>
                  <a:pt x="2862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6" name="object 806"/>
          <p:cNvSpPr/>
          <p:nvPr/>
        </p:nvSpPr>
        <p:spPr>
          <a:xfrm>
            <a:off x="6137775" y="558884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7" name="object 807"/>
          <p:cNvSpPr/>
          <p:nvPr/>
        </p:nvSpPr>
        <p:spPr>
          <a:xfrm>
            <a:off x="6136487" y="55329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09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08" name="object 808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268314" y="5532636"/>
            <a:ext cx="93438" cy="105317"/>
          </a:xfrm>
          <a:prstGeom prst="rect">
            <a:avLst/>
          </a:prstGeom>
        </p:spPr>
      </p:pic>
      <p:grpSp>
        <p:nvGrpSpPr>
          <p:cNvPr id="809" name="object 809"/>
          <p:cNvGrpSpPr/>
          <p:nvPr/>
        </p:nvGrpSpPr>
        <p:grpSpPr>
          <a:xfrm>
            <a:off x="6401240" y="5532636"/>
            <a:ext cx="223097" cy="151130"/>
            <a:chOff x="9601860" y="8298954"/>
            <a:chExt cx="334645" cy="226695"/>
          </a:xfrm>
        </p:grpSpPr>
        <p:pic>
          <p:nvPicPr>
            <p:cNvPr id="810" name="object 810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601860" y="8298954"/>
              <a:ext cx="152552" cy="226123"/>
            </a:xfrm>
            <a:prstGeom prst="rect">
              <a:avLst/>
            </a:prstGeom>
          </p:spPr>
        </p:pic>
        <p:pic>
          <p:nvPicPr>
            <p:cNvPr id="811" name="object 81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796170" y="8298954"/>
              <a:ext cx="140157" cy="157975"/>
            </a:xfrm>
            <a:prstGeom prst="rect">
              <a:avLst/>
            </a:prstGeom>
          </p:spPr>
        </p:pic>
      </p:grpSp>
      <p:sp>
        <p:nvSpPr>
          <p:cNvPr id="812" name="object 812"/>
          <p:cNvSpPr/>
          <p:nvPr/>
        </p:nvSpPr>
        <p:spPr>
          <a:xfrm>
            <a:off x="6664732" y="56337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3" name="object 813"/>
          <p:cNvSpPr/>
          <p:nvPr/>
        </p:nvSpPr>
        <p:spPr>
          <a:xfrm>
            <a:off x="6733397" y="56337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20" y="6350"/>
                </a:lnTo>
                <a:lnTo>
                  <a:pt x="3062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4" name="object 814"/>
          <p:cNvSpPr/>
          <p:nvPr/>
        </p:nvSpPr>
        <p:spPr>
          <a:xfrm>
            <a:off x="6664732" y="5628639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5" name="object 815"/>
          <p:cNvSpPr/>
          <p:nvPr/>
        </p:nvSpPr>
        <p:spPr>
          <a:xfrm>
            <a:off x="6733396" y="5628639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6" name="object 816"/>
          <p:cNvSpPr/>
          <p:nvPr/>
        </p:nvSpPr>
        <p:spPr>
          <a:xfrm>
            <a:off x="6664732" y="56227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7" name="object 817"/>
          <p:cNvSpPr/>
          <p:nvPr/>
        </p:nvSpPr>
        <p:spPr>
          <a:xfrm>
            <a:off x="6733396" y="56227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403" y="8889"/>
                </a:lnTo>
                <a:lnTo>
                  <a:pt x="2940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8" name="object 818"/>
          <p:cNvSpPr/>
          <p:nvPr/>
        </p:nvSpPr>
        <p:spPr>
          <a:xfrm>
            <a:off x="6664732" y="56159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9" name="object 819"/>
          <p:cNvSpPr/>
          <p:nvPr/>
        </p:nvSpPr>
        <p:spPr>
          <a:xfrm>
            <a:off x="6733396" y="56159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9103" y="10160"/>
                </a:lnTo>
                <a:lnTo>
                  <a:pt x="291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0" name="object 820"/>
          <p:cNvSpPr/>
          <p:nvPr/>
        </p:nvSpPr>
        <p:spPr>
          <a:xfrm>
            <a:off x="6664732" y="56091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1" name="object 821"/>
          <p:cNvSpPr/>
          <p:nvPr/>
        </p:nvSpPr>
        <p:spPr>
          <a:xfrm>
            <a:off x="6733396" y="56091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934" y="10160"/>
                </a:lnTo>
                <a:lnTo>
                  <a:pt x="2893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2" name="object 822"/>
          <p:cNvSpPr/>
          <p:nvPr/>
        </p:nvSpPr>
        <p:spPr>
          <a:xfrm>
            <a:off x="6664732" y="56023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3" name="object 823"/>
          <p:cNvSpPr/>
          <p:nvPr/>
        </p:nvSpPr>
        <p:spPr>
          <a:xfrm>
            <a:off x="6733396" y="56023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767" y="10159"/>
                </a:lnTo>
                <a:lnTo>
                  <a:pt x="2876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4" name="object 824"/>
          <p:cNvSpPr/>
          <p:nvPr/>
        </p:nvSpPr>
        <p:spPr>
          <a:xfrm>
            <a:off x="6664732" y="55947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5" name="object 825"/>
          <p:cNvSpPr/>
          <p:nvPr/>
        </p:nvSpPr>
        <p:spPr>
          <a:xfrm>
            <a:off x="6733396" y="55947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46" y="11430"/>
                </a:lnTo>
                <a:lnTo>
                  <a:pt x="2864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6" name="object 826"/>
          <p:cNvSpPr/>
          <p:nvPr/>
        </p:nvSpPr>
        <p:spPr>
          <a:xfrm>
            <a:off x="6664732" y="558715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7" name="object 827"/>
          <p:cNvSpPr/>
          <p:nvPr/>
        </p:nvSpPr>
        <p:spPr>
          <a:xfrm>
            <a:off x="6733396" y="558715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28" y="11430"/>
                </a:lnTo>
                <a:lnTo>
                  <a:pt x="2862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8" name="object 828"/>
          <p:cNvSpPr/>
          <p:nvPr/>
        </p:nvSpPr>
        <p:spPr>
          <a:xfrm>
            <a:off x="6664732" y="5547360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09" h="59690">
                <a:moveTo>
                  <a:pt x="0" y="59689"/>
                </a:moveTo>
                <a:lnTo>
                  <a:pt x="28663" y="59689"/>
                </a:lnTo>
                <a:lnTo>
                  <a:pt x="2866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9" name="object 829"/>
          <p:cNvSpPr/>
          <p:nvPr/>
        </p:nvSpPr>
        <p:spPr>
          <a:xfrm>
            <a:off x="6664732" y="5532975"/>
            <a:ext cx="88053" cy="54187"/>
          </a:xfrm>
          <a:custGeom>
            <a:avLst/>
            <a:gdLst/>
            <a:ahLst/>
            <a:cxnLst/>
            <a:rect l="l" t="t" r="r" b="b"/>
            <a:pathLst>
              <a:path w="132079" h="81279">
                <a:moveTo>
                  <a:pt x="131648" y="0"/>
                </a:moveTo>
                <a:lnTo>
                  <a:pt x="0" y="0"/>
                </a:lnTo>
                <a:lnTo>
                  <a:pt x="0" y="21590"/>
                </a:lnTo>
                <a:lnTo>
                  <a:pt x="102997" y="21590"/>
                </a:lnTo>
                <a:lnTo>
                  <a:pt x="102997" y="81280"/>
                </a:lnTo>
                <a:lnTo>
                  <a:pt x="131648" y="81280"/>
                </a:lnTo>
                <a:lnTo>
                  <a:pt x="131648" y="21590"/>
                </a:lnTo>
                <a:lnTo>
                  <a:pt x="131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30" name="object 830"/>
          <p:cNvGrpSpPr/>
          <p:nvPr/>
        </p:nvGrpSpPr>
        <p:grpSpPr>
          <a:xfrm>
            <a:off x="6789260" y="5530570"/>
            <a:ext cx="221403" cy="110067"/>
            <a:chOff x="10183889" y="8295855"/>
            <a:chExt cx="332105" cy="165100"/>
          </a:xfrm>
        </p:grpSpPr>
        <p:pic>
          <p:nvPicPr>
            <p:cNvPr id="831" name="object 83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183889" y="8295855"/>
              <a:ext cx="147129" cy="164947"/>
            </a:xfrm>
            <a:prstGeom prst="rect">
              <a:avLst/>
            </a:prstGeom>
          </p:spPr>
        </p:pic>
        <p:pic>
          <p:nvPicPr>
            <p:cNvPr id="832" name="object 83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364089" y="8298954"/>
              <a:ext cx="151790" cy="159524"/>
            </a:xfrm>
            <a:prstGeom prst="rect">
              <a:avLst/>
            </a:prstGeom>
          </p:spPr>
        </p:pic>
      </p:grpSp>
      <p:pic>
        <p:nvPicPr>
          <p:cNvPr id="833" name="object 833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7045698" y="5532636"/>
            <a:ext cx="89306" cy="106349"/>
          </a:xfrm>
          <a:prstGeom prst="rect">
            <a:avLst/>
          </a:prstGeom>
        </p:spPr>
      </p:pic>
      <p:sp>
        <p:nvSpPr>
          <p:cNvPr id="834" name="object 834"/>
          <p:cNvSpPr/>
          <p:nvPr/>
        </p:nvSpPr>
        <p:spPr>
          <a:xfrm>
            <a:off x="7168168" y="56337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5" name="object 835"/>
          <p:cNvSpPr/>
          <p:nvPr/>
        </p:nvSpPr>
        <p:spPr>
          <a:xfrm>
            <a:off x="7238907" y="56337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6" name="object 836"/>
          <p:cNvSpPr/>
          <p:nvPr/>
        </p:nvSpPr>
        <p:spPr>
          <a:xfrm>
            <a:off x="7168168" y="5628639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7" name="object 837"/>
          <p:cNvSpPr/>
          <p:nvPr/>
        </p:nvSpPr>
        <p:spPr>
          <a:xfrm>
            <a:off x="7238907" y="5628639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8" name="object 838"/>
          <p:cNvSpPr/>
          <p:nvPr/>
        </p:nvSpPr>
        <p:spPr>
          <a:xfrm>
            <a:off x="7168168" y="56227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9" name="object 839"/>
          <p:cNvSpPr/>
          <p:nvPr/>
        </p:nvSpPr>
        <p:spPr>
          <a:xfrm>
            <a:off x="7238907" y="56227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0" name="object 840"/>
          <p:cNvSpPr/>
          <p:nvPr/>
        </p:nvSpPr>
        <p:spPr>
          <a:xfrm>
            <a:off x="7168168" y="56159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1" name="object 841"/>
          <p:cNvSpPr/>
          <p:nvPr/>
        </p:nvSpPr>
        <p:spPr>
          <a:xfrm>
            <a:off x="7238907" y="56159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2" name="object 842"/>
          <p:cNvSpPr/>
          <p:nvPr/>
        </p:nvSpPr>
        <p:spPr>
          <a:xfrm>
            <a:off x="7168168" y="56091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3" name="object 843"/>
          <p:cNvSpPr/>
          <p:nvPr/>
        </p:nvSpPr>
        <p:spPr>
          <a:xfrm>
            <a:off x="7238907" y="56091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4" name="object 844"/>
          <p:cNvSpPr/>
          <p:nvPr/>
        </p:nvSpPr>
        <p:spPr>
          <a:xfrm>
            <a:off x="7168168" y="56023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5" name="object 845"/>
          <p:cNvSpPr/>
          <p:nvPr/>
        </p:nvSpPr>
        <p:spPr>
          <a:xfrm>
            <a:off x="7238907" y="56023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6" name="object 846"/>
          <p:cNvSpPr/>
          <p:nvPr/>
        </p:nvSpPr>
        <p:spPr>
          <a:xfrm>
            <a:off x="7168168" y="55947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7" name="object 847"/>
          <p:cNvSpPr/>
          <p:nvPr/>
        </p:nvSpPr>
        <p:spPr>
          <a:xfrm>
            <a:off x="7238907" y="55947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23" y="11430"/>
                </a:lnTo>
                <a:lnTo>
                  <a:pt x="2862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8" name="object 848"/>
          <p:cNvSpPr/>
          <p:nvPr/>
        </p:nvSpPr>
        <p:spPr>
          <a:xfrm>
            <a:off x="7168168" y="558884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9" name="object 849"/>
          <p:cNvSpPr/>
          <p:nvPr/>
        </p:nvSpPr>
        <p:spPr>
          <a:xfrm>
            <a:off x="7166881" y="55329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09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50" name="object 85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92840" y="5530570"/>
            <a:ext cx="98086" cy="109965"/>
          </a:xfrm>
          <a:prstGeom prst="rect">
            <a:avLst/>
          </a:prstGeom>
        </p:spPr>
      </p:pic>
      <p:pic>
        <p:nvPicPr>
          <p:cNvPr id="851" name="object 851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7421101" y="5532467"/>
            <a:ext cx="121327" cy="105486"/>
          </a:xfrm>
          <a:prstGeom prst="rect">
            <a:avLst/>
          </a:prstGeom>
        </p:spPr>
      </p:pic>
      <p:pic>
        <p:nvPicPr>
          <p:cNvPr id="852" name="object 852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5119446" y="5771041"/>
            <a:ext cx="959332" cy="209617"/>
          </a:xfrm>
          <a:prstGeom prst="rect">
            <a:avLst/>
          </a:prstGeom>
        </p:spPr>
      </p:pic>
      <p:sp>
        <p:nvSpPr>
          <p:cNvPr id="853" name="object 853"/>
          <p:cNvSpPr/>
          <p:nvPr/>
        </p:nvSpPr>
        <p:spPr>
          <a:xfrm>
            <a:off x="6113221" y="592582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4" name="object 854"/>
          <p:cNvSpPr/>
          <p:nvPr/>
        </p:nvSpPr>
        <p:spPr>
          <a:xfrm>
            <a:off x="6183961" y="592582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5" name="object 855"/>
          <p:cNvSpPr/>
          <p:nvPr/>
        </p:nvSpPr>
        <p:spPr>
          <a:xfrm>
            <a:off x="6113221" y="5920739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6" name="object 856"/>
          <p:cNvSpPr/>
          <p:nvPr/>
        </p:nvSpPr>
        <p:spPr>
          <a:xfrm>
            <a:off x="6183960" y="5920739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7" name="object 857"/>
          <p:cNvSpPr/>
          <p:nvPr/>
        </p:nvSpPr>
        <p:spPr>
          <a:xfrm>
            <a:off x="6113221" y="59148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8" name="object 858"/>
          <p:cNvSpPr/>
          <p:nvPr/>
        </p:nvSpPr>
        <p:spPr>
          <a:xfrm>
            <a:off x="6183960" y="591481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9" name="object 859"/>
          <p:cNvSpPr/>
          <p:nvPr/>
        </p:nvSpPr>
        <p:spPr>
          <a:xfrm>
            <a:off x="6113221" y="59080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0" name="object 860"/>
          <p:cNvSpPr/>
          <p:nvPr/>
        </p:nvSpPr>
        <p:spPr>
          <a:xfrm>
            <a:off x="6183960" y="59080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1" name="object 861"/>
          <p:cNvSpPr/>
          <p:nvPr/>
        </p:nvSpPr>
        <p:spPr>
          <a:xfrm>
            <a:off x="6113221" y="59012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2" name="object 862"/>
          <p:cNvSpPr/>
          <p:nvPr/>
        </p:nvSpPr>
        <p:spPr>
          <a:xfrm>
            <a:off x="6183960" y="590126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3" name="object 863"/>
          <p:cNvSpPr/>
          <p:nvPr/>
        </p:nvSpPr>
        <p:spPr>
          <a:xfrm>
            <a:off x="6113221" y="58944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4" name="object 864"/>
          <p:cNvSpPr/>
          <p:nvPr/>
        </p:nvSpPr>
        <p:spPr>
          <a:xfrm>
            <a:off x="6183960" y="589449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5" name="object 865"/>
          <p:cNvSpPr/>
          <p:nvPr/>
        </p:nvSpPr>
        <p:spPr>
          <a:xfrm>
            <a:off x="6113221" y="58868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6" name="object 866"/>
          <p:cNvSpPr/>
          <p:nvPr/>
        </p:nvSpPr>
        <p:spPr>
          <a:xfrm>
            <a:off x="6183960" y="588687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23" y="11430"/>
                </a:lnTo>
                <a:lnTo>
                  <a:pt x="2862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7" name="object 867"/>
          <p:cNvSpPr/>
          <p:nvPr/>
        </p:nvSpPr>
        <p:spPr>
          <a:xfrm>
            <a:off x="6113221" y="588094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8" name="object 868"/>
          <p:cNvSpPr/>
          <p:nvPr/>
        </p:nvSpPr>
        <p:spPr>
          <a:xfrm>
            <a:off x="6111934" y="582507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09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69" name="object 86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243760" y="5824736"/>
            <a:ext cx="93438" cy="105317"/>
          </a:xfrm>
          <a:prstGeom prst="rect">
            <a:avLst/>
          </a:prstGeom>
        </p:spPr>
      </p:pic>
      <p:pic>
        <p:nvPicPr>
          <p:cNvPr id="870" name="object 87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376687" y="5824736"/>
            <a:ext cx="93438" cy="105317"/>
          </a:xfrm>
          <a:prstGeom prst="rect">
            <a:avLst/>
          </a:prstGeom>
        </p:spPr>
      </p:pic>
      <p:grpSp>
        <p:nvGrpSpPr>
          <p:cNvPr id="871" name="object 871"/>
          <p:cNvGrpSpPr/>
          <p:nvPr/>
        </p:nvGrpSpPr>
        <p:grpSpPr>
          <a:xfrm>
            <a:off x="6577237" y="5779304"/>
            <a:ext cx="328506" cy="151130"/>
            <a:chOff x="9865855" y="8668956"/>
            <a:chExt cx="492759" cy="226695"/>
          </a:xfrm>
        </p:grpSpPr>
        <p:sp>
          <p:nvSpPr>
            <p:cNvPr id="872" name="object 872"/>
            <p:cNvSpPr/>
            <p:nvPr/>
          </p:nvSpPr>
          <p:spPr>
            <a:xfrm>
              <a:off x="9865855" y="8668956"/>
              <a:ext cx="298450" cy="226695"/>
            </a:xfrm>
            <a:custGeom>
              <a:avLst/>
              <a:gdLst/>
              <a:ahLst/>
              <a:cxnLst/>
              <a:rect l="l" t="t" r="r" b="b"/>
              <a:pathLst>
                <a:path w="298450" h="226695">
                  <a:moveTo>
                    <a:pt x="27876" y="0"/>
                  </a:moveTo>
                  <a:lnTo>
                    <a:pt x="0" y="0"/>
                  </a:lnTo>
                  <a:lnTo>
                    <a:pt x="697" y="5157"/>
                  </a:lnTo>
                  <a:lnTo>
                    <a:pt x="1189" y="11345"/>
                  </a:lnTo>
                  <a:lnTo>
                    <a:pt x="1587" y="18579"/>
                  </a:lnTo>
                  <a:lnTo>
                    <a:pt x="2006" y="26873"/>
                  </a:lnTo>
                  <a:lnTo>
                    <a:pt x="2127" y="35976"/>
                  </a:lnTo>
                  <a:lnTo>
                    <a:pt x="2245" y="169826"/>
                  </a:lnTo>
                  <a:lnTo>
                    <a:pt x="2089" y="180205"/>
                  </a:lnTo>
                  <a:lnTo>
                    <a:pt x="2006" y="199250"/>
                  </a:lnTo>
                  <a:lnTo>
                    <a:pt x="1735" y="207522"/>
                  </a:lnTo>
                  <a:lnTo>
                    <a:pt x="1279" y="214758"/>
                  </a:lnTo>
                  <a:lnTo>
                    <a:pt x="685" y="220958"/>
                  </a:lnTo>
                  <a:lnTo>
                    <a:pt x="0" y="226123"/>
                  </a:lnTo>
                  <a:lnTo>
                    <a:pt x="27876" y="226123"/>
                  </a:lnTo>
                  <a:lnTo>
                    <a:pt x="27876" y="50616"/>
                  </a:lnTo>
                  <a:lnTo>
                    <a:pt x="6197" y="16256"/>
                  </a:lnTo>
                  <a:lnTo>
                    <a:pt x="27876" y="0"/>
                  </a:lnTo>
                  <a:close/>
                </a:path>
                <a:path w="298450" h="226695">
                  <a:moveTo>
                    <a:pt x="27876" y="0"/>
                  </a:moveTo>
                  <a:lnTo>
                    <a:pt x="27876" y="50616"/>
                  </a:lnTo>
                  <a:lnTo>
                    <a:pt x="138607" y="226123"/>
                  </a:lnTo>
                  <a:lnTo>
                    <a:pt x="138607" y="176127"/>
                  </a:lnTo>
                  <a:lnTo>
                    <a:pt x="27876" y="0"/>
                  </a:lnTo>
                  <a:close/>
                </a:path>
                <a:path w="298450" h="226695">
                  <a:moveTo>
                    <a:pt x="138607" y="176127"/>
                  </a:moveTo>
                  <a:lnTo>
                    <a:pt x="138607" y="226123"/>
                  </a:lnTo>
                  <a:lnTo>
                    <a:pt x="160299" y="210629"/>
                  </a:lnTo>
                  <a:lnTo>
                    <a:pt x="138607" y="176127"/>
                  </a:lnTo>
                  <a:close/>
                </a:path>
                <a:path w="298450" h="226695">
                  <a:moveTo>
                    <a:pt x="166509" y="0"/>
                  </a:moveTo>
                  <a:lnTo>
                    <a:pt x="138607" y="0"/>
                  </a:lnTo>
                  <a:lnTo>
                    <a:pt x="138607" y="176127"/>
                  </a:lnTo>
                  <a:lnTo>
                    <a:pt x="160299" y="210629"/>
                  </a:lnTo>
                  <a:lnTo>
                    <a:pt x="138607" y="226123"/>
                  </a:lnTo>
                  <a:lnTo>
                    <a:pt x="164185" y="226123"/>
                  </a:lnTo>
                  <a:lnTo>
                    <a:pt x="164228" y="35976"/>
                  </a:lnTo>
                  <a:lnTo>
                    <a:pt x="164566" y="26873"/>
                  </a:lnTo>
                  <a:lnTo>
                    <a:pt x="164806" y="18579"/>
                  </a:lnTo>
                  <a:lnTo>
                    <a:pt x="165171" y="11212"/>
                  </a:lnTo>
                  <a:lnTo>
                    <a:pt x="165718" y="4993"/>
                  </a:lnTo>
                  <a:lnTo>
                    <a:pt x="166509" y="0"/>
                  </a:lnTo>
                  <a:close/>
                </a:path>
                <a:path w="298450" h="226695">
                  <a:moveTo>
                    <a:pt x="27876" y="0"/>
                  </a:moveTo>
                  <a:lnTo>
                    <a:pt x="6197" y="16256"/>
                  </a:lnTo>
                  <a:lnTo>
                    <a:pt x="27876" y="50616"/>
                  </a:lnTo>
                  <a:lnTo>
                    <a:pt x="27876" y="0"/>
                  </a:lnTo>
                  <a:close/>
                </a:path>
                <a:path w="298450" h="226695">
                  <a:moveTo>
                    <a:pt x="245503" y="0"/>
                  </a:moveTo>
                  <a:lnTo>
                    <a:pt x="207111" y="14914"/>
                  </a:lnTo>
                  <a:lnTo>
                    <a:pt x="190913" y="49588"/>
                  </a:lnTo>
                  <a:lnTo>
                    <a:pt x="190500" y="58864"/>
                  </a:lnTo>
                  <a:lnTo>
                    <a:pt x="191424" y="72350"/>
                  </a:lnTo>
                  <a:lnTo>
                    <a:pt x="213363" y="109229"/>
                  </a:lnTo>
                  <a:lnTo>
                    <a:pt x="243166" y="117716"/>
                  </a:lnTo>
                  <a:lnTo>
                    <a:pt x="250298" y="117275"/>
                  </a:lnTo>
                  <a:lnTo>
                    <a:pt x="285855" y="97574"/>
                  </a:lnTo>
                  <a:lnTo>
                    <a:pt x="234759" y="97574"/>
                  </a:lnTo>
                  <a:lnTo>
                    <a:pt x="227355" y="94284"/>
                  </a:lnTo>
                  <a:lnTo>
                    <a:pt x="213741" y="58864"/>
                  </a:lnTo>
                  <a:lnTo>
                    <a:pt x="214251" y="49817"/>
                  </a:lnTo>
                  <a:lnTo>
                    <a:pt x="235165" y="19786"/>
                  </a:lnTo>
                  <a:lnTo>
                    <a:pt x="286940" y="19786"/>
                  </a:lnTo>
                  <a:lnTo>
                    <a:pt x="283197" y="15024"/>
                  </a:lnTo>
                  <a:lnTo>
                    <a:pt x="275193" y="8399"/>
                  </a:lnTo>
                  <a:lnTo>
                    <a:pt x="266188" y="3611"/>
                  </a:lnTo>
                  <a:lnTo>
                    <a:pt x="256265" y="774"/>
                  </a:lnTo>
                  <a:lnTo>
                    <a:pt x="245503" y="0"/>
                  </a:lnTo>
                  <a:close/>
                </a:path>
                <a:path w="298450" h="226695">
                  <a:moveTo>
                    <a:pt x="286940" y="19786"/>
                  </a:moveTo>
                  <a:lnTo>
                    <a:pt x="235165" y="19786"/>
                  </a:lnTo>
                  <a:lnTo>
                    <a:pt x="243954" y="20129"/>
                  </a:lnTo>
                  <a:lnTo>
                    <a:pt x="253123" y="20129"/>
                  </a:lnTo>
                  <a:lnTo>
                    <a:pt x="260540" y="23177"/>
                  </a:lnTo>
                  <a:lnTo>
                    <a:pt x="274916" y="58864"/>
                  </a:lnTo>
                  <a:lnTo>
                    <a:pt x="274310" y="67814"/>
                  </a:lnTo>
                  <a:lnTo>
                    <a:pt x="243954" y="97574"/>
                  </a:lnTo>
                  <a:lnTo>
                    <a:pt x="285855" y="97574"/>
                  </a:lnTo>
                  <a:lnTo>
                    <a:pt x="298157" y="58864"/>
                  </a:lnTo>
                  <a:lnTo>
                    <a:pt x="297199" y="45270"/>
                  </a:lnTo>
                  <a:lnTo>
                    <a:pt x="294354" y="33372"/>
                  </a:lnTo>
                  <a:lnTo>
                    <a:pt x="289727" y="23380"/>
                  </a:lnTo>
                  <a:lnTo>
                    <a:pt x="289606" y="23177"/>
                  </a:lnTo>
                  <a:lnTo>
                    <a:pt x="286940" y="19786"/>
                  </a:lnTo>
                  <a:close/>
                </a:path>
                <a:path w="298450" h="226695">
                  <a:moveTo>
                    <a:pt x="296608" y="133946"/>
                  </a:moveTo>
                  <a:lnTo>
                    <a:pt x="192049" y="133946"/>
                  </a:lnTo>
                  <a:lnTo>
                    <a:pt x="192049" y="156425"/>
                  </a:lnTo>
                  <a:lnTo>
                    <a:pt x="296608" y="156425"/>
                  </a:lnTo>
                  <a:lnTo>
                    <a:pt x="296608" y="1339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73" name="object 87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0204704" y="8668956"/>
              <a:ext cx="153314" cy="226123"/>
            </a:xfrm>
            <a:prstGeom prst="rect">
              <a:avLst/>
            </a:prstGeom>
          </p:spPr>
        </p:pic>
      </p:grpSp>
      <p:pic>
        <p:nvPicPr>
          <p:cNvPr id="874" name="object 874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6935588" y="5776730"/>
            <a:ext cx="99111" cy="1533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object 767">
            <a:extLst>
              <a:ext uri="{FF2B5EF4-FFF2-40B4-BE49-F238E27FC236}">
                <a16:creationId xmlns:a16="http://schemas.microsoft.com/office/drawing/2014/main" id="{D6885F31-EA2C-766E-9639-75F3A27433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4803" y="5936043"/>
            <a:ext cx="55711" cy="65183"/>
          </a:xfrm>
          <a:prstGeom prst="rect">
            <a:avLst/>
          </a:prstGeom>
        </p:spPr>
      </p:pic>
      <p:grpSp>
        <p:nvGrpSpPr>
          <p:cNvPr id="803" name="object 2">
            <a:extLst>
              <a:ext uri="{FF2B5EF4-FFF2-40B4-BE49-F238E27FC236}">
                <a16:creationId xmlns:a16="http://schemas.microsoft.com/office/drawing/2014/main" id="{8009C41F-54AC-21E5-6C56-1F0D7DE978AD}"/>
              </a:ext>
            </a:extLst>
          </p:cNvPr>
          <p:cNvGrpSpPr/>
          <p:nvPr/>
        </p:nvGrpSpPr>
        <p:grpSpPr>
          <a:xfrm>
            <a:off x="0" y="508"/>
            <a:ext cx="12192000" cy="6857492"/>
            <a:chOff x="0" y="-28575"/>
            <a:chExt cx="18288000" cy="10286238"/>
          </a:xfrm>
        </p:grpSpPr>
        <p:pic>
          <p:nvPicPr>
            <p:cNvPr id="804" name="object 3">
              <a:extLst>
                <a:ext uri="{FF2B5EF4-FFF2-40B4-BE49-F238E27FC236}">
                  <a16:creationId xmlns:a16="http://schemas.microsoft.com/office/drawing/2014/main" id="{79F3221C-2808-EDC6-90FE-AB080104E84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8575"/>
              <a:ext cx="18288000" cy="10286238"/>
            </a:xfrm>
            <a:prstGeom prst="rect">
              <a:avLst/>
            </a:prstGeom>
          </p:spPr>
        </p:pic>
        <p:pic>
          <p:nvPicPr>
            <p:cNvPr id="805" name="object 4">
              <a:extLst>
                <a:ext uri="{FF2B5EF4-FFF2-40B4-BE49-F238E27FC236}">
                  <a16:creationId xmlns:a16="http://schemas.microsoft.com/office/drawing/2014/main" id="{DC07CBDC-C5D9-6E88-E594-D7F4856490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18288000" cy="1140687"/>
            </a:xfrm>
            <a:prstGeom prst="rect">
              <a:avLst/>
            </a:prstGeom>
          </p:spPr>
        </p:pic>
        <p:pic>
          <p:nvPicPr>
            <p:cNvPr id="806" name="object 5">
              <a:extLst>
                <a:ext uri="{FF2B5EF4-FFF2-40B4-BE49-F238E27FC236}">
                  <a16:creationId xmlns:a16="http://schemas.microsoft.com/office/drawing/2014/main" id="{FF18C146-C2BD-0C8B-0C0B-5331FE28449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913" y="3556101"/>
              <a:ext cx="5194289" cy="1587499"/>
            </a:xfrm>
            <a:prstGeom prst="rect">
              <a:avLst/>
            </a:prstGeom>
          </p:spPr>
        </p:pic>
        <p:pic>
          <p:nvPicPr>
            <p:cNvPr id="807" name="object 6">
              <a:extLst>
                <a:ext uri="{FF2B5EF4-FFF2-40B4-BE49-F238E27FC236}">
                  <a16:creationId xmlns:a16="http://schemas.microsoft.com/office/drawing/2014/main" id="{93F0777C-2773-C6CF-349D-904F8BA46A8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903" y="5543397"/>
              <a:ext cx="5194279" cy="1549399"/>
            </a:xfrm>
            <a:prstGeom prst="rect">
              <a:avLst/>
            </a:prstGeom>
          </p:spPr>
        </p:pic>
        <p:pic>
          <p:nvPicPr>
            <p:cNvPr id="808" name="object 7">
              <a:extLst>
                <a:ext uri="{FF2B5EF4-FFF2-40B4-BE49-F238E27FC236}">
                  <a16:creationId xmlns:a16="http://schemas.microsoft.com/office/drawing/2014/main" id="{3EBFD206-782A-E1EF-BC21-66782E812D6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913" y="7556601"/>
              <a:ext cx="5194289" cy="1587497"/>
            </a:xfrm>
            <a:prstGeom prst="rect">
              <a:avLst/>
            </a:prstGeom>
          </p:spPr>
        </p:pic>
        <p:pic>
          <p:nvPicPr>
            <p:cNvPr id="809" name="object 8">
              <a:extLst>
                <a:ext uri="{FF2B5EF4-FFF2-40B4-BE49-F238E27FC236}">
                  <a16:creationId xmlns:a16="http://schemas.microsoft.com/office/drawing/2014/main" id="{6453478B-BDC4-58CE-99E0-79D0847427A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33971" y="3556101"/>
              <a:ext cx="4813287" cy="1854199"/>
            </a:xfrm>
            <a:prstGeom prst="rect">
              <a:avLst/>
            </a:prstGeom>
          </p:spPr>
        </p:pic>
        <p:pic>
          <p:nvPicPr>
            <p:cNvPr id="810" name="object 9">
              <a:extLst>
                <a:ext uri="{FF2B5EF4-FFF2-40B4-BE49-F238E27FC236}">
                  <a16:creationId xmlns:a16="http://schemas.microsoft.com/office/drawing/2014/main" id="{CCD4674F-A051-FEAB-4B91-15A58037052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10133" y="5755843"/>
              <a:ext cx="4165587" cy="1282687"/>
            </a:xfrm>
            <a:prstGeom prst="rect">
              <a:avLst/>
            </a:prstGeom>
          </p:spPr>
        </p:pic>
        <p:pic>
          <p:nvPicPr>
            <p:cNvPr id="811" name="object 10">
              <a:extLst>
                <a:ext uri="{FF2B5EF4-FFF2-40B4-BE49-F238E27FC236}">
                  <a16:creationId xmlns:a16="http://schemas.microsoft.com/office/drawing/2014/main" id="{6CBAA7F5-8EE0-948D-A124-C3F2D06D945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04013" y="5947270"/>
              <a:ext cx="4165599" cy="825487"/>
            </a:xfrm>
            <a:prstGeom prst="rect">
              <a:avLst/>
            </a:prstGeom>
          </p:spPr>
        </p:pic>
        <p:pic>
          <p:nvPicPr>
            <p:cNvPr id="812" name="object 11">
              <a:extLst>
                <a:ext uri="{FF2B5EF4-FFF2-40B4-BE49-F238E27FC236}">
                  <a16:creationId xmlns:a16="http://schemas.microsoft.com/office/drawing/2014/main" id="{6605F29A-03A3-E430-1B03-19731EC446F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34671" y="3556101"/>
              <a:ext cx="5308587" cy="1854199"/>
            </a:xfrm>
            <a:prstGeom prst="rect">
              <a:avLst/>
            </a:prstGeom>
          </p:spPr>
        </p:pic>
        <p:pic>
          <p:nvPicPr>
            <p:cNvPr id="813" name="object 12">
              <a:extLst>
                <a:ext uri="{FF2B5EF4-FFF2-40B4-BE49-F238E27FC236}">
                  <a16:creationId xmlns:a16="http://schemas.microsoft.com/office/drawing/2014/main" id="{F5F038FD-D2BA-096F-B189-5B6755975EE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20535" y="7442301"/>
              <a:ext cx="4737099" cy="1816097"/>
            </a:xfrm>
            <a:prstGeom prst="rect">
              <a:avLst/>
            </a:prstGeom>
          </p:spPr>
        </p:pic>
        <p:pic>
          <p:nvPicPr>
            <p:cNvPr id="814" name="object 13">
              <a:extLst>
                <a:ext uri="{FF2B5EF4-FFF2-40B4-BE49-F238E27FC236}">
                  <a16:creationId xmlns:a16="http://schemas.microsoft.com/office/drawing/2014/main" id="{F25477D0-C769-92C2-1791-CC6FC0B0D0E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43613" y="7276807"/>
              <a:ext cx="5702274" cy="2031987"/>
            </a:xfrm>
            <a:prstGeom prst="rect">
              <a:avLst/>
            </a:prstGeom>
          </p:spPr>
        </p:pic>
        <p:pic>
          <p:nvPicPr>
            <p:cNvPr id="815" name="object 14">
              <a:extLst>
                <a:ext uri="{FF2B5EF4-FFF2-40B4-BE49-F238E27FC236}">
                  <a16:creationId xmlns:a16="http://schemas.microsoft.com/office/drawing/2014/main" id="{60532EF7-B66F-0618-B9F7-0D1EAE885A9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35439" y="3914546"/>
              <a:ext cx="507987" cy="1638274"/>
            </a:xfrm>
            <a:prstGeom prst="rect">
              <a:avLst/>
            </a:prstGeom>
          </p:spPr>
        </p:pic>
        <p:pic>
          <p:nvPicPr>
            <p:cNvPr id="816" name="object 15">
              <a:extLst>
                <a:ext uri="{FF2B5EF4-FFF2-40B4-BE49-F238E27FC236}">
                  <a16:creationId xmlns:a16="http://schemas.microsoft.com/office/drawing/2014/main" id="{7FA741C7-184E-4E59-C397-7D655266975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2132" y="5811342"/>
              <a:ext cx="533399" cy="1752574"/>
            </a:xfrm>
            <a:prstGeom prst="rect">
              <a:avLst/>
            </a:prstGeom>
          </p:spPr>
        </p:pic>
        <p:pic>
          <p:nvPicPr>
            <p:cNvPr id="817" name="object 16">
              <a:extLst>
                <a:ext uri="{FF2B5EF4-FFF2-40B4-BE49-F238E27FC236}">
                  <a16:creationId xmlns:a16="http://schemas.microsoft.com/office/drawing/2014/main" id="{FE954219-3B52-4BA8-FF79-43F004A9E77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42941" y="6129235"/>
              <a:ext cx="1943087" cy="584187"/>
            </a:xfrm>
            <a:prstGeom prst="rect">
              <a:avLst/>
            </a:prstGeom>
          </p:spPr>
        </p:pic>
        <p:pic>
          <p:nvPicPr>
            <p:cNvPr id="818" name="object 17">
              <a:extLst>
                <a:ext uri="{FF2B5EF4-FFF2-40B4-BE49-F238E27FC236}">
                  <a16:creationId xmlns:a16="http://schemas.microsoft.com/office/drawing/2014/main" id="{93358C37-312A-4B7C-4F1F-4B8994DA8EF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74277" y="5410504"/>
              <a:ext cx="393687" cy="1282687"/>
            </a:xfrm>
            <a:prstGeom prst="rect">
              <a:avLst/>
            </a:prstGeom>
          </p:spPr>
        </p:pic>
        <p:pic>
          <p:nvPicPr>
            <p:cNvPr id="819" name="object 18">
              <a:extLst>
                <a:ext uri="{FF2B5EF4-FFF2-40B4-BE49-F238E27FC236}">
                  <a16:creationId xmlns:a16="http://schemas.microsoft.com/office/drawing/2014/main" id="{4A70BC22-B966-8F7E-E00D-BAD535EFEFA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86746" y="4251972"/>
              <a:ext cx="1943074" cy="584187"/>
            </a:xfrm>
            <a:prstGeom prst="rect">
              <a:avLst/>
            </a:prstGeom>
          </p:spPr>
        </p:pic>
        <p:pic>
          <p:nvPicPr>
            <p:cNvPr id="820" name="object 19">
              <a:extLst>
                <a:ext uri="{FF2B5EF4-FFF2-40B4-BE49-F238E27FC236}">
                  <a16:creationId xmlns:a16="http://schemas.microsoft.com/office/drawing/2014/main" id="{BEA89897-D8FB-ADAC-10D7-416ECDF2A23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10607" y="8117141"/>
              <a:ext cx="1701787" cy="520687"/>
            </a:xfrm>
            <a:prstGeom prst="rect">
              <a:avLst/>
            </a:prstGeom>
          </p:spPr>
        </p:pic>
        <p:pic>
          <p:nvPicPr>
            <p:cNvPr id="821" name="object 20">
              <a:extLst>
                <a:ext uri="{FF2B5EF4-FFF2-40B4-BE49-F238E27FC236}">
                  <a16:creationId xmlns:a16="http://schemas.microsoft.com/office/drawing/2014/main" id="{B5FAE9D6-7CD3-5BDB-BB5D-2F88E80F703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84574" y="8150669"/>
              <a:ext cx="1600187" cy="482587"/>
            </a:xfrm>
            <a:prstGeom prst="rect">
              <a:avLst/>
            </a:prstGeom>
          </p:spPr>
        </p:pic>
        <p:pic>
          <p:nvPicPr>
            <p:cNvPr id="822" name="object 21">
              <a:extLst>
                <a:ext uri="{FF2B5EF4-FFF2-40B4-BE49-F238E27FC236}">
                  <a16:creationId xmlns:a16="http://schemas.microsoft.com/office/drawing/2014/main" id="{A9C42080-0087-2AF4-8529-4388DFB07047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503018" y="3981602"/>
              <a:ext cx="698499" cy="3301999"/>
            </a:xfrm>
            <a:prstGeom prst="rect">
              <a:avLst/>
            </a:prstGeom>
          </p:spPr>
        </p:pic>
        <p:sp>
          <p:nvSpPr>
            <p:cNvPr id="823" name="object 22">
              <a:extLst>
                <a:ext uri="{FF2B5EF4-FFF2-40B4-BE49-F238E27FC236}">
                  <a16:creationId xmlns:a16="http://schemas.microsoft.com/office/drawing/2014/main" id="{BB1CDB5C-7676-21C6-ACA6-52F5FF11A8E9}"/>
                </a:ext>
              </a:extLst>
            </p:cNvPr>
            <p:cNvSpPr/>
            <p:nvPr/>
          </p:nvSpPr>
          <p:spPr>
            <a:xfrm>
              <a:off x="369173" y="246354"/>
              <a:ext cx="297180" cy="353060"/>
            </a:xfrm>
            <a:custGeom>
              <a:avLst/>
              <a:gdLst/>
              <a:ahLst/>
              <a:cxnLst/>
              <a:rect l="l" t="t" r="r" b="b"/>
              <a:pathLst>
                <a:path w="297180" h="353059">
                  <a:moveTo>
                    <a:pt x="170656" y="0"/>
                  </a:moveTo>
                  <a:lnTo>
                    <a:pt x="128270" y="0"/>
                  </a:lnTo>
                  <a:lnTo>
                    <a:pt x="128715" y="7734"/>
                  </a:lnTo>
                  <a:lnTo>
                    <a:pt x="128850" y="14947"/>
                  </a:lnTo>
                  <a:lnTo>
                    <a:pt x="129162" y="22402"/>
                  </a:lnTo>
                  <a:lnTo>
                    <a:pt x="129306" y="29616"/>
                  </a:lnTo>
                  <a:lnTo>
                    <a:pt x="129142" y="34861"/>
                  </a:lnTo>
                  <a:lnTo>
                    <a:pt x="129381" y="39039"/>
                  </a:lnTo>
                  <a:lnTo>
                    <a:pt x="76900" y="52270"/>
                  </a:lnTo>
                  <a:lnTo>
                    <a:pt x="35710" y="80151"/>
                  </a:lnTo>
                  <a:lnTo>
                    <a:pt x="9110" y="120625"/>
                  </a:lnTo>
                  <a:lnTo>
                    <a:pt x="0" y="171754"/>
                  </a:lnTo>
                  <a:lnTo>
                    <a:pt x="997" y="190115"/>
                  </a:lnTo>
                  <a:lnTo>
                    <a:pt x="16052" y="237477"/>
                  </a:lnTo>
                  <a:lnTo>
                    <a:pt x="47333" y="272456"/>
                  </a:lnTo>
                  <a:lnTo>
                    <a:pt x="92738" y="294038"/>
                  </a:lnTo>
                  <a:lnTo>
                    <a:pt x="129381" y="300494"/>
                  </a:lnTo>
                  <a:lnTo>
                    <a:pt x="129381" y="303771"/>
                  </a:lnTo>
                  <a:lnTo>
                    <a:pt x="129172" y="307632"/>
                  </a:lnTo>
                  <a:lnTo>
                    <a:pt x="129192" y="320840"/>
                  </a:lnTo>
                  <a:lnTo>
                    <a:pt x="129010" y="326745"/>
                  </a:lnTo>
                  <a:lnTo>
                    <a:pt x="128944" y="334175"/>
                  </a:lnTo>
                  <a:lnTo>
                    <a:pt x="128795" y="341020"/>
                  </a:lnTo>
                  <a:lnTo>
                    <a:pt x="128278" y="346887"/>
                  </a:lnTo>
                  <a:lnTo>
                    <a:pt x="128270" y="352475"/>
                  </a:lnTo>
                  <a:lnTo>
                    <a:pt x="170656" y="352475"/>
                  </a:lnTo>
                  <a:lnTo>
                    <a:pt x="170342" y="346887"/>
                  </a:lnTo>
                  <a:lnTo>
                    <a:pt x="169944" y="341020"/>
                  </a:lnTo>
                  <a:lnTo>
                    <a:pt x="169980" y="333743"/>
                  </a:lnTo>
                  <a:lnTo>
                    <a:pt x="169832" y="326745"/>
                  </a:lnTo>
                  <a:lnTo>
                    <a:pt x="169634" y="320840"/>
                  </a:lnTo>
                  <a:lnTo>
                    <a:pt x="169545" y="300037"/>
                  </a:lnTo>
                  <a:lnTo>
                    <a:pt x="221062" y="286573"/>
                  </a:lnTo>
                  <a:lnTo>
                    <a:pt x="256744" y="263232"/>
                  </a:lnTo>
                  <a:lnTo>
                    <a:pt x="169545" y="263232"/>
                  </a:lnTo>
                  <a:lnTo>
                    <a:pt x="169545" y="263017"/>
                  </a:lnTo>
                  <a:lnTo>
                    <a:pt x="129381" y="263017"/>
                  </a:lnTo>
                  <a:lnTo>
                    <a:pt x="110163" y="259178"/>
                  </a:lnTo>
                  <a:lnTo>
                    <a:pt x="65126" y="232460"/>
                  </a:lnTo>
                  <a:lnTo>
                    <a:pt x="42731" y="186140"/>
                  </a:lnTo>
                  <a:lnTo>
                    <a:pt x="41275" y="167309"/>
                  </a:lnTo>
                  <a:lnTo>
                    <a:pt x="42772" y="149245"/>
                  </a:lnTo>
                  <a:lnTo>
                    <a:pt x="65463" y="105410"/>
                  </a:lnTo>
                  <a:lnTo>
                    <a:pt x="110394" y="79669"/>
                  </a:lnTo>
                  <a:lnTo>
                    <a:pt x="129381" y="76060"/>
                  </a:lnTo>
                  <a:lnTo>
                    <a:pt x="260019" y="76060"/>
                  </a:lnTo>
                  <a:lnTo>
                    <a:pt x="250159" y="67461"/>
                  </a:lnTo>
                  <a:lnTo>
                    <a:pt x="205598" y="45335"/>
                  </a:lnTo>
                  <a:lnTo>
                    <a:pt x="169545" y="38798"/>
                  </a:lnTo>
                  <a:lnTo>
                    <a:pt x="169464" y="29070"/>
                  </a:lnTo>
                  <a:lnTo>
                    <a:pt x="169762" y="22085"/>
                  </a:lnTo>
                  <a:lnTo>
                    <a:pt x="169907" y="14935"/>
                  </a:lnTo>
                  <a:lnTo>
                    <a:pt x="170180" y="7162"/>
                  </a:lnTo>
                  <a:lnTo>
                    <a:pt x="170656" y="0"/>
                  </a:lnTo>
                  <a:close/>
                </a:path>
                <a:path w="297180" h="353059">
                  <a:moveTo>
                    <a:pt x="260019" y="76060"/>
                  </a:moveTo>
                  <a:lnTo>
                    <a:pt x="169545" y="76060"/>
                  </a:lnTo>
                  <a:lnTo>
                    <a:pt x="188237" y="79929"/>
                  </a:lnTo>
                  <a:lnTo>
                    <a:pt x="204872" y="86239"/>
                  </a:lnTo>
                  <a:lnTo>
                    <a:pt x="242330" y="120137"/>
                  </a:lnTo>
                  <a:lnTo>
                    <a:pt x="255428" y="171754"/>
                  </a:lnTo>
                  <a:lnTo>
                    <a:pt x="253940" y="190115"/>
                  </a:lnTo>
                  <a:lnTo>
                    <a:pt x="231893" y="234238"/>
                  </a:lnTo>
                  <a:lnTo>
                    <a:pt x="187963" y="259450"/>
                  </a:lnTo>
                  <a:lnTo>
                    <a:pt x="169545" y="263232"/>
                  </a:lnTo>
                  <a:lnTo>
                    <a:pt x="256744" y="263232"/>
                  </a:lnTo>
                  <a:lnTo>
                    <a:pt x="287642" y="219124"/>
                  </a:lnTo>
                  <a:lnTo>
                    <a:pt x="296703" y="168414"/>
                  </a:lnTo>
                  <a:lnTo>
                    <a:pt x="295665" y="150121"/>
                  </a:lnTo>
                  <a:lnTo>
                    <a:pt x="280967" y="102831"/>
                  </a:lnTo>
                  <a:lnTo>
                    <a:pt x="262031" y="77814"/>
                  </a:lnTo>
                  <a:lnTo>
                    <a:pt x="260019" y="76060"/>
                  </a:lnTo>
                  <a:close/>
                </a:path>
                <a:path w="297180" h="353059">
                  <a:moveTo>
                    <a:pt x="169545" y="76060"/>
                  </a:moveTo>
                  <a:lnTo>
                    <a:pt x="129381" y="76060"/>
                  </a:lnTo>
                  <a:lnTo>
                    <a:pt x="129381" y="263017"/>
                  </a:lnTo>
                  <a:lnTo>
                    <a:pt x="169545" y="263017"/>
                  </a:lnTo>
                  <a:lnTo>
                    <a:pt x="169545" y="76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24" name="object 23">
              <a:extLst>
                <a:ext uri="{FF2B5EF4-FFF2-40B4-BE49-F238E27FC236}">
                  <a16:creationId xmlns:a16="http://schemas.microsoft.com/office/drawing/2014/main" id="{2A9837C7-A8DE-1E8C-4050-AA2635A7999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4613" y="362343"/>
              <a:ext cx="211931" cy="237591"/>
            </a:xfrm>
            <a:prstGeom prst="rect">
              <a:avLst/>
            </a:prstGeom>
          </p:spPr>
        </p:pic>
        <p:sp>
          <p:nvSpPr>
            <p:cNvPr id="825" name="object 24">
              <a:extLst>
                <a:ext uri="{FF2B5EF4-FFF2-40B4-BE49-F238E27FC236}">
                  <a16:creationId xmlns:a16="http://schemas.microsoft.com/office/drawing/2014/main" id="{6F348F78-3FC5-5D93-7423-7022B85E02C4}"/>
                </a:ext>
              </a:extLst>
            </p:cNvPr>
            <p:cNvSpPr/>
            <p:nvPr/>
          </p:nvSpPr>
          <p:spPr>
            <a:xfrm>
              <a:off x="970851" y="362343"/>
              <a:ext cx="532130" cy="341630"/>
            </a:xfrm>
            <a:custGeom>
              <a:avLst/>
              <a:gdLst/>
              <a:ahLst/>
              <a:cxnLst/>
              <a:rect l="l" t="t" r="r" b="b"/>
              <a:pathLst>
                <a:path w="532130" h="341630">
                  <a:moveTo>
                    <a:pt x="216395" y="112674"/>
                  </a:moveTo>
                  <a:lnTo>
                    <a:pt x="210337" y="67602"/>
                  </a:lnTo>
                  <a:lnTo>
                    <a:pt x="193040" y="31648"/>
                  </a:lnTo>
                  <a:lnTo>
                    <a:pt x="175094" y="13855"/>
                  </a:lnTo>
                  <a:lnTo>
                    <a:pt x="175094" y="119367"/>
                  </a:lnTo>
                  <a:lnTo>
                    <a:pt x="174523" y="131508"/>
                  </a:lnTo>
                  <a:lnTo>
                    <a:pt x="162052" y="171450"/>
                  </a:lnTo>
                  <a:lnTo>
                    <a:pt x="130035" y="198272"/>
                  </a:lnTo>
                  <a:lnTo>
                    <a:pt x="114871" y="200787"/>
                  </a:lnTo>
                  <a:lnTo>
                    <a:pt x="108038" y="200787"/>
                  </a:lnTo>
                  <a:lnTo>
                    <a:pt x="66344" y="183451"/>
                  </a:lnTo>
                  <a:lnTo>
                    <a:pt x="52400" y="174015"/>
                  </a:lnTo>
                  <a:lnTo>
                    <a:pt x="52476" y="103593"/>
                  </a:lnTo>
                  <a:lnTo>
                    <a:pt x="75247" y="63957"/>
                  </a:lnTo>
                  <a:lnTo>
                    <a:pt x="113995" y="38963"/>
                  </a:lnTo>
                  <a:lnTo>
                    <a:pt x="123799" y="37947"/>
                  </a:lnTo>
                  <a:lnTo>
                    <a:pt x="135153" y="39293"/>
                  </a:lnTo>
                  <a:lnTo>
                    <a:pt x="167424" y="72009"/>
                  </a:lnTo>
                  <a:lnTo>
                    <a:pt x="175094" y="119367"/>
                  </a:lnTo>
                  <a:lnTo>
                    <a:pt x="175094" y="13855"/>
                  </a:lnTo>
                  <a:lnTo>
                    <a:pt x="166166" y="8153"/>
                  </a:lnTo>
                  <a:lnTo>
                    <a:pt x="155435" y="3581"/>
                  </a:lnTo>
                  <a:lnTo>
                    <a:pt x="143903" y="863"/>
                  </a:lnTo>
                  <a:lnTo>
                    <a:pt x="131597" y="0"/>
                  </a:lnTo>
                  <a:lnTo>
                    <a:pt x="119456" y="787"/>
                  </a:lnTo>
                  <a:lnTo>
                    <a:pt x="75704" y="20066"/>
                  </a:lnTo>
                  <a:lnTo>
                    <a:pt x="49072" y="46875"/>
                  </a:lnTo>
                  <a:lnTo>
                    <a:pt x="48171" y="39433"/>
                  </a:lnTo>
                  <a:lnTo>
                    <a:pt x="40144" y="4470"/>
                  </a:lnTo>
                  <a:lnTo>
                    <a:pt x="0" y="4470"/>
                  </a:lnTo>
                  <a:lnTo>
                    <a:pt x="3378" y="14554"/>
                  </a:lnTo>
                  <a:lnTo>
                    <a:pt x="5994" y="25895"/>
                  </a:lnTo>
                  <a:lnTo>
                    <a:pt x="10134" y="68173"/>
                  </a:lnTo>
                  <a:lnTo>
                    <a:pt x="11061" y="112674"/>
                  </a:lnTo>
                  <a:lnTo>
                    <a:pt x="11150" y="341312"/>
                  </a:lnTo>
                  <a:lnTo>
                    <a:pt x="57975" y="341312"/>
                  </a:lnTo>
                  <a:lnTo>
                    <a:pt x="53111" y="300342"/>
                  </a:lnTo>
                  <a:lnTo>
                    <a:pt x="52362" y="278218"/>
                  </a:lnTo>
                  <a:lnTo>
                    <a:pt x="52400" y="213042"/>
                  </a:lnTo>
                  <a:lnTo>
                    <a:pt x="60210" y="218338"/>
                  </a:lnTo>
                  <a:lnTo>
                    <a:pt x="67805" y="223075"/>
                  </a:lnTo>
                  <a:lnTo>
                    <a:pt x="105994" y="237109"/>
                  </a:lnTo>
                  <a:lnTo>
                    <a:pt x="114871" y="237591"/>
                  </a:lnTo>
                  <a:lnTo>
                    <a:pt x="128600" y="236613"/>
                  </a:lnTo>
                  <a:lnTo>
                    <a:pt x="165950" y="222199"/>
                  </a:lnTo>
                  <a:lnTo>
                    <a:pt x="177495" y="213042"/>
                  </a:lnTo>
                  <a:lnTo>
                    <a:pt x="186613" y="203631"/>
                  </a:lnTo>
                  <a:lnTo>
                    <a:pt x="208622" y="164185"/>
                  </a:lnTo>
                  <a:lnTo>
                    <a:pt x="215379" y="131114"/>
                  </a:lnTo>
                  <a:lnTo>
                    <a:pt x="216395" y="112674"/>
                  </a:lnTo>
                  <a:close/>
                </a:path>
                <a:path w="532130" h="341630">
                  <a:moveTo>
                    <a:pt x="518160" y="4470"/>
                  </a:moveTo>
                  <a:lnTo>
                    <a:pt x="517969" y="4114"/>
                  </a:lnTo>
                  <a:lnTo>
                    <a:pt x="517994" y="4470"/>
                  </a:lnTo>
                  <a:lnTo>
                    <a:pt x="518160" y="4470"/>
                  </a:lnTo>
                  <a:close/>
                </a:path>
                <a:path w="532130" h="341630">
                  <a:moveTo>
                    <a:pt x="531533" y="232016"/>
                  </a:moveTo>
                  <a:lnTo>
                    <a:pt x="530898" y="227355"/>
                  </a:lnTo>
                  <a:lnTo>
                    <a:pt x="530186" y="221221"/>
                  </a:lnTo>
                  <a:lnTo>
                    <a:pt x="529501" y="213690"/>
                  </a:lnTo>
                  <a:lnTo>
                    <a:pt x="528980" y="204812"/>
                  </a:lnTo>
                  <a:lnTo>
                    <a:pt x="527405" y="183642"/>
                  </a:lnTo>
                  <a:lnTo>
                    <a:pt x="526630" y="171907"/>
                  </a:lnTo>
                  <a:lnTo>
                    <a:pt x="525957" y="159524"/>
                  </a:lnTo>
                  <a:lnTo>
                    <a:pt x="524395" y="133324"/>
                  </a:lnTo>
                  <a:lnTo>
                    <a:pt x="523684" y="120015"/>
                  </a:lnTo>
                  <a:lnTo>
                    <a:pt x="523062" y="106641"/>
                  </a:lnTo>
                  <a:lnTo>
                    <a:pt x="521716" y="80492"/>
                  </a:lnTo>
                  <a:lnTo>
                    <a:pt x="521106" y="68173"/>
                  </a:lnTo>
                  <a:lnTo>
                    <a:pt x="520611" y="56464"/>
                  </a:lnTo>
                  <a:lnTo>
                    <a:pt x="520001" y="45288"/>
                  </a:lnTo>
                  <a:lnTo>
                    <a:pt x="519442" y="35445"/>
                  </a:lnTo>
                  <a:lnTo>
                    <a:pt x="519010" y="26593"/>
                  </a:lnTo>
                  <a:lnTo>
                    <a:pt x="518820" y="18872"/>
                  </a:lnTo>
                  <a:lnTo>
                    <a:pt x="518375" y="9194"/>
                  </a:lnTo>
                  <a:lnTo>
                    <a:pt x="517994" y="4470"/>
                  </a:lnTo>
                  <a:lnTo>
                    <a:pt x="496951" y="4470"/>
                  </a:lnTo>
                  <a:lnTo>
                    <a:pt x="481355" y="4470"/>
                  </a:lnTo>
                  <a:lnTo>
                    <a:pt x="462381" y="4470"/>
                  </a:lnTo>
                  <a:lnTo>
                    <a:pt x="399935" y="187401"/>
                  </a:lnTo>
                  <a:lnTo>
                    <a:pt x="337464" y="4470"/>
                  </a:lnTo>
                  <a:lnTo>
                    <a:pt x="317385" y="4470"/>
                  </a:lnTo>
                  <a:lnTo>
                    <a:pt x="302882" y="4470"/>
                  </a:lnTo>
                  <a:lnTo>
                    <a:pt x="280568" y="4470"/>
                  </a:lnTo>
                  <a:lnTo>
                    <a:pt x="279984" y="9194"/>
                  </a:lnTo>
                  <a:lnTo>
                    <a:pt x="279996" y="18872"/>
                  </a:lnTo>
                  <a:lnTo>
                    <a:pt x="279222" y="35445"/>
                  </a:lnTo>
                  <a:lnTo>
                    <a:pt x="278828" y="45415"/>
                  </a:lnTo>
                  <a:lnTo>
                    <a:pt x="278549" y="56464"/>
                  </a:lnTo>
                  <a:lnTo>
                    <a:pt x="277050" y="93345"/>
                  </a:lnTo>
                  <a:lnTo>
                    <a:pt x="276542" y="106641"/>
                  </a:lnTo>
                  <a:lnTo>
                    <a:pt x="275945" y="120027"/>
                  </a:lnTo>
                  <a:lnTo>
                    <a:pt x="274688" y="146507"/>
                  </a:lnTo>
                  <a:lnTo>
                    <a:pt x="274104" y="159524"/>
                  </a:lnTo>
                  <a:lnTo>
                    <a:pt x="273431" y="172034"/>
                  </a:lnTo>
                  <a:lnTo>
                    <a:pt x="272161" y="194614"/>
                  </a:lnTo>
                  <a:lnTo>
                    <a:pt x="271653" y="204812"/>
                  </a:lnTo>
                  <a:lnTo>
                    <a:pt x="271068" y="213791"/>
                  </a:lnTo>
                  <a:lnTo>
                    <a:pt x="270446" y="221310"/>
                  </a:lnTo>
                  <a:lnTo>
                    <a:pt x="269417" y="232016"/>
                  </a:lnTo>
                  <a:lnTo>
                    <a:pt x="307340" y="232016"/>
                  </a:lnTo>
                  <a:lnTo>
                    <a:pt x="312851" y="35445"/>
                  </a:lnTo>
                  <a:lnTo>
                    <a:pt x="312826" y="33477"/>
                  </a:lnTo>
                  <a:lnTo>
                    <a:pt x="312902" y="33693"/>
                  </a:lnTo>
                  <a:lnTo>
                    <a:pt x="380961" y="232016"/>
                  </a:lnTo>
                  <a:lnTo>
                    <a:pt x="418884" y="232016"/>
                  </a:lnTo>
                  <a:lnTo>
                    <a:pt x="434187" y="187401"/>
                  </a:lnTo>
                  <a:lnTo>
                    <a:pt x="486918" y="33693"/>
                  </a:lnTo>
                  <a:lnTo>
                    <a:pt x="486930" y="33477"/>
                  </a:lnTo>
                  <a:lnTo>
                    <a:pt x="486930" y="33667"/>
                  </a:lnTo>
                  <a:lnTo>
                    <a:pt x="486994" y="33489"/>
                  </a:lnTo>
                  <a:lnTo>
                    <a:pt x="486994" y="35445"/>
                  </a:lnTo>
                  <a:lnTo>
                    <a:pt x="493623" y="232016"/>
                  </a:lnTo>
                  <a:lnTo>
                    <a:pt x="531533" y="232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26" name="object 25">
              <a:extLst>
                <a:ext uri="{FF2B5EF4-FFF2-40B4-BE49-F238E27FC236}">
                  <a16:creationId xmlns:a16="http://schemas.microsoft.com/office/drawing/2014/main" id="{DD8B079B-E98A-823E-531F-DA4A6D638BBF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68589" y="366813"/>
              <a:ext cx="201891" cy="227545"/>
            </a:xfrm>
            <a:prstGeom prst="rect">
              <a:avLst/>
            </a:prstGeom>
          </p:spPr>
        </p:pic>
        <p:sp>
          <p:nvSpPr>
            <p:cNvPr id="827" name="object 26">
              <a:extLst>
                <a:ext uri="{FF2B5EF4-FFF2-40B4-BE49-F238E27FC236}">
                  <a16:creationId xmlns:a16="http://schemas.microsoft.com/office/drawing/2014/main" id="{46F99820-BA1C-5F37-2644-49426C75ADC7}"/>
                </a:ext>
              </a:extLst>
            </p:cNvPr>
            <p:cNvSpPr/>
            <p:nvPr/>
          </p:nvSpPr>
          <p:spPr>
            <a:xfrm>
              <a:off x="1829371" y="362343"/>
              <a:ext cx="216535" cy="341630"/>
            </a:xfrm>
            <a:custGeom>
              <a:avLst/>
              <a:gdLst/>
              <a:ahLst/>
              <a:cxnLst/>
              <a:rect l="l" t="t" r="r" b="b"/>
              <a:pathLst>
                <a:path w="216535" h="341630">
                  <a:moveTo>
                    <a:pt x="40144" y="4470"/>
                  </a:moveTo>
                  <a:lnTo>
                    <a:pt x="0" y="4470"/>
                  </a:lnTo>
                  <a:lnTo>
                    <a:pt x="3378" y="14553"/>
                  </a:lnTo>
                  <a:lnTo>
                    <a:pt x="6000" y="25895"/>
                  </a:lnTo>
                  <a:lnTo>
                    <a:pt x="10141" y="68162"/>
                  </a:lnTo>
                  <a:lnTo>
                    <a:pt x="11069" y="112674"/>
                  </a:lnTo>
                  <a:lnTo>
                    <a:pt x="11150" y="341312"/>
                  </a:lnTo>
                  <a:lnTo>
                    <a:pt x="57988" y="341312"/>
                  </a:lnTo>
                  <a:lnTo>
                    <a:pt x="53120" y="300335"/>
                  </a:lnTo>
                  <a:lnTo>
                    <a:pt x="52367" y="278218"/>
                  </a:lnTo>
                  <a:lnTo>
                    <a:pt x="52412" y="213042"/>
                  </a:lnTo>
                  <a:lnTo>
                    <a:pt x="177509" y="213042"/>
                  </a:lnTo>
                  <a:lnTo>
                    <a:pt x="186620" y="203631"/>
                  </a:lnTo>
                  <a:lnTo>
                    <a:pt x="188722" y="200787"/>
                  </a:lnTo>
                  <a:lnTo>
                    <a:pt x="108038" y="200787"/>
                  </a:lnTo>
                  <a:lnTo>
                    <a:pt x="101727" y="199771"/>
                  </a:lnTo>
                  <a:lnTo>
                    <a:pt x="66347" y="183446"/>
                  </a:lnTo>
                  <a:lnTo>
                    <a:pt x="52412" y="174015"/>
                  </a:lnTo>
                  <a:lnTo>
                    <a:pt x="52482" y="103589"/>
                  </a:lnTo>
                  <a:lnTo>
                    <a:pt x="75262" y="63948"/>
                  </a:lnTo>
                  <a:lnTo>
                    <a:pt x="95454" y="46875"/>
                  </a:lnTo>
                  <a:lnTo>
                    <a:pt x="49072" y="46875"/>
                  </a:lnTo>
                  <a:lnTo>
                    <a:pt x="41757" y="7835"/>
                  </a:lnTo>
                  <a:lnTo>
                    <a:pt x="40144" y="4470"/>
                  </a:lnTo>
                  <a:close/>
                </a:path>
                <a:path w="216535" h="341630">
                  <a:moveTo>
                    <a:pt x="177509" y="213042"/>
                  </a:moveTo>
                  <a:lnTo>
                    <a:pt x="52412" y="213042"/>
                  </a:lnTo>
                  <a:lnTo>
                    <a:pt x="60214" y="218336"/>
                  </a:lnTo>
                  <a:lnTo>
                    <a:pt x="97747" y="235854"/>
                  </a:lnTo>
                  <a:lnTo>
                    <a:pt x="114884" y="237591"/>
                  </a:lnTo>
                  <a:lnTo>
                    <a:pt x="128607" y="236613"/>
                  </a:lnTo>
                  <a:lnTo>
                    <a:pt x="165963" y="222199"/>
                  </a:lnTo>
                  <a:lnTo>
                    <a:pt x="177509" y="213042"/>
                  </a:lnTo>
                  <a:close/>
                </a:path>
                <a:path w="216535" h="341630">
                  <a:moveTo>
                    <a:pt x="197098" y="37947"/>
                  </a:moveTo>
                  <a:lnTo>
                    <a:pt x="123812" y="37947"/>
                  </a:lnTo>
                  <a:lnTo>
                    <a:pt x="135161" y="39292"/>
                  </a:lnTo>
                  <a:lnTo>
                    <a:pt x="145176" y="43375"/>
                  </a:lnTo>
                  <a:lnTo>
                    <a:pt x="171648" y="85852"/>
                  </a:lnTo>
                  <a:lnTo>
                    <a:pt x="175107" y="119367"/>
                  </a:lnTo>
                  <a:lnTo>
                    <a:pt x="174537" y="131503"/>
                  </a:lnTo>
                  <a:lnTo>
                    <a:pt x="162058" y="171439"/>
                  </a:lnTo>
                  <a:lnTo>
                    <a:pt x="130035" y="198270"/>
                  </a:lnTo>
                  <a:lnTo>
                    <a:pt x="114884" y="200787"/>
                  </a:lnTo>
                  <a:lnTo>
                    <a:pt x="188722" y="200787"/>
                  </a:lnTo>
                  <a:lnTo>
                    <a:pt x="208624" y="164179"/>
                  </a:lnTo>
                  <a:lnTo>
                    <a:pt x="216395" y="112674"/>
                  </a:lnTo>
                  <a:lnTo>
                    <a:pt x="215702" y="96723"/>
                  </a:lnTo>
                  <a:lnTo>
                    <a:pt x="213663" y="81689"/>
                  </a:lnTo>
                  <a:lnTo>
                    <a:pt x="210335" y="67593"/>
                  </a:lnTo>
                  <a:lnTo>
                    <a:pt x="205778" y="54457"/>
                  </a:lnTo>
                  <a:lnTo>
                    <a:pt x="199944" y="42380"/>
                  </a:lnTo>
                  <a:lnTo>
                    <a:pt x="197098" y="37947"/>
                  </a:lnTo>
                  <a:close/>
                </a:path>
                <a:path w="216535" h="341630">
                  <a:moveTo>
                    <a:pt x="131610" y="0"/>
                  </a:moveTo>
                  <a:lnTo>
                    <a:pt x="85864" y="13055"/>
                  </a:lnTo>
                  <a:lnTo>
                    <a:pt x="49072" y="46875"/>
                  </a:lnTo>
                  <a:lnTo>
                    <a:pt x="95454" y="46875"/>
                  </a:lnTo>
                  <a:lnTo>
                    <a:pt x="104300" y="42095"/>
                  </a:lnTo>
                  <a:lnTo>
                    <a:pt x="114004" y="38955"/>
                  </a:lnTo>
                  <a:lnTo>
                    <a:pt x="123812" y="37947"/>
                  </a:lnTo>
                  <a:lnTo>
                    <a:pt x="197098" y="37947"/>
                  </a:lnTo>
                  <a:lnTo>
                    <a:pt x="193046" y="31637"/>
                  </a:lnTo>
                  <a:lnTo>
                    <a:pt x="155443" y="3579"/>
                  </a:lnTo>
                  <a:lnTo>
                    <a:pt x="143917" y="853"/>
                  </a:lnTo>
                  <a:lnTo>
                    <a:pt x="1316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28" name="object 27">
              <a:extLst>
                <a:ext uri="{FF2B5EF4-FFF2-40B4-BE49-F238E27FC236}">
                  <a16:creationId xmlns:a16="http://schemas.microsoft.com/office/drawing/2014/main" id="{DF6D3947-275D-287B-63DC-BEDBF9E239D7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88756" y="362343"/>
              <a:ext cx="211924" cy="237591"/>
            </a:xfrm>
            <a:prstGeom prst="rect">
              <a:avLst/>
            </a:prstGeom>
          </p:spPr>
        </p:pic>
        <p:pic>
          <p:nvPicPr>
            <p:cNvPr id="829" name="object 28">
              <a:extLst>
                <a:ext uri="{FF2B5EF4-FFF2-40B4-BE49-F238E27FC236}">
                  <a16:creationId xmlns:a16="http://schemas.microsoft.com/office/drawing/2014/main" id="{EC8659AE-315D-C1A9-CFDA-934EFAE8E04E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53919" y="362216"/>
              <a:ext cx="192963" cy="235496"/>
            </a:xfrm>
            <a:prstGeom prst="rect">
              <a:avLst/>
            </a:prstGeom>
          </p:spPr>
        </p:pic>
        <p:pic>
          <p:nvPicPr>
            <p:cNvPr id="830" name="object 29">
              <a:extLst>
                <a:ext uri="{FF2B5EF4-FFF2-40B4-BE49-F238E27FC236}">
                  <a16:creationId xmlns:a16="http://schemas.microsoft.com/office/drawing/2014/main" id="{2F588F2C-65DF-7793-D7B1-26AEC9DB932B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91371" y="362343"/>
              <a:ext cx="211937" cy="237591"/>
            </a:xfrm>
            <a:prstGeom prst="rect">
              <a:avLst/>
            </a:prstGeom>
          </p:spPr>
        </p:pic>
        <p:sp>
          <p:nvSpPr>
            <p:cNvPr id="831" name="object 30">
              <a:extLst>
                <a:ext uri="{FF2B5EF4-FFF2-40B4-BE49-F238E27FC236}">
                  <a16:creationId xmlns:a16="http://schemas.microsoft.com/office/drawing/2014/main" id="{42878673-D114-9F06-D3CB-282C35A4FD37}"/>
                </a:ext>
              </a:extLst>
            </p:cNvPr>
            <p:cNvSpPr/>
            <p:nvPr/>
          </p:nvSpPr>
          <p:spPr>
            <a:xfrm>
              <a:off x="2860662" y="367042"/>
              <a:ext cx="200025" cy="227329"/>
            </a:xfrm>
            <a:custGeom>
              <a:avLst/>
              <a:gdLst/>
              <a:ahLst/>
              <a:cxnLst/>
              <a:rect l="l" t="t" r="r" b="b"/>
              <a:pathLst>
                <a:path w="200025" h="227329">
                  <a:moveTo>
                    <a:pt x="199745" y="217170"/>
                  </a:moveTo>
                  <a:lnTo>
                    <a:pt x="198856" y="217170"/>
                  </a:lnTo>
                  <a:lnTo>
                    <a:pt x="198856" y="207010"/>
                  </a:lnTo>
                  <a:lnTo>
                    <a:pt x="198183" y="207010"/>
                  </a:lnTo>
                  <a:lnTo>
                    <a:pt x="198183" y="194310"/>
                  </a:lnTo>
                  <a:lnTo>
                    <a:pt x="197688" y="194310"/>
                  </a:lnTo>
                  <a:lnTo>
                    <a:pt x="197688" y="180340"/>
                  </a:lnTo>
                  <a:lnTo>
                    <a:pt x="197358" y="180340"/>
                  </a:lnTo>
                  <a:lnTo>
                    <a:pt x="197358" y="165100"/>
                  </a:lnTo>
                  <a:lnTo>
                    <a:pt x="197104" y="165100"/>
                  </a:lnTo>
                  <a:lnTo>
                    <a:pt x="197104" y="149860"/>
                  </a:lnTo>
                  <a:lnTo>
                    <a:pt x="196926" y="149860"/>
                  </a:lnTo>
                  <a:lnTo>
                    <a:pt x="196926" y="133350"/>
                  </a:lnTo>
                  <a:lnTo>
                    <a:pt x="196900" y="121920"/>
                  </a:lnTo>
                  <a:lnTo>
                    <a:pt x="196926" y="118110"/>
                  </a:lnTo>
                  <a:lnTo>
                    <a:pt x="196938" y="109220"/>
                  </a:lnTo>
                  <a:lnTo>
                    <a:pt x="196938" y="92710"/>
                  </a:lnTo>
                  <a:lnTo>
                    <a:pt x="196938" y="0"/>
                  </a:lnTo>
                  <a:lnTo>
                    <a:pt x="155663" y="0"/>
                  </a:lnTo>
                  <a:lnTo>
                    <a:pt x="155663" y="88900"/>
                  </a:lnTo>
                  <a:lnTo>
                    <a:pt x="44119" y="88900"/>
                  </a:lnTo>
                  <a:lnTo>
                    <a:pt x="4411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76" y="8890"/>
                  </a:lnTo>
                  <a:lnTo>
                    <a:pt x="876" y="20320"/>
                  </a:lnTo>
                  <a:lnTo>
                    <a:pt x="1574" y="20320"/>
                  </a:lnTo>
                  <a:lnTo>
                    <a:pt x="1574" y="33020"/>
                  </a:lnTo>
                  <a:lnTo>
                    <a:pt x="2082" y="33020"/>
                  </a:lnTo>
                  <a:lnTo>
                    <a:pt x="2082" y="46990"/>
                  </a:lnTo>
                  <a:lnTo>
                    <a:pt x="2387" y="46990"/>
                  </a:lnTo>
                  <a:lnTo>
                    <a:pt x="2387" y="62230"/>
                  </a:lnTo>
                  <a:lnTo>
                    <a:pt x="2578" y="62230"/>
                  </a:lnTo>
                  <a:lnTo>
                    <a:pt x="2578" y="88900"/>
                  </a:lnTo>
                  <a:lnTo>
                    <a:pt x="2667" y="92710"/>
                  </a:lnTo>
                  <a:lnTo>
                    <a:pt x="2755" y="109220"/>
                  </a:lnTo>
                  <a:lnTo>
                    <a:pt x="2844" y="118110"/>
                  </a:lnTo>
                  <a:lnTo>
                    <a:pt x="2844" y="121920"/>
                  </a:lnTo>
                  <a:lnTo>
                    <a:pt x="2844" y="227330"/>
                  </a:lnTo>
                  <a:lnTo>
                    <a:pt x="44119" y="227330"/>
                  </a:lnTo>
                  <a:lnTo>
                    <a:pt x="44119" y="121920"/>
                  </a:lnTo>
                  <a:lnTo>
                    <a:pt x="155663" y="121920"/>
                  </a:lnTo>
                  <a:lnTo>
                    <a:pt x="155663" y="227330"/>
                  </a:lnTo>
                  <a:lnTo>
                    <a:pt x="199745" y="227330"/>
                  </a:lnTo>
                  <a:lnTo>
                    <a:pt x="199745" y="217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32" name="object 31">
              <a:extLst>
                <a:ext uri="{FF2B5EF4-FFF2-40B4-BE49-F238E27FC236}">
                  <a16:creationId xmlns:a16="http://schemas.microsoft.com/office/drawing/2014/main" id="{13A5E759-55AA-DC4B-BC2D-07EF0B46F630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91886" y="362343"/>
              <a:ext cx="200664" cy="237591"/>
            </a:xfrm>
            <a:prstGeom prst="rect">
              <a:avLst/>
            </a:prstGeom>
          </p:spPr>
        </p:pic>
        <p:pic>
          <p:nvPicPr>
            <p:cNvPr id="833" name="object 32">
              <a:extLst>
                <a:ext uri="{FF2B5EF4-FFF2-40B4-BE49-F238E27FC236}">
                  <a16:creationId xmlns:a16="http://schemas.microsoft.com/office/drawing/2014/main" id="{6B97F5DA-275C-FB86-0EBD-94018D974C82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31959" y="366813"/>
              <a:ext cx="201891" cy="227545"/>
            </a:xfrm>
            <a:prstGeom prst="rect">
              <a:avLst/>
            </a:prstGeom>
          </p:spPr>
        </p:pic>
        <p:sp>
          <p:nvSpPr>
            <p:cNvPr id="834" name="object 33">
              <a:extLst>
                <a:ext uri="{FF2B5EF4-FFF2-40B4-BE49-F238E27FC236}">
                  <a16:creationId xmlns:a16="http://schemas.microsoft.com/office/drawing/2014/main" id="{503D607D-83F3-F026-D7A1-94040113487E}"/>
                </a:ext>
              </a:extLst>
            </p:cNvPr>
            <p:cNvSpPr/>
            <p:nvPr/>
          </p:nvSpPr>
          <p:spPr>
            <a:xfrm>
              <a:off x="3757574" y="250824"/>
              <a:ext cx="1192530" cy="441959"/>
            </a:xfrm>
            <a:custGeom>
              <a:avLst/>
              <a:gdLst/>
              <a:ahLst/>
              <a:cxnLst/>
              <a:rect l="l" t="t" r="r" b="b"/>
              <a:pathLst>
                <a:path w="1192529" h="441959">
                  <a:moveTo>
                    <a:pt x="214134" y="229768"/>
                  </a:moveTo>
                  <a:lnTo>
                    <a:pt x="207848" y="188861"/>
                  </a:lnTo>
                  <a:lnTo>
                    <a:pt x="192709" y="158394"/>
                  </a:lnTo>
                  <a:lnTo>
                    <a:pt x="189687" y="154076"/>
                  </a:lnTo>
                  <a:lnTo>
                    <a:pt x="181140" y="144754"/>
                  </a:lnTo>
                  <a:lnTo>
                    <a:pt x="172834" y="137744"/>
                  </a:lnTo>
                  <a:lnTo>
                    <a:pt x="172834" y="236435"/>
                  </a:lnTo>
                  <a:lnTo>
                    <a:pt x="172300" y="247065"/>
                  </a:lnTo>
                  <a:lnTo>
                    <a:pt x="160362" y="284111"/>
                  </a:lnTo>
                  <a:lnTo>
                    <a:pt x="126936" y="310870"/>
                  </a:lnTo>
                  <a:lnTo>
                    <a:pt x="109258" y="313410"/>
                  </a:lnTo>
                  <a:lnTo>
                    <a:pt x="100418" y="312775"/>
                  </a:lnTo>
                  <a:lnTo>
                    <a:pt x="66052" y="293192"/>
                  </a:lnTo>
                  <a:lnTo>
                    <a:pt x="47142" y="256590"/>
                  </a:lnTo>
                  <a:lnTo>
                    <a:pt x="41236" y="217652"/>
                  </a:lnTo>
                  <a:lnTo>
                    <a:pt x="41236" y="207683"/>
                  </a:lnTo>
                  <a:lnTo>
                    <a:pt x="70002" y="173736"/>
                  </a:lnTo>
                  <a:lnTo>
                    <a:pt x="111506" y="158394"/>
                  </a:lnTo>
                  <a:lnTo>
                    <a:pt x="122288" y="159105"/>
                  </a:lnTo>
                  <a:lnTo>
                    <a:pt x="159283" y="183070"/>
                  </a:lnTo>
                  <a:lnTo>
                    <a:pt x="172326" y="226923"/>
                  </a:lnTo>
                  <a:lnTo>
                    <a:pt x="172834" y="236435"/>
                  </a:lnTo>
                  <a:lnTo>
                    <a:pt x="172834" y="137744"/>
                  </a:lnTo>
                  <a:lnTo>
                    <a:pt x="135547" y="122478"/>
                  </a:lnTo>
                  <a:lnTo>
                    <a:pt x="121539" y="121564"/>
                  </a:lnTo>
                  <a:lnTo>
                    <a:pt x="108115" y="122351"/>
                  </a:lnTo>
                  <a:lnTo>
                    <a:pt x="64135" y="141020"/>
                  </a:lnTo>
                  <a:lnTo>
                    <a:pt x="42341" y="163487"/>
                  </a:lnTo>
                  <a:lnTo>
                    <a:pt x="43141" y="151269"/>
                  </a:lnTo>
                  <a:lnTo>
                    <a:pt x="55638" y="108889"/>
                  </a:lnTo>
                  <a:lnTo>
                    <a:pt x="78105" y="77558"/>
                  </a:lnTo>
                  <a:lnTo>
                    <a:pt x="112001" y="54965"/>
                  </a:lnTo>
                  <a:lnTo>
                    <a:pt x="150533" y="48856"/>
                  </a:lnTo>
                  <a:lnTo>
                    <a:pt x="158902" y="48285"/>
                  </a:lnTo>
                  <a:lnTo>
                    <a:pt x="167373" y="47307"/>
                  </a:lnTo>
                  <a:lnTo>
                    <a:pt x="176212" y="45618"/>
                  </a:lnTo>
                  <a:lnTo>
                    <a:pt x="185458" y="43230"/>
                  </a:lnTo>
                  <a:lnTo>
                    <a:pt x="195160" y="40144"/>
                  </a:lnTo>
                  <a:lnTo>
                    <a:pt x="207429" y="0"/>
                  </a:lnTo>
                  <a:lnTo>
                    <a:pt x="198831" y="2451"/>
                  </a:lnTo>
                  <a:lnTo>
                    <a:pt x="190271" y="4457"/>
                  </a:lnTo>
                  <a:lnTo>
                    <a:pt x="181787" y="6045"/>
                  </a:lnTo>
                  <a:lnTo>
                    <a:pt x="173393" y="7239"/>
                  </a:lnTo>
                  <a:lnTo>
                    <a:pt x="131940" y="11938"/>
                  </a:lnTo>
                  <a:lnTo>
                    <a:pt x="123786" y="13208"/>
                  </a:lnTo>
                  <a:lnTo>
                    <a:pt x="84493" y="26644"/>
                  </a:lnTo>
                  <a:lnTo>
                    <a:pt x="48526" y="53721"/>
                  </a:lnTo>
                  <a:lnTo>
                    <a:pt x="20523" y="94246"/>
                  </a:lnTo>
                  <a:lnTo>
                    <a:pt x="5753" y="140411"/>
                  </a:lnTo>
                  <a:lnTo>
                    <a:pt x="215" y="189750"/>
                  </a:lnTo>
                  <a:lnTo>
                    <a:pt x="0" y="208546"/>
                  </a:lnTo>
                  <a:lnTo>
                    <a:pt x="698" y="227888"/>
                  </a:lnTo>
                  <a:lnTo>
                    <a:pt x="11887" y="281520"/>
                  </a:lnTo>
                  <a:lnTo>
                    <a:pt x="36360" y="321411"/>
                  </a:lnTo>
                  <a:lnTo>
                    <a:pt x="73875" y="344589"/>
                  </a:lnTo>
                  <a:lnTo>
                    <a:pt x="105930" y="349110"/>
                  </a:lnTo>
                  <a:lnTo>
                    <a:pt x="123024" y="348056"/>
                  </a:lnTo>
                  <a:lnTo>
                    <a:pt x="165595" y="332498"/>
                  </a:lnTo>
                  <a:lnTo>
                    <a:pt x="194856" y="301472"/>
                  </a:lnTo>
                  <a:lnTo>
                    <a:pt x="210997" y="260273"/>
                  </a:lnTo>
                  <a:lnTo>
                    <a:pt x="213296" y="245262"/>
                  </a:lnTo>
                  <a:lnTo>
                    <a:pt x="214134" y="229768"/>
                  </a:lnTo>
                  <a:close/>
                </a:path>
                <a:path w="1192529" h="441959">
                  <a:moveTo>
                    <a:pt x="563219" y="230886"/>
                  </a:moveTo>
                  <a:lnTo>
                    <a:pt x="561467" y="203733"/>
                  </a:lnTo>
                  <a:lnTo>
                    <a:pt x="556260" y="179895"/>
                  </a:lnTo>
                  <a:lnTo>
                    <a:pt x="547674" y="159423"/>
                  </a:lnTo>
                  <a:lnTo>
                    <a:pt x="539127" y="147218"/>
                  </a:lnTo>
                  <a:lnTo>
                    <a:pt x="535774" y="142417"/>
                  </a:lnTo>
                  <a:lnTo>
                    <a:pt x="521970" y="129794"/>
                  </a:lnTo>
                  <a:lnTo>
                    <a:pt x="521970" y="230886"/>
                  </a:lnTo>
                  <a:lnTo>
                    <a:pt x="520814" y="249313"/>
                  </a:lnTo>
                  <a:lnTo>
                    <a:pt x="504444" y="291668"/>
                  </a:lnTo>
                  <a:lnTo>
                    <a:pt x="461746" y="313410"/>
                  </a:lnTo>
                  <a:lnTo>
                    <a:pt x="448830" y="312051"/>
                  </a:lnTo>
                  <a:lnTo>
                    <a:pt x="410794" y="279692"/>
                  </a:lnTo>
                  <a:lnTo>
                    <a:pt x="401840" y="237566"/>
                  </a:lnTo>
                  <a:lnTo>
                    <a:pt x="401523" y="230886"/>
                  </a:lnTo>
                  <a:lnTo>
                    <a:pt x="402564" y="212267"/>
                  </a:lnTo>
                  <a:lnTo>
                    <a:pt x="403936" y="205219"/>
                  </a:lnTo>
                  <a:lnTo>
                    <a:pt x="405765" y="195745"/>
                  </a:lnTo>
                  <a:lnTo>
                    <a:pt x="428078" y="159689"/>
                  </a:lnTo>
                  <a:lnTo>
                    <a:pt x="461746" y="147218"/>
                  </a:lnTo>
                  <a:lnTo>
                    <a:pt x="474624" y="148564"/>
                  </a:lnTo>
                  <a:lnTo>
                    <a:pt x="512635" y="181571"/>
                  </a:lnTo>
                  <a:lnTo>
                    <a:pt x="521970" y="230886"/>
                  </a:lnTo>
                  <a:lnTo>
                    <a:pt x="521970" y="129794"/>
                  </a:lnTo>
                  <a:lnTo>
                    <a:pt x="520992" y="128892"/>
                  </a:lnTo>
                  <a:lnTo>
                    <a:pt x="504101" y="119202"/>
                  </a:lnTo>
                  <a:lnTo>
                    <a:pt x="485089" y="113398"/>
                  </a:lnTo>
                  <a:lnTo>
                    <a:pt x="463969" y="111518"/>
                  </a:lnTo>
                  <a:lnTo>
                    <a:pt x="450684" y="112382"/>
                  </a:lnTo>
                  <a:lnTo>
                    <a:pt x="414337" y="125349"/>
                  </a:lnTo>
                  <a:lnTo>
                    <a:pt x="385419" y="153301"/>
                  </a:lnTo>
                  <a:lnTo>
                    <a:pt x="367906" y="195402"/>
                  </a:lnTo>
                  <a:lnTo>
                    <a:pt x="366433" y="205219"/>
                  </a:lnTo>
                  <a:lnTo>
                    <a:pt x="317855" y="205219"/>
                  </a:lnTo>
                  <a:lnTo>
                    <a:pt x="317855" y="115989"/>
                  </a:lnTo>
                  <a:lnTo>
                    <a:pt x="273227" y="115989"/>
                  </a:lnTo>
                  <a:lnTo>
                    <a:pt x="274218" y="125488"/>
                  </a:lnTo>
                  <a:lnTo>
                    <a:pt x="275018" y="136448"/>
                  </a:lnTo>
                  <a:lnTo>
                    <a:pt x="276212" y="178092"/>
                  </a:lnTo>
                  <a:lnTo>
                    <a:pt x="276453" y="341337"/>
                  </a:lnTo>
                  <a:lnTo>
                    <a:pt x="276352" y="343535"/>
                  </a:lnTo>
                  <a:lnTo>
                    <a:pt x="322326" y="343535"/>
                  </a:lnTo>
                  <a:lnTo>
                    <a:pt x="321614" y="337045"/>
                  </a:lnTo>
                  <a:lnTo>
                    <a:pt x="320941" y="329615"/>
                  </a:lnTo>
                  <a:lnTo>
                    <a:pt x="320370" y="321284"/>
                  </a:lnTo>
                  <a:lnTo>
                    <a:pt x="319951" y="312013"/>
                  </a:lnTo>
                  <a:lnTo>
                    <a:pt x="319379" y="300596"/>
                  </a:lnTo>
                  <a:lnTo>
                    <a:pt x="318147" y="261772"/>
                  </a:lnTo>
                  <a:lnTo>
                    <a:pt x="317855" y="237566"/>
                  </a:lnTo>
                  <a:lnTo>
                    <a:pt x="365086" y="237566"/>
                  </a:lnTo>
                  <a:lnTo>
                    <a:pt x="366293" y="257937"/>
                  </a:lnTo>
                  <a:lnTo>
                    <a:pt x="371157" y="281546"/>
                  </a:lnTo>
                  <a:lnTo>
                    <a:pt x="390906" y="318770"/>
                  </a:lnTo>
                  <a:lnTo>
                    <a:pt x="439216" y="347154"/>
                  </a:lnTo>
                  <a:lnTo>
                    <a:pt x="459498" y="349110"/>
                  </a:lnTo>
                  <a:lnTo>
                    <a:pt x="473341" y="348221"/>
                  </a:lnTo>
                  <a:lnTo>
                    <a:pt x="511378" y="335495"/>
                  </a:lnTo>
                  <a:lnTo>
                    <a:pt x="536854" y="313410"/>
                  </a:lnTo>
                  <a:lnTo>
                    <a:pt x="541375" y="307898"/>
                  </a:lnTo>
                  <a:lnTo>
                    <a:pt x="549059" y="295567"/>
                  </a:lnTo>
                  <a:lnTo>
                    <a:pt x="555231" y="281635"/>
                  </a:lnTo>
                  <a:lnTo>
                    <a:pt x="559638" y="266192"/>
                  </a:lnTo>
                  <a:lnTo>
                    <a:pt x="562292" y="249262"/>
                  </a:lnTo>
                  <a:lnTo>
                    <a:pt x="563219" y="230886"/>
                  </a:lnTo>
                  <a:close/>
                </a:path>
                <a:path w="1192529" h="441959">
                  <a:moveTo>
                    <a:pt x="853363" y="311175"/>
                  </a:moveTo>
                  <a:lnTo>
                    <a:pt x="817676" y="311175"/>
                  </a:lnTo>
                  <a:lnTo>
                    <a:pt x="817765" y="200317"/>
                  </a:lnTo>
                  <a:lnTo>
                    <a:pt x="818603" y="149085"/>
                  </a:lnTo>
                  <a:lnTo>
                    <a:pt x="821029" y="115989"/>
                  </a:lnTo>
                  <a:lnTo>
                    <a:pt x="778624" y="115989"/>
                  </a:lnTo>
                  <a:lnTo>
                    <a:pt x="778624" y="148348"/>
                  </a:lnTo>
                  <a:lnTo>
                    <a:pt x="778624" y="311175"/>
                  </a:lnTo>
                  <a:lnTo>
                    <a:pt x="663752" y="311175"/>
                  </a:lnTo>
                  <a:lnTo>
                    <a:pt x="680593" y="272872"/>
                  </a:lnTo>
                  <a:lnTo>
                    <a:pt x="695756" y="233565"/>
                  </a:lnTo>
                  <a:lnTo>
                    <a:pt x="708736" y="192239"/>
                  </a:lnTo>
                  <a:lnTo>
                    <a:pt x="719518" y="148348"/>
                  </a:lnTo>
                  <a:lnTo>
                    <a:pt x="778624" y="148348"/>
                  </a:lnTo>
                  <a:lnTo>
                    <a:pt x="778624" y="115989"/>
                  </a:lnTo>
                  <a:lnTo>
                    <a:pt x="684949" y="115989"/>
                  </a:lnTo>
                  <a:lnTo>
                    <a:pt x="679780" y="146177"/>
                  </a:lnTo>
                  <a:lnTo>
                    <a:pt x="673722" y="174282"/>
                  </a:lnTo>
                  <a:lnTo>
                    <a:pt x="659384" y="224294"/>
                  </a:lnTo>
                  <a:lnTo>
                    <a:pt x="641629" y="268859"/>
                  </a:lnTo>
                  <a:lnTo>
                    <a:pt x="621347" y="311175"/>
                  </a:lnTo>
                  <a:lnTo>
                    <a:pt x="590130" y="311175"/>
                  </a:lnTo>
                  <a:lnTo>
                    <a:pt x="590130" y="441706"/>
                  </a:lnTo>
                  <a:lnTo>
                    <a:pt x="622477" y="441706"/>
                  </a:lnTo>
                  <a:lnTo>
                    <a:pt x="622566" y="426567"/>
                  </a:lnTo>
                  <a:lnTo>
                    <a:pt x="622731" y="418414"/>
                  </a:lnTo>
                  <a:lnTo>
                    <a:pt x="623036" y="409892"/>
                  </a:lnTo>
                  <a:lnTo>
                    <a:pt x="623316" y="401104"/>
                  </a:lnTo>
                  <a:lnTo>
                    <a:pt x="623671" y="392277"/>
                  </a:lnTo>
                  <a:lnTo>
                    <a:pt x="624205" y="383514"/>
                  </a:lnTo>
                  <a:lnTo>
                    <a:pt x="625043" y="374865"/>
                  </a:lnTo>
                  <a:lnTo>
                    <a:pt x="625843" y="366229"/>
                  </a:lnTo>
                  <a:lnTo>
                    <a:pt x="626783" y="358178"/>
                  </a:lnTo>
                  <a:lnTo>
                    <a:pt x="627888" y="350647"/>
                  </a:lnTo>
                  <a:lnTo>
                    <a:pt x="629170" y="343535"/>
                  </a:lnTo>
                  <a:lnTo>
                    <a:pt x="814324" y="343535"/>
                  </a:lnTo>
                  <a:lnTo>
                    <a:pt x="819150" y="383616"/>
                  </a:lnTo>
                  <a:lnTo>
                    <a:pt x="820013" y="401104"/>
                  </a:lnTo>
                  <a:lnTo>
                    <a:pt x="820483" y="409892"/>
                  </a:lnTo>
                  <a:lnTo>
                    <a:pt x="820699" y="418439"/>
                  </a:lnTo>
                  <a:lnTo>
                    <a:pt x="820851" y="426567"/>
                  </a:lnTo>
                  <a:lnTo>
                    <a:pt x="821029" y="441706"/>
                  </a:lnTo>
                  <a:lnTo>
                    <a:pt x="853363" y="441706"/>
                  </a:lnTo>
                  <a:lnTo>
                    <a:pt x="853363" y="343535"/>
                  </a:lnTo>
                  <a:lnTo>
                    <a:pt x="853363" y="311175"/>
                  </a:lnTo>
                  <a:close/>
                </a:path>
                <a:path w="1192529" h="441959">
                  <a:moveTo>
                    <a:pt x="1192034" y="115989"/>
                  </a:moveTo>
                  <a:lnTo>
                    <a:pt x="1170774" y="111391"/>
                  </a:lnTo>
                  <a:lnTo>
                    <a:pt x="1167511" y="111518"/>
                  </a:lnTo>
                  <a:lnTo>
                    <a:pt x="1132916" y="128244"/>
                  </a:lnTo>
                  <a:lnTo>
                    <a:pt x="1124445" y="144564"/>
                  </a:lnTo>
                  <a:lnTo>
                    <a:pt x="1119276" y="158762"/>
                  </a:lnTo>
                  <a:lnTo>
                    <a:pt x="1104900" y="194513"/>
                  </a:lnTo>
                  <a:lnTo>
                    <a:pt x="1077163" y="208572"/>
                  </a:lnTo>
                  <a:lnTo>
                    <a:pt x="1058189" y="208572"/>
                  </a:lnTo>
                  <a:lnTo>
                    <a:pt x="1058189" y="115989"/>
                  </a:lnTo>
                  <a:lnTo>
                    <a:pt x="1016927" y="115989"/>
                  </a:lnTo>
                  <a:lnTo>
                    <a:pt x="1016927" y="208572"/>
                  </a:lnTo>
                  <a:lnTo>
                    <a:pt x="992911" y="208572"/>
                  </a:lnTo>
                  <a:lnTo>
                    <a:pt x="987183" y="206997"/>
                  </a:lnTo>
                  <a:lnTo>
                    <a:pt x="981570" y="203898"/>
                  </a:lnTo>
                  <a:lnTo>
                    <a:pt x="975664" y="200736"/>
                  </a:lnTo>
                  <a:lnTo>
                    <a:pt x="955624" y="158610"/>
                  </a:lnTo>
                  <a:lnTo>
                    <a:pt x="951534" y="147040"/>
                  </a:lnTo>
                  <a:lnTo>
                    <a:pt x="926795" y="115658"/>
                  </a:lnTo>
                  <a:lnTo>
                    <a:pt x="907618" y="111518"/>
                  </a:lnTo>
                  <a:lnTo>
                    <a:pt x="904328" y="111518"/>
                  </a:lnTo>
                  <a:lnTo>
                    <a:pt x="900264" y="111823"/>
                  </a:lnTo>
                  <a:lnTo>
                    <a:pt x="896340" y="112420"/>
                  </a:lnTo>
                  <a:lnTo>
                    <a:pt x="892098" y="113004"/>
                  </a:lnTo>
                  <a:lnTo>
                    <a:pt x="887653" y="113855"/>
                  </a:lnTo>
                  <a:lnTo>
                    <a:pt x="883081" y="115989"/>
                  </a:lnTo>
                  <a:lnTo>
                    <a:pt x="891997" y="149898"/>
                  </a:lnTo>
                  <a:lnTo>
                    <a:pt x="894676" y="148704"/>
                  </a:lnTo>
                  <a:lnTo>
                    <a:pt x="896759" y="147637"/>
                  </a:lnTo>
                  <a:lnTo>
                    <a:pt x="898677" y="147675"/>
                  </a:lnTo>
                  <a:lnTo>
                    <a:pt x="898893" y="147637"/>
                  </a:lnTo>
                  <a:lnTo>
                    <a:pt x="900468" y="147370"/>
                  </a:lnTo>
                  <a:lnTo>
                    <a:pt x="902017" y="147040"/>
                  </a:lnTo>
                  <a:lnTo>
                    <a:pt x="904252" y="147218"/>
                  </a:lnTo>
                  <a:lnTo>
                    <a:pt x="910805" y="147218"/>
                  </a:lnTo>
                  <a:lnTo>
                    <a:pt x="915149" y="150012"/>
                  </a:lnTo>
                  <a:lnTo>
                    <a:pt x="917651" y="156146"/>
                  </a:lnTo>
                  <a:lnTo>
                    <a:pt x="919441" y="160756"/>
                  </a:lnTo>
                  <a:lnTo>
                    <a:pt x="922985" y="171767"/>
                  </a:lnTo>
                  <a:lnTo>
                    <a:pt x="924775" y="177558"/>
                  </a:lnTo>
                  <a:lnTo>
                    <a:pt x="926782" y="183515"/>
                  </a:lnTo>
                  <a:lnTo>
                    <a:pt x="928801" y="189611"/>
                  </a:lnTo>
                  <a:lnTo>
                    <a:pt x="931037" y="195999"/>
                  </a:lnTo>
                  <a:lnTo>
                    <a:pt x="933132" y="201587"/>
                  </a:lnTo>
                  <a:lnTo>
                    <a:pt x="936282" y="206578"/>
                  </a:lnTo>
                  <a:lnTo>
                    <a:pt x="939038" y="211480"/>
                  </a:lnTo>
                  <a:lnTo>
                    <a:pt x="943292" y="215646"/>
                  </a:lnTo>
                  <a:lnTo>
                    <a:pt x="949998" y="219735"/>
                  </a:lnTo>
                  <a:lnTo>
                    <a:pt x="943190" y="222516"/>
                  </a:lnTo>
                  <a:lnTo>
                    <a:pt x="913345" y="261200"/>
                  </a:lnTo>
                  <a:lnTo>
                    <a:pt x="897890" y="301688"/>
                  </a:lnTo>
                  <a:lnTo>
                    <a:pt x="885304" y="343535"/>
                  </a:lnTo>
                  <a:lnTo>
                    <a:pt x="927696" y="343535"/>
                  </a:lnTo>
                  <a:lnTo>
                    <a:pt x="931633" y="326821"/>
                  </a:lnTo>
                  <a:lnTo>
                    <a:pt x="935520" y="311950"/>
                  </a:lnTo>
                  <a:lnTo>
                    <a:pt x="951471" y="269316"/>
                  </a:lnTo>
                  <a:lnTo>
                    <a:pt x="974547" y="244932"/>
                  </a:lnTo>
                  <a:lnTo>
                    <a:pt x="979741" y="242252"/>
                  </a:lnTo>
                  <a:lnTo>
                    <a:pt x="985215" y="240817"/>
                  </a:lnTo>
                  <a:lnTo>
                    <a:pt x="991247" y="240906"/>
                  </a:lnTo>
                  <a:lnTo>
                    <a:pt x="1016927" y="240906"/>
                  </a:lnTo>
                  <a:lnTo>
                    <a:pt x="1016927" y="343535"/>
                  </a:lnTo>
                  <a:lnTo>
                    <a:pt x="1058189" y="343535"/>
                  </a:lnTo>
                  <a:lnTo>
                    <a:pt x="1058189" y="240906"/>
                  </a:lnTo>
                  <a:lnTo>
                    <a:pt x="1089939" y="240906"/>
                  </a:lnTo>
                  <a:lnTo>
                    <a:pt x="1095387" y="242087"/>
                  </a:lnTo>
                  <a:lnTo>
                    <a:pt x="1100696" y="244932"/>
                  </a:lnTo>
                  <a:lnTo>
                    <a:pt x="1105827" y="247599"/>
                  </a:lnTo>
                  <a:lnTo>
                    <a:pt x="1131900" y="287756"/>
                  </a:lnTo>
                  <a:lnTo>
                    <a:pt x="1143393" y="326834"/>
                  </a:lnTo>
                  <a:lnTo>
                    <a:pt x="1147419" y="343535"/>
                  </a:lnTo>
                  <a:lnTo>
                    <a:pt x="1189824" y="343535"/>
                  </a:lnTo>
                  <a:lnTo>
                    <a:pt x="1176159" y="298932"/>
                  </a:lnTo>
                  <a:lnTo>
                    <a:pt x="1162100" y="262166"/>
                  </a:lnTo>
                  <a:lnTo>
                    <a:pt x="1138339" y="227126"/>
                  </a:lnTo>
                  <a:lnTo>
                    <a:pt x="1125118" y="219735"/>
                  </a:lnTo>
                  <a:lnTo>
                    <a:pt x="1131506" y="215874"/>
                  </a:lnTo>
                  <a:lnTo>
                    <a:pt x="1149946" y="177241"/>
                  </a:lnTo>
                  <a:lnTo>
                    <a:pt x="1152105" y="171767"/>
                  </a:lnTo>
                  <a:lnTo>
                    <a:pt x="1153896" y="165963"/>
                  </a:lnTo>
                  <a:lnTo>
                    <a:pt x="1155623" y="160566"/>
                  </a:lnTo>
                  <a:lnTo>
                    <a:pt x="1157465" y="156146"/>
                  </a:lnTo>
                  <a:lnTo>
                    <a:pt x="1159840" y="150202"/>
                  </a:lnTo>
                  <a:lnTo>
                    <a:pt x="1164031" y="147040"/>
                  </a:lnTo>
                  <a:lnTo>
                    <a:pt x="1170863" y="147218"/>
                  </a:lnTo>
                  <a:lnTo>
                    <a:pt x="1172933" y="147218"/>
                  </a:lnTo>
                  <a:lnTo>
                    <a:pt x="1174775" y="147040"/>
                  </a:lnTo>
                  <a:lnTo>
                    <a:pt x="1176540" y="147675"/>
                  </a:lnTo>
                  <a:lnTo>
                    <a:pt x="1178255" y="147967"/>
                  </a:lnTo>
                  <a:lnTo>
                    <a:pt x="1180312" y="148488"/>
                  </a:lnTo>
                  <a:lnTo>
                    <a:pt x="1183119" y="149898"/>
                  </a:lnTo>
                  <a:lnTo>
                    <a:pt x="1183868" y="147040"/>
                  </a:lnTo>
                  <a:lnTo>
                    <a:pt x="1192034" y="1159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35" name="object 34">
              <a:extLst>
                <a:ext uri="{FF2B5EF4-FFF2-40B4-BE49-F238E27FC236}">
                  <a16:creationId xmlns:a16="http://schemas.microsoft.com/office/drawing/2014/main" id="{260A18EF-20B3-3DB8-6415-DA0206AB110C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88276" y="362343"/>
              <a:ext cx="200664" cy="237591"/>
            </a:xfrm>
            <a:prstGeom prst="rect">
              <a:avLst/>
            </a:prstGeom>
          </p:spPr>
        </p:pic>
        <p:sp>
          <p:nvSpPr>
            <p:cNvPr id="836" name="object 35">
              <a:extLst>
                <a:ext uri="{FF2B5EF4-FFF2-40B4-BE49-F238E27FC236}">
                  <a16:creationId xmlns:a16="http://schemas.microsoft.com/office/drawing/2014/main" id="{7BBF97A9-8A5D-3E53-9165-118D55940C63}"/>
                </a:ext>
              </a:extLst>
            </p:cNvPr>
            <p:cNvSpPr/>
            <p:nvPr/>
          </p:nvSpPr>
          <p:spPr>
            <a:xfrm>
              <a:off x="5225313" y="367042"/>
              <a:ext cx="208915" cy="227329"/>
            </a:xfrm>
            <a:custGeom>
              <a:avLst/>
              <a:gdLst/>
              <a:ahLst/>
              <a:cxnLst/>
              <a:rect l="l" t="t" r="r" b="b"/>
              <a:pathLst>
                <a:path w="208914" h="227329">
                  <a:moveTo>
                    <a:pt x="20858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83667" y="31750"/>
                  </a:lnTo>
                  <a:lnTo>
                    <a:pt x="83667" y="227330"/>
                  </a:lnTo>
                  <a:lnTo>
                    <a:pt x="124917" y="227330"/>
                  </a:lnTo>
                  <a:lnTo>
                    <a:pt x="124917" y="31750"/>
                  </a:lnTo>
                  <a:lnTo>
                    <a:pt x="208584" y="31750"/>
                  </a:lnTo>
                  <a:lnTo>
                    <a:pt x="208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37" name="object 36">
              <a:extLst>
                <a:ext uri="{FF2B5EF4-FFF2-40B4-BE49-F238E27FC236}">
                  <a16:creationId xmlns:a16="http://schemas.microsoft.com/office/drawing/2014/main" id="{45288173-60F3-E25F-B645-F26A3A71FDCC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71731" y="362343"/>
              <a:ext cx="211937" cy="237591"/>
            </a:xfrm>
            <a:prstGeom prst="rect">
              <a:avLst/>
            </a:prstGeom>
          </p:spPr>
        </p:pic>
        <p:sp>
          <p:nvSpPr>
            <p:cNvPr id="838" name="object 37">
              <a:extLst>
                <a:ext uri="{FF2B5EF4-FFF2-40B4-BE49-F238E27FC236}">
                  <a16:creationId xmlns:a16="http://schemas.microsoft.com/office/drawing/2014/main" id="{15EE7199-9A4F-772C-40CF-595920ED0461}"/>
                </a:ext>
              </a:extLst>
            </p:cNvPr>
            <p:cNvSpPr/>
            <p:nvPr/>
          </p:nvSpPr>
          <p:spPr>
            <a:xfrm>
              <a:off x="5861507" y="268439"/>
              <a:ext cx="851535" cy="435609"/>
            </a:xfrm>
            <a:custGeom>
              <a:avLst/>
              <a:gdLst/>
              <a:ahLst/>
              <a:cxnLst/>
              <a:rect l="l" t="t" r="r" b="b"/>
              <a:pathLst>
                <a:path w="851534" h="435609">
                  <a:moveTo>
                    <a:pt x="294894" y="228"/>
                  </a:moveTo>
                  <a:lnTo>
                    <a:pt x="274383" y="228"/>
                  </a:lnTo>
                  <a:lnTo>
                    <a:pt x="256540" y="228"/>
                  </a:lnTo>
                  <a:lnTo>
                    <a:pt x="163944" y="280200"/>
                  </a:lnTo>
                  <a:lnTo>
                    <a:pt x="72491" y="228"/>
                  </a:lnTo>
                  <a:lnTo>
                    <a:pt x="53543" y="228"/>
                  </a:lnTo>
                  <a:lnTo>
                    <a:pt x="33451" y="228"/>
                  </a:lnTo>
                  <a:lnTo>
                    <a:pt x="12242" y="228"/>
                  </a:lnTo>
                  <a:lnTo>
                    <a:pt x="11811" y="5080"/>
                  </a:lnTo>
                  <a:lnTo>
                    <a:pt x="11899" y="15621"/>
                  </a:lnTo>
                  <a:lnTo>
                    <a:pt x="11658" y="23964"/>
                  </a:lnTo>
                  <a:lnTo>
                    <a:pt x="11277" y="35902"/>
                  </a:lnTo>
                  <a:lnTo>
                    <a:pt x="11049" y="44577"/>
                  </a:lnTo>
                  <a:lnTo>
                    <a:pt x="10909" y="56883"/>
                  </a:lnTo>
                  <a:lnTo>
                    <a:pt x="10515" y="70154"/>
                  </a:lnTo>
                  <a:lnTo>
                    <a:pt x="10045" y="84188"/>
                  </a:lnTo>
                  <a:lnTo>
                    <a:pt x="9601" y="98882"/>
                  </a:lnTo>
                  <a:lnTo>
                    <a:pt x="9232" y="114427"/>
                  </a:lnTo>
                  <a:lnTo>
                    <a:pt x="8216" y="146392"/>
                  </a:lnTo>
                  <a:lnTo>
                    <a:pt x="6680" y="195605"/>
                  </a:lnTo>
                  <a:lnTo>
                    <a:pt x="5003" y="242277"/>
                  </a:lnTo>
                  <a:lnTo>
                    <a:pt x="3086" y="282790"/>
                  </a:lnTo>
                  <a:lnTo>
                    <a:pt x="2540" y="294373"/>
                  </a:lnTo>
                  <a:lnTo>
                    <a:pt x="1892" y="304673"/>
                  </a:lnTo>
                  <a:lnTo>
                    <a:pt x="1231" y="313359"/>
                  </a:lnTo>
                  <a:lnTo>
                    <a:pt x="584" y="320446"/>
                  </a:lnTo>
                  <a:lnTo>
                    <a:pt x="0" y="325920"/>
                  </a:lnTo>
                  <a:lnTo>
                    <a:pt x="43497" y="325920"/>
                  </a:lnTo>
                  <a:lnTo>
                    <a:pt x="46799" y="40017"/>
                  </a:lnTo>
                  <a:lnTo>
                    <a:pt x="142773" y="325920"/>
                  </a:lnTo>
                  <a:lnTo>
                    <a:pt x="186258" y="325920"/>
                  </a:lnTo>
                  <a:lnTo>
                    <a:pt x="201498" y="280200"/>
                  </a:lnTo>
                  <a:lnTo>
                    <a:pt x="282219" y="38201"/>
                  </a:lnTo>
                  <a:lnTo>
                    <a:pt x="294894" y="228"/>
                  </a:lnTo>
                  <a:close/>
                </a:path>
                <a:path w="851534" h="435609">
                  <a:moveTo>
                    <a:pt x="315658" y="228"/>
                  </a:moveTo>
                  <a:lnTo>
                    <a:pt x="315264" y="0"/>
                  </a:lnTo>
                  <a:lnTo>
                    <a:pt x="315277" y="228"/>
                  </a:lnTo>
                  <a:lnTo>
                    <a:pt x="315658" y="228"/>
                  </a:lnTo>
                  <a:close/>
                </a:path>
                <a:path w="851534" h="435609">
                  <a:moveTo>
                    <a:pt x="330161" y="325920"/>
                  </a:moveTo>
                  <a:lnTo>
                    <a:pt x="326580" y="282765"/>
                  </a:lnTo>
                  <a:lnTo>
                    <a:pt x="324459" y="242277"/>
                  </a:lnTo>
                  <a:lnTo>
                    <a:pt x="322922" y="211493"/>
                  </a:lnTo>
                  <a:lnTo>
                    <a:pt x="322224" y="195516"/>
                  </a:lnTo>
                  <a:lnTo>
                    <a:pt x="321665" y="179235"/>
                  </a:lnTo>
                  <a:lnTo>
                    <a:pt x="320268" y="146392"/>
                  </a:lnTo>
                  <a:lnTo>
                    <a:pt x="319646" y="130276"/>
                  </a:lnTo>
                  <a:lnTo>
                    <a:pt x="319201" y="114427"/>
                  </a:lnTo>
                  <a:lnTo>
                    <a:pt x="318135" y="84137"/>
                  </a:lnTo>
                  <a:lnTo>
                    <a:pt x="317677" y="70154"/>
                  </a:lnTo>
                  <a:lnTo>
                    <a:pt x="317322" y="56883"/>
                  </a:lnTo>
                  <a:lnTo>
                    <a:pt x="316293" y="23850"/>
                  </a:lnTo>
                  <a:lnTo>
                    <a:pt x="316090" y="15621"/>
                  </a:lnTo>
                  <a:lnTo>
                    <a:pt x="315798" y="5359"/>
                  </a:lnTo>
                  <a:lnTo>
                    <a:pt x="315277" y="228"/>
                  </a:lnTo>
                  <a:lnTo>
                    <a:pt x="294894" y="228"/>
                  </a:lnTo>
                  <a:lnTo>
                    <a:pt x="282244" y="38150"/>
                  </a:lnTo>
                  <a:lnTo>
                    <a:pt x="282321" y="44577"/>
                  </a:lnTo>
                  <a:lnTo>
                    <a:pt x="286664" y="325920"/>
                  </a:lnTo>
                  <a:lnTo>
                    <a:pt x="330161" y="325920"/>
                  </a:lnTo>
                  <a:close/>
                </a:path>
                <a:path w="851534" h="435609">
                  <a:moveTo>
                    <a:pt x="611581" y="98374"/>
                  </a:moveTo>
                  <a:lnTo>
                    <a:pt x="564730" y="98374"/>
                  </a:lnTo>
                  <a:lnTo>
                    <a:pt x="501091" y="270078"/>
                  </a:lnTo>
                  <a:lnTo>
                    <a:pt x="433108" y="98374"/>
                  </a:lnTo>
                  <a:lnTo>
                    <a:pt x="386283" y="98374"/>
                  </a:lnTo>
                  <a:lnTo>
                    <a:pt x="392277" y="110972"/>
                  </a:lnTo>
                  <a:lnTo>
                    <a:pt x="397776" y="122656"/>
                  </a:lnTo>
                  <a:lnTo>
                    <a:pt x="415213" y="161417"/>
                  </a:lnTo>
                  <a:lnTo>
                    <a:pt x="481088" y="324078"/>
                  </a:lnTo>
                  <a:lnTo>
                    <a:pt x="479082" y="329488"/>
                  </a:lnTo>
                  <a:lnTo>
                    <a:pt x="463283" y="368719"/>
                  </a:lnTo>
                  <a:lnTo>
                    <a:pt x="444474" y="410083"/>
                  </a:lnTo>
                  <a:lnTo>
                    <a:pt x="432003" y="435216"/>
                  </a:lnTo>
                  <a:lnTo>
                    <a:pt x="478866" y="435216"/>
                  </a:lnTo>
                  <a:lnTo>
                    <a:pt x="507149" y="362712"/>
                  </a:lnTo>
                  <a:lnTo>
                    <a:pt x="585800" y="161086"/>
                  </a:lnTo>
                  <a:lnTo>
                    <a:pt x="589254" y="152311"/>
                  </a:lnTo>
                  <a:lnTo>
                    <a:pt x="592950" y="143103"/>
                  </a:lnTo>
                  <a:lnTo>
                    <a:pt x="596861" y="133197"/>
                  </a:lnTo>
                  <a:lnTo>
                    <a:pt x="601192" y="122364"/>
                  </a:lnTo>
                  <a:lnTo>
                    <a:pt x="606069" y="110731"/>
                  </a:lnTo>
                  <a:lnTo>
                    <a:pt x="611581" y="98374"/>
                  </a:lnTo>
                  <a:close/>
                </a:path>
                <a:path w="851534" h="435609">
                  <a:moveTo>
                    <a:pt x="851420" y="315772"/>
                  </a:moveTo>
                  <a:lnTo>
                    <a:pt x="850531" y="315772"/>
                  </a:lnTo>
                  <a:lnTo>
                    <a:pt x="850531" y="305612"/>
                  </a:lnTo>
                  <a:lnTo>
                    <a:pt x="849858" y="305612"/>
                  </a:lnTo>
                  <a:lnTo>
                    <a:pt x="849858" y="292912"/>
                  </a:lnTo>
                  <a:lnTo>
                    <a:pt x="849363" y="292912"/>
                  </a:lnTo>
                  <a:lnTo>
                    <a:pt x="849363" y="278942"/>
                  </a:lnTo>
                  <a:lnTo>
                    <a:pt x="849033" y="278942"/>
                  </a:lnTo>
                  <a:lnTo>
                    <a:pt x="849033" y="263702"/>
                  </a:lnTo>
                  <a:lnTo>
                    <a:pt x="848779" y="263702"/>
                  </a:lnTo>
                  <a:lnTo>
                    <a:pt x="848779" y="248462"/>
                  </a:lnTo>
                  <a:lnTo>
                    <a:pt x="848601" y="248462"/>
                  </a:lnTo>
                  <a:lnTo>
                    <a:pt x="848601" y="231952"/>
                  </a:lnTo>
                  <a:lnTo>
                    <a:pt x="848575" y="220522"/>
                  </a:lnTo>
                  <a:lnTo>
                    <a:pt x="848601" y="216712"/>
                  </a:lnTo>
                  <a:lnTo>
                    <a:pt x="848614" y="207822"/>
                  </a:lnTo>
                  <a:lnTo>
                    <a:pt x="848614" y="191312"/>
                  </a:lnTo>
                  <a:lnTo>
                    <a:pt x="848614" y="98602"/>
                  </a:lnTo>
                  <a:lnTo>
                    <a:pt x="807339" y="98602"/>
                  </a:lnTo>
                  <a:lnTo>
                    <a:pt x="807339" y="187502"/>
                  </a:lnTo>
                  <a:lnTo>
                    <a:pt x="695782" y="187502"/>
                  </a:lnTo>
                  <a:lnTo>
                    <a:pt x="695782" y="98602"/>
                  </a:lnTo>
                  <a:lnTo>
                    <a:pt x="651675" y="98602"/>
                  </a:lnTo>
                  <a:lnTo>
                    <a:pt x="651675" y="107492"/>
                  </a:lnTo>
                  <a:lnTo>
                    <a:pt x="652551" y="107492"/>
                  </a:lnTo>
                  <a:lnTo>
                    <a:pt x="652551" y="118922"/>
                  </a:lnTo>
                  <a:lnTo>
                    <a:pt x="653249" y="118922"/>
                  </a:lnTo>
                  <a:lnTo>
                    <a:pt x="653249" y="131622"/>
                  </a:lnTo>
                  <a:lnTo>
                    <a:pt x="653757" y="131622"/>
                  </a:lnTo>
                  <a:lnTo>
                    <a:pt x="653757" y="145592"/>
                  </a:lnTo>
                  <a:lnTo>
                    <a:pt x="654062" y="145592"/>
                  </a:lnTo>
                  <a:lnTo>
                    <a:pt x="654062" y="160832"/>
                  </a:lnTo>
                  <a:lnTo>
                    <a:pt x="654253" y="160832"/>
                  </a:lnTo>
                  <a:lnTo>
                    <a:pt x="654253" y="187502"/>
                  </a:lnTo>
                  <a:lnTo>
                    <a:pt x="654342" y="191312"/>
                  </a:lnTo>
                  <a:lnTo>
                    <a:pt x="654431" y="207822"/>
                  </a:lnTo>
                  <a:lnTo>
                    <a:pt x="654507" y="216712"/>
                  </a:lnTo>
                  <a:lnTo>
                    <a:pt x="654507" y="220522"/>
                  </a:lnTo>
                  <a:lnTo>
                    <a:pt x="654507" y="325932"/>
                  </a:lnTo>
                  <a:lnTo>
                    <a:pt x="695782" y="325932"/>
                  </a:lnTo>
                  <a:lnTo>
                    <a:pt x="695782" y="220522"/>
                  </a:lnTo>
                  <a:lnTo>
                    <a:pt x="807339" y="220522"/>
                  </a:lnTo>
                  <a:lnTo>
                    <a:pt x="807339" y="325932"/>
                  </a:lnTo>
                  <a:lnTo>
                    <a:pt x="851420" y="325932"/>
                  </a:lnTo>
                  <a:lnTo>
                    <a:pt x="851420" y="315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39" name="object 38">
              <a:extLst>
                <a:ext uri="{FF2B5EF4-FFF2-40B4-BE49-F238E27FC236}">
                  <a16:creationId xmlns:a16="http://schemas.microsoft.com/office/drawing/2014/main" id="{9F97E664-5410-4CAF-8DAF-D0A04C65C984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84479" y="366813"/>
              <a:ext cx="201891" cy="227545"/>
            </a:xfrm>
            <a:prstGeom prst="rect">
              <a:avLst/>
            </a:prstGeom>
          </p:spPr>
        </p:pic>
        <p:sp>
          <p:nvSpPr>
            <p:cNvPr id="840" name="object 39">
              <a:extLst>
                <a:ext uri="{FF2B5EF4-FFF2-40B4-BE49-F238E27FC236}">
                  <a16:creationId xmlns:a16="http://schemas.microsoft.com/office/drawing/2014/main" id="{715394EA-3ECA-4484-3CC5-D0B7BE3F9E5C}"/>
                </a:ext>
              </a:extLst>
            </p:cNvPr>
            <p:cNvSpPr/>
            <p:nvPr/>
          </p:nvSpPr>
          <p:spPr>
            <a:xfrm>
              <a:off x="7057529" y="366813"/>
              <a:ext cx="220345" cy="325755"/>
            </a:xfrm>
            <a:custGeom>
              <a:avLst/>
              <a:gdLst/>
              <a:ahLst/>
              <a:cxnLst/>
              <a:rect l="l" t="t" r="r" b="b"/>
              <a:pathLst>
                <a:path w="220345" h="325755">
                  <a:moveTo>
                    <a:pt x="187388" y="0"/>
                  </a:moveTo>
                  <a:lnTo>
                    <a:pt x="142773" y="0"/>
                  </a:lnTo>
                  <a:lnTo>
                    <a:pt x="142773" y="195186"/>
                  </a:lnTo>
                  <a:lnTo>
                    <a:pt x="44602" y="195186"/>
                  </a:lnTo>
                  <a:lnTo>
                    <a:pt x="44602" y="0"/>
                  </a:lnTo>
                  <a:lnTo>
                    <a:pt x="0" y="0"/>
                  </a:lnTo>
                  <a:lnTo>
                    <a:pt x="986" y="9499"/>
                  </a:lnTo>
                  <a:lnTo>
                    <a:pt x="1757" y="20451"/>
                  </a:lnTo>
                  <a:lnTo>
                    <a:pt x="2344" y="32973"/>
                  </a:lnTo>
                  <a:lnTo>
                    <a:pt x="2781" y="47180"/>
                  </a:lnTo>
                  <a:lnTo>
                    <a:pt x="2979" y="62096"/>
                  </a:lnTo>
                  <a:lnTo>
                    <a:pt x="3165" y="93055"/>
                  </a:lnTo>
                  <a:lnTo>
                    <a:pt x="3327" y="109321"/>
                  </a:lnTo>
                  <a:lnTo>
                    <a:pt x="3327" y="227545"/>
                  </a:lnTo>
                  <a:lnTo>
                    <a:pt x="180695" y="227545"/>
                  </a:lnTo>
                  <a:lnTo>
                    <a:pt x="182002" y="234650"/>
                  </a:lnTo>
                  <a:lnTo>
                    <a:pt x="186039" y="276356"/>
                  </a:lnTo>
                  <a:lnTo>
                    <a:pt x="187235" y="318317"/>
                  </a:lnTo>
                  <a:lnTo>
                    <a:pt x="187388" y="325716"/>
                  </a:lnTo>
                  <a:lnTo>
                    <a:pt x="219735" y="325716"/>
                  </a:lnTo>
                  <a:lnTo>
                    <a:pt x="219735" y="195186"/>
                  </a:lnTo>
                  <a:lnTo>
                    <a:pt x="184035" y="195186"/>
                  </a:lnTo>
                  <a:lnTo>
                    <a:pt x="184042" y="93157"/>
                  </a:lnTo>
                  <a:lnTo>
                    <a:pt x="184581" y="47180"/>
                  </a:lnTo>
                  <a:lnTo>
                    <a:pt x="186258" y="9406"/>
                  </a:lnTo>
                  <a:lnTo>
                    <a:pt x="18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41" name="object 40">
              <a:extLst>
                <a:ext uri="{FF2B5EF4-FFF2-40B4-BE49-F238E27FC236}">
                  <a16:creationId xmlns:a16="http://schemas.microsoft.com/office/drawing/2014/main" id="{E31D7A59-7951-B6EC-D4F4-AE5D4F9D5BBE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24229" y="366813"/>
              <a:ext cx="201891" cy="227545"/>
            </a:xfrm>
            <a:prstGeom prst="rect">
              <a:avLst/>
            </a:prstGeom>
          </p:spPr>
        </p:pic>
        <p:sp>
          <p:nvSpPr>
            <p:cNvPr id="842" name="object 41">
              <a:extLst>
                <a:ext uri="{FF2B5EF4-FFF2-40B4-BE49-F238E27FC236}">
                  <a16:creationId xmlns:a16="http://schemas.microsoft.com/office/drawing/2014/main" id="{04B3EB74-3C21-0DD4-CBC0-A8242E620D49}"/>
                </a:ext>
              </a:extLst>
            </p:cNvPr>
            <p:cNvSpPr/>
            <p:nvPr/>
          </p:nvSpPr>
          <p:spPr>
            <a:xfrm>
              <a:off x="7600772" y="367042"/>
              <a:ext cx="193040" cy="227329"/>
            </a:xfrm>
            <a:custGeom>
              <a:avLst/>
              <a:gdLst/>
              <a:ahLst/>
              <a:cxnLst/>
              <a:rect l="l" t="t" r="r" b="b"/>
              <a:pathLst>
                <a:path w="193040" h="227329">
                  <a:moveTo>
                    <a:pt x="192417" y="217170"/>
                  </a:moveTo>
                  <a:lnTo>
                    <a:pt x="191477" y="217170"/>
                  </a:lnTo>
                  <a:lnTo>
                    <a:pt x="191477" y="207010"/>
                  </a:lnTo>
                  <a:lnTo>
                    <a:pt x="190766" y="207010"/>
                  </a:lnTo>
                  <a:lnTo>
                    <a:pt x="190766" y="194310"/>
                  </a:lnTo>
                  <a:lnTo>
                    <a:pt x="190322" y="194310"/>
                  </a:lnTo>
                  <a:lnTo>
                    <a:pt x="190322" y="180340"/>
                  </a:lnTo>
                  <a:lnTo>
                    <a:pt x="190055" y="180340"/>
                  </a:lnTo>
                  <a:lnTo>
                    <a:pt x="190055" y="165100"/>
                  </a:lnTo>
                  <a:lnTo>
                    <a:pt x="189826" y="165100"/>
                  </a:lnTo>
                  <a:lnTo>
                    <a:pt x="189826" y="149860"/>
                  </a:lnTo>
                  <a:lnTo>
                    <a:pt x="189674" y="149860"/>
                  </a:lnTo>
                  <a:lnTo>
                    <a:pt x="189674" y="133350"/>
                  </a:lnTo>
                  <a:lnTo>
                    <a:pt x="189623" y="31750"/>
                  </a:lnTo>
                  <a:lnTo>
                    <a:pt x="189623" y="0"/>
                  </a:lnTo>
                  <a:lnTo>
                    <a:pt x="0" y="0"/>
                  </a:lnTo>
                  <a:lnTo>
                    <a:pt x="0" y="31750"/>
                  </a:lnTo>
                  <a:lnTo>
                    <a:pt x="0" y="133350"/>
                  </a:lnTo>
                  <a:lnTo>
                    <a:pt x="0" y="227330"/>
                  </a:lnTo>
                  <a:lnTo>
                    <a:pt x="41275" y="227330"/>
                  </a:lnTo>
                  <a:lnTo>
                    <a:pt x="41275" y="31750"/>
                  </a:lnTo>
                  <a:lnTo>
                    <a:pt x="148348" y="31750"/>
                  </a:lnTo>
                  <a:lnTo>
                    <a:pt x="148348" y="227330"/>
                  </a:lnTo>
                  <a:lnTo>
                    <a:pt x="192417" y="227330"/>
                  </a:lnTo>
                  <a:lnTo>
                    <a:pt x="192417" y="217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43" name="object 42">
              <a:extLst>
                <a:ext uri="{FF2B5EF4-FFF2-40B4-BE49-F238E27FC236}">
                  <a16:creationId xmlns:a16="http://schemas.microsoft.com/office/drawing/2014/main" id="{131EA7F1-1F03-E4E5-72BE-6B52874C4F2A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54251" y="362343"/>
              <a:ext cx="211937" cy="237591"/>
            </a:xfrm>
            <a:prstGeom prst="rect">
              <a:avLst/>
            </a:prstGeom>
          </p:spPr>
        </p:pic>
        <p:pic>
          <p:nvPicPr>
            <p:cNvPr id="844" name="object 43">
              <a:extLst>
                <a:ext uri="{FF2B5EF4-FFF2-40B4-BE49-F238E27FC236}">
                  <a16:creationId xmlns:a16="http://schemas.microsoft.com/office/drawing/2014/main" id="{42D3CE02-F130-F328-ACE5-29C03900D9EF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99628" y="366813"/>
              <a:ext cx="218630" cy="229768"/>
            </a:xfrm>
            <a:prstGeom prst="rect">
              <a:avLst/>
            </a:prstGeom>
          </p:spPr>
        </p:pic>
        <p:pic>
          <p:nvPicPr>
            <p:cNvPr id="845" name="object 44">
              <a:extLst>
                <a:ext uri="{FF2B5EF4-FFF2-40B4-BE49-F238E27FC236}">
                  <a16:creationId xmlns:a16="http://schemas.microsoft.com/office/drawing/2014/main" id="{476A1A24-B03F-B2DB-D757-A9CBA92BF44C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382610" y="366813"/>
              <a:ext cx="192963" cy="229768"/>
            </a:xfrm>
            <a:prstGeom prst="rect">
              <a:avLst/>
            </a:prstGeom>
          </p:spPr>
        </p:pic>
        <p:sp>
          <p:nvSpPr>
            <p:cNvPr id="846" name="object 45">
              <a:extLst>
                <a:ext uri="{FF2B5EF4-FFF2-40B4-BE49-F238E27FC236}">
                  <a16:creationId xmlns:a16="http://schemas.microsoft.com/office/drawing/2014/main" id="{C1AD9F41-E3EA-E8EB-5EFE-91A7149971B2}"/>
                </a:ext>
              </a:extLst>
            </p:cNvPr>
            <p:cNvSpPr/>
            <p:nvPr/>
          </p:nvSpPr>
          <p:spPr>
            <a:xfrm>
              <a:off x="8630272" y="367042"/>
              <a:ext cx="200025" cy="227329"/>
            </a:xfrm>
            <a:custGeom>
              <a:avLst/>
              <a:gdLst/>
              <a:ahLst/>
              <a:cxnLst/>
              <a:rect l="l" t="t" r="r" b="b"/>
              <a:pathLst>
                <a:path w="200025" h="227329">
                  <a:moveTo>
                    <a:pt x="199745" y="217170"/>
                  </a:moveTo>
                  <a:lnTo>
                    <a:pt x="198856" y="217170"/>
                  </a:lnTo>
                  <a:lnTo>
                    <a:pt x="198856" y="207010"/>
                  </a:lnTo>
                  <a:lnTo>
                    <a:pt x="198183" y="207010"/>
                  </a:lnTo>
                  <a:lnTo>
                    <a:pt x="198183" y="194310"/>
                  </a:lnTo>
                  <a:lnTo>
                    <a:pt x="197688" y="194310"/>
                  </a:lnTo>
                  <a:lnTo>
                    <a:pt x="197688" y="180340"/>
                  </a:lnTo>
                  <a:lnTo>
                    <a:pt x="197358" y="180340"/>
                  </a:lnTo>
                  <a:lnTo>
                    <a:pt x="197358" y="165100"/>
                  </a:lnTo>
                  <a:lnTo>
                    <a:pt x="197104" y="165100"/>
                  </a:lnTo>
                  <a:lnTo>
                    <a:pt x="197104" y="149860"/>
                  </a:lnTo>
                  <a:lnTo>
                    <a:pt x="196926" y="149860"/>
                  </a:lnTo>
                  <a:lnTo>
                    <a:pt x="196926" y="133350"/>
                  </a:lnTo>
                  <a:lnTo>
                    <a:pt x="196900" y="121920"/>
                  </a:lnTo>
                  <a:lnTo>
                    <a:pt x="196926" y="118110"/>
                  </a:lnTo>
                  <a:lnTo>
                    <a:pt x="196938" y="109220"/>
                  </a:lnTo>
                  <a:lnTo>
                    <a:pt x="196938" y="92710"/>
                  </a:lnTo>
                  <a:lnTo>
                    <a:pt x="196938" y="0"/>
                  </a:lnTo>
                  <a:lnTo>
                    <a:pt x="155663" y="0"/>
                  </a:lnTo>
                  <a:lnTo>
                    <a:pt x="155663" y="88900"/>
                  </a:lnTo>
                  <a:lnTo>
                    <a:pt x="44119" y="88900"/>
                  </a:lnTo>
                  <a:lnTo>
                    <a:pt x="4411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76" y="8890"/>
                  </a:lnTo>
                  <a:lnTo>
                    <a:pt x="876" y="20320"/>
                  </a:lnTo>
                  <a:lnTo>
                    <a:pt x="1574" y="20320"/>
                  </a:lnTo>
                  <a:lnTo>
                    <a:pt x="1574" y="33020"/>
                  </a:lnTo>
                  <a:lnTo>
                    <a:pt x="2082" y="33020"/>
                  </a:lnTo>
                  <a:lnTo>
                    <a:pt x="2082" y="46990"/>
                  </a:lnTo>
                  <a:lnTo>
                    <a:pt x="2387" y="46990"/>
                  </a:lnTo>
                  <a:lnTo>
                    <a:pt x="2387" y="62230"/>
                  </a:lnTo>
                  <a:lnTo>
                    <a:pt x="2578" y="62230"/>
                  </a:lnTo>
                  <a:lnTo>
                    <a:pt x="2578" y="88900"/>
                  </a:lnTo>
                  <a:lnTo>
                    <a:pt x="2667" y="92710"/>
                  </a:lnTo>
                  <a:lnTo>
                    <a:pt x="2755" y="109220"/>
                  </a:lnTo>
                  <a:lnTo>
                    <a:pt x="2844" y="118110"/>
                  </a:lnTo>
                  <a:lnTo>
                    <a:pt x="2844" y="121920"/>
                  </a:lnTo>
                  <a:lnTo>
                    <a:pt x="2844" y="227330"/>
                  </a:lnTo>
                  <a:lnTo>
                    <a:pt x="44119" y="227330"/>
                  </a:lnTo>
                  <a:lnTo>
                    <a:pt x="44119" y="121920"/>
                  </a:lnTo>
                  <a:lnTo>
                    <a:pt x="155663" y="121920"/>
                  </a:lnTo>
                  <a:lnTo>
                    <a:pt x="155663" y="227330"/>
                  </a:lnTo>
                  <a:lnTo>
                    <a:pt x="199745" y="227330"/>
                  </a:lnTo>
                  <a:lnTo>
                    <a:pt x="199745" y="217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47" name="object 46">
              <a:extLst>
                <a:ext uri="{FF2B5EF4-FFF2-40B4-BE49-F238E27FC236}">
                  <a16:creationId xmlns:a16="http://schemas.microsoft.com/office/drawing/2014/main" id="{30F4B51F-B6DF-87E4-D1E8-6E180E525AF9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87066" y="362343"/>
              <a:ext cx="211924" cy="237591"/>
            </a:xfrm>
            <a:prstGeom prst="rect">
              <a:avLst/>
            </a:prstGeom>
          </p:spPr>
        </p:pic>
        <p:sp>
          <p:nvSpPr>
            <p:cNvPr id="848" name="object 47">
              <a:extLst>
                <a:ext uri="{FF2B5EF4-FFF2-40B4-BE49-F238E27FC236}">
                  <a16:creationId xmlns:a16="http://schemas.microsoft.com/office/drawing/2014/main" id="{BF0B3F10-D81B-978B-C468-A8B5101D1AD2}"/>
                </a:ext>
              </a:extLst>
            </p:cNvPr>
            <p:cNvSpPr/>
            <p:nvPr/>
          </p:nvSpPr>
          <p:spPr>
            <a:xfrm>
              <a:off x="9153703" y="367042"/>
              <a:ext cx="171450" cy="227329"/>
            </a:xfrm>
            <a:custGeom>
              <a:avLst/>
              <a:gdLst/>
              <a:ahLst/>
              <a:cxnLst/>
              <a:rect l="l" t="t" r="r" b="b"/>
              <a:pathLst>
                <a:path w="171450" h="227329">
                  <a:moveTo>
                    <a:pt x="171411" y="0"/>
                  </a:moveTo>
                  <a:lnTo>
                    <a:pt x="1866" y="0"/>
                  </a:lnTo>
                  <a:lnTo>
                    <a:pt x="1866" y="34290"/>
                  </a:lnTo>
                  <a:lnTo>
                    <a:pt x="1866" y="158750"/>
                  </a:lnTo>
                  <a:lnTo>
                    <a:pt x="1828" y="170180"/>
                  </a:lnTo>
                  <a:lnTo>
                    <a:pt x="1727" y="180340"/>
                  </a:lnTo>
                  <a:lnTo>
                    <a:pt x="1612" y="190500"/>
                  </a:lnTo>
                  <a:lnTo>
                    <a:pt x="1612" y="200660"/>
                  </a:lnTo>
                  <a:lnTo>
                    <a:pt x="1524" y="208280"/>
                  </a:lnTo>
                  <a:lnTo>
                    <a:pt x="1193" y="208280"/>
                  </a:lnTo>
                  <a:lnTo>
                    <a:pt x="1193" y="215900"/>
                  </a:lnTo>
                  <a:lnTo>
                    <a:pt x="660" y="215900"/>
                  </a:lnTo>
                  <a:lnTo>
                    <a:pt x="660" y="222250"/>
                  </a:lnTo>
                  <a:lnTo>
                    <a:pt x="0" y="222250"/>
                  </a:lnTo>
                  <a:lnTo>
                    <a:pt x="0" y="227330"/>
                  </a:lnTo>
                  <a:lnTo>
                    <a:pt x="43141" y="227330"/>
                  </a:lnTo>
                  <a:lnTo>
                    <a:pt x="43141" y="222250"/>
                  </a:lnTo>
                  <a:lnTo>
                    <a:pt x="43141" y="215900"/>
                  </a:lnTo>
                  <a:lnTo>
                    <a:pt x="43141" y="34290"/>
                  </a:lnTo>
                  <a:lnTo>
                    <a:pt x="171411" y="34290"/>
                  </a:lnTo>
                  <a:lnTo>
                    <a:pt x="1714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49" name="object 48">
              <a:extLst>
                <a:ext uri="{FF2B5EF4-FFF2-40B4-BE49-F238E27FC236}">
                  <a16:creationId xmlns:a16="http://schemas.microsoft.com/office/drawing/2014/main" id="{5AFA9675-95E0-2DC7-4EC0-35C9DF956125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63316" y="362343"/>
              <a:ext cx="211924" cy="237591"/>
            </a:xfrm>
            <a:prstGeom prst="rect">
              <a:avLst/>
            </a:prstGeom>
          </p:spPr>
        </p:pic>
        <p:pic>
          <p:nvPicPr>
            <p:cNvPr id="850" name="object 49">
              <a:extLst>
                <a:ext uri="{FF2B5EF4-FFF2-40B4-BE49-F238E27FC236}">
                  <a16:creationId xmlns:a16="http://schemas.microsoft.com/office/drawing/2014/main" id="{E7931A78-A3A2-040E-2BB3-BD731D2A840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39236" y="362343"/>
              <a:ext cx="211924" cy="237591"/>
            </a:xfrm>
            <a:prstGeom prst="rect">
              <a:avLst/>
            </a:prstGeom>
          </p:spPr>
        </p:pic>
        <p:sp>
          <p:nvSpPr>
            <p:cNvPr id="851" name="object 50">
              <a:extLst>
                <a:ext uri="{FF2B5EF4-FFF2-40B4-BE49-F238E27FC236}">
                  <a16:creationId xmlns:a16="http://schemas.microsoft.com/office/drawing/2014/main" id="{DC8CF3B4-0D59-59F5-B6F4-0C8663A1EA09}"/>
                </a:ext>
              </a:extLst>
            </p:cNvPr>
            <p:cNvSpPr/>
            <p:nvPr/>
          </p:nvSpPr>
          <p:spPr>
            <a:xfrm>
              <a:off x="9993276" y="250824"/>
              <a:ext cx="214629" cy="349250"/>
            </a:xfrm>
            <a:custGeom>
              <a:avLst/>
              <a:gdLst/>
              <a:ahLst/>
              <a:cxnLst/>
              <a:rect l="l" t="t" r="r" b="b"/>
              <a:pathLst>
                <a:path w="214629" h="349250">
                  <a:moveTo>
                    <a:pt x="207427" y="0"/>
                  </a:moveTo>
                  <a:lnTo>
                    <a:pt x="131948" y="11926"/>
                  </a:lnTo>
                  <a:lnTo>
                    <a:pt x="123786" y="13203"/>
                  </a:lnTo>
                  <a:lnTo>
                    <a:pt x="84503" y="26633"/>
                  </a:lnTo>
                  <a:lnTo>
                    <a:pt x="48532" y="53713"/>
                  </a:lnTo>
                  <a:lnTo>
                    <a:pt x="20533" y="94239"/>
                  </a:lnTo>
                  <a:lnTo>
                    <a:pt x="5751" y="140411"/>
                  </a:lnTo>
                  <a:lnTo>
                    <a:pt x="224" y="189741"/>
                  </a:lnTo>
                  <a:lnTo>
                    <a:pt x="0" y="208544"/>
                  </a:lnTo>
                  <a:lnTo>
                    <a:pt x="700" y="227878"/>
                  </a:lnTo>
                  <a:lnTo>
                    <a:pt x="11885" y="281520"/>
                  </a:lnTo>
                  <a:lnTo>
                    <a:pt x="36359" y="321404"/>
                  </a:lnTo>
                  <a:lnTo>
                    <a:pt x="73883" y="344589"/>
                  </a:lnTo>
                  <a:lnTo>
                    <a:pt x="105928" y="349110"/>
                  </a:lnTo>
                  <a:lnTo>
                    <a:pt x="123032" y="348054"/>
                  </a:lnTo>
                  <a:lnTo>
                    <a:pt x="165593" y="332498"/>
                  </a:lnTo>
                  <a:lnTo>
                    <a:pt x="186259" y="313410"/>
                  </a:lnTo>
                  <a:lnTo>
                    <a:pt x="109256" y="313410"/>
                  </a:lnTo>
                  <a:lnTo>
                    <a:pt x="100428" y="312771"/>
                  </a:lnTo>
                  <a:lnTo>
                    <a:pt x="66055" y="293182"/>
                  </a:lnTo>
                  <a:lnTo>
                    <a:pt x="47149" y="256579"/>
                  </a:lnTo>
                  <a:lnTo>
                    <a:pt x="41238" y="217641"/>
                  </a:lnTo>
                  <a:lnTo>
                    <a:pt x="41235" y="207683"/>
                  </a:lnTo>
                  <a:lnTo>
                    <a:pt x="45435" y="201580"/>
                  </a:lnTo>
                  <a:lnTo>
                    <a:pt x="75862" y="169337"/>
                  </a:lnTo>
                  <a:lnTo>
                    <a:pt x="86629" y="163487"/>
                  </a:lnTo>
                  <a:lnTo>
                    <a:pt x="42339" y="163487"/>
                  </a:lnTo>
                  <a:lnTo>
                    <a:pt x="51268" y="118567"/>
                  </a:lnTo>
                  <a:lnTo>
                    <a:pt x="71905" y="84315"/>
                  </a:lnTo>
                  <a:lnTo>
                    <a:pt x="104518" y="58269"/>
                  </a:lnTo>
                  <a:lnTo>
                    <a:pt x="142546" y="49595"/>
                  </a:lnTo>
                  <a:lnTo>
                    <a:pt x="158900" y="48285"/>
                  </a:lnTo>
                  <a:lnTo>
                    <a:pt x="167373" y="47306"/>
                  </a:lnTo>
                  <a:lnTo>
                    <a:pt x="176210" y="45615"/>
                  </a:lnTo>
                  <a:lnTo>
                    <a:pt x="185457" y="43224"/>
                  </a:lnTo>
                  <a:lnTo>
                    <a:pt x="195159" y="40144"/>
                  </a:lnTo>
                  <a:lnTo>
                    <a:pt x="207427" y="0"/>
                  </a:lnTo>
                  <a:close/>
                </a:path>
                <a:path w="214629" h="349250">
                  <a:moveTo>
                    <a:pt x="192719" y="158394"/>
                  </a:moveTo>
                  <a:lnTo>
                    <a:pt x="111504" y="158394"/>
                  </a:lnTo>
                  <a:lnTo>
                    <a:pt x="122296" y="159098"/>
                  </a:lnTo>
                  <a:lnTo>
                    <a:pt x="131932" y="161237"/>
                  </a:lnTo>
                  <a:lnTo>
                    <a:pt x="163619" y="190845"/>
                  </a:lnTo>
                  <a:lnTo>
                    <a:pt x="172832" y="236435"/>
                  </a:lnTo>
                  <a:lnTo>
                    <a:pt x="172301" y="247058"/>
                  </a:lnTo>
                  <a:lnTo>
                    <a:pt x="160362" y="284102"/>
                  </a:lnTo>
                  <a:lnTo>
                    <a:pt x="126939" y="310862"/>
                  </a:lnTo>
                  <a:lnTo>
                    <a:pt x="109256" y="313410"/>
                  </a:lnTo>
                  <a:lnTo>
                    <a:pt x="186259" y="313410"/>
                  </a:lnTo>
                  <a:lnTo>
                    <a:pt x="207201" y="274756"/>
                  </a:lnTo>
                  <a:lnTo>
                    <a:pt x="214132" y="229768"/>
                  </a:lnTo>
                  <a:lnTo>
                    <a:pt x="213406" y="215613"/>
                  </a:lnTo>
                  <a:lnTo>
                    <a:pt x="211284" y="201961"/>
                  </a:lnTo>
                  <a:lnTo>
                    <a:pt x="207853" y="188852"/>
                  </a:lnTo>
                  <a:lnTo>
                    <a:pt x="203198" y="176326"/>
                  </a:lnTo>
                  <a:lnTo>
                    <a:pt x="197072" y="164603"/>
                  </a:lnTo>
                  <a:lnTo>
                    <a:pt x="192719" y="158394"/>
                  </a:lnTo>
                  <a:close/>
                </a:path>
                <a:path w="214629" h="349250">
                  <a:moveTo>
                    <a:pt x="121537" y="121564"/>
                  </a:moveTo>
                  <a:lnTo>
                    <a:pt x="84100" y="128727"/>
                  </a:lnTo>
                  <a:lnTo>
                    <a:pt x="48467" y="155531"/>
                  </a:lnTo>
                  <a:lnTo>
                    <a:pt x="42339" y="163487"/>
                  </a:lnTo>
                  <a:lnTo>
                    <a:pt x="86629" y="163487"/>
                  </a:lnTo>
                  <a:lnTo>
                    <a:pt x="88778" y="162453"/>
                  </a:lnTo>
                  <a:lnTo>
                    <a:pt x="95830" y="160170"/>
                  </a:lnTo>
                  <a:lnTo>
                    <a:pt x="103385" y="158809"/>
                  </a:lnTo>
                  <a:lnTo>
                    <a:pt x="111504" y="158394"/>
                  </a:lnTo>
                  <a:lnTo>
                    <a:pt x="192719" y="158394"/>
                  </a:lnTo>
                  <a:lnTo>
                    <a:pt x="189688" y="154071"/>
                  </a:lnTo>
                  <a:lnTo>
                    <a:pt x="148581" y="125295"/>
                  </a:lnTo>
                  <a:lnTo>
                    <a:pt x="135550" y="122467"/>
                  </a:lnTo>
                  <a:lnTo>
                    <a:pt x="121537" y="121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52" name="object 51">
              <a:extLst>
                <a:ext uri="{FF2B5EF4-FFF2-40B4-BE49-F238E27FC236}">
                  <a16:creationId xmlns:a16="http://schemas.microsoft.com/office/drawing/2014/main" id="{AB873A93-D789-78DB-7159-592AFAC0D3AF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252011" y="362216"/>
              <a:ext cx="1464157" cy="341439"/>
            </a:xfrm>
            <a:prstGeom prst="rect">
              <a:avLst/>
            </a:prstGeom>
          </p:spPr>
        </p:pic>
        <p:sp>
          <p:nvSpPr>
            <p:cNvPr id="853" name="object 52">
              <a:extLst>
                <a:ext uri="{FF2B5EF4-FFF2-40B4-BE49-F238E27FC236}">
                  <a16:creationId xmlns:a16="http://schemas.microsoft.com/office/drawing/2014/main" id="{B3822DD6-5B17-FEB6-30FE-113C98B49DCD}"/>
                </a:ext>
              </a:extLst>
            </p:cNvPr>
            <p:cNvSpPr/>
            <p:nvPr/>
          </p:nvSpPr>
          <p:spPr>
            <a:xfrm>
              <a:off x="11773523" y="367042"/>
              <a:ext cx="200025" cy="227329"/>
            </a:xfrm>
            <a:custGeom>
              <a:avLst/>
              <a:gdLst/>
              <a:ahLst/>
              <a:cxnLst/>
              <a:rect l="l" t="t" r="r" b="b"/>
              <a:pathLst>
                <a:path w="200025" h="227329">
                  <a:moveTo>
                    <a:pt x="199745" y="217170"/>
                  </a:moveTo>
                  <a:lnTo>
                    <a:pt x="198856" y="217170"/>
                  </a:lnTo>
                  <a:lnTo>
                    <a:pt x="198856" y="207010"/>
                  </a:lnTo>
                  <a:lnTo>
                    <a:pt x="198183" y="207010"/>
                  </a:lnTo>
                  <a:lnTo>
                    <a:pt x="198183" y="194310"/>
                  </a:lnTo>
                  <a:lnTo>
                    <a:pt x="197688" y="194310"/>
                  </a:lnTo>
                  <a:lnTo>
                    <a:pt x="197688" y="180340"/>
                  </a:lnTo>
                  <a:lnTo>
                    <a:pt x="197358" y="180340"/>
                  </a:lnTo>
                  <a:lnTo>
                    <a:pt x="197358" y="165100"/>
                  </a:lnTo>
                  <a:lnTo>
                    <a:pt x="197104" y="165100"/>
                  </a:lnTo>
                  <a:lnTo>
                    <a:pt x="197104" y="149860"/>
                  </a:lnTo>
                  <a:lnTo>
                    <a:pt x="196926" y="149860"/>
                  </a:lnTo>
                  <a:lnTo>
                    <a:pt x="196926" y="133350"/>
                  </a:lnTo>
                  <a:lnTo>
                    <a:pt x="196900" y="121920"/>
                  </a:lnTo>
                  <a:lnTo>
                    <a:pt x="196926" y="118110"/>
                  </a:lnTo>
                  <a:lnTo>
                    <a:pt x="196938" y="109220"/>
                  </a:lnTo>
                  <a:lnTo>
                    <a:pt x="196938" y="92710"/>
                  </a:lnTo>
                  <a:lnTo>
                    <a:pt x="196938" y="0"/>
                  </a:lnTo>
                  <a:lnTo>
                    <a:pt x="155663" y="0"/>
                  </a:lnTo>
                  <a:lnTo>
                    <a:pt x="155663" y="88900"/>
                  </a:lnTo>
                  <a:lnTo>
                    <a:pt x="44119" y="88900"/>
                  </a:lnTo>
                  <a:lnTo>
                    <a:pt x="4411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76" y="8890"/>
                  </a:lnTo>
                  <a:lnTo>
                    <a:pt x="876" y="20320"/>
                  </a:lnTo>
                  <a:lnTo>
                    <a:pt x="1574" y="20320"/>
                  </a:lnTo>
                  <a:lnTo>
                    <a:pt x="1574" y="33020"/>
                  </a:lnTo>
                  <a:lnTo>
                    <a:pt x="2082" y="33020"/>
                  </a:lnTo>
                  <a:lnTo>
                    <a:pt x="2082" y="46990"/>
                  </a:lnTo>
                  <a:lnTo>
                    <a:pt x="2387" y="46990"/>
                  </a:lnTo>
                  <a:lnTo>
                    <a:pt x="2387" y="62230"/>
                  </a:lnTo>
                  <a:lnTo>
                    <a:pt x="2578" y="62230"/>
                  </a:lnTo>
                  <a:lnTo>
                    <a:pt x="2578" y="88900"/>
                  </a:lnTo>
                  <a:lnTo>
                    <a:pt x="2667" y="92710"/>
                  </a:lnTo>
                  <a:lnTo>
                    <a:pt x="2755" y="109220"/>
                  </a:lnTo>
                  <a:lnTo>
                    <a:pt x="2844" y="118110"/>
                  </a:lnTo>
                  <a:lnTo>
                    <a:pt x="2844" y="121920"/>
                  </a:lnTo>
                  <a:lnTo>
                    <a:pt x="2844" y="227330"/>
                  </a:lnTo>
                  <a:lnTo>
                    <a:pt x="44119" y="227330"/>
                  </a:lnTo>
                  <a:lnTo>
                    <a:pt x="44119" y="121920"/>
                  </a:lnTo>
                  <a:lnTo>
                    <a:pt x="155663" y="121920"/>
                  </a:lnTo>
                  <a:lnTo>
                    <a:pt x="155663" y="227330"/>
                  </a:lnTo>
                  <a:lnTo>
                    <a:pt x="199745" y="227330"/>
                  </a:lnTo>
                  <a:lnTo>
                    <a:pt x="199745" y="217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54" name="object 53">
              <a:extLst>
                <a:ext uri="{FF2B5EF4-FFF2-40B4-BE49-F238E27FC236}">
                  <a16:creationId xmlns:a16="http://schemas.microsoft.com/office/drawing/2014/main" id="{F39FA0EE-2BCE-F1CE-342D-C2EEF7917874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046089" y="366813"/>
              <a:ext cx="201891" cy="227545"/>
            </a:xfrm>
            <a:prstGeom prst="rect">
              <a:avLst/>
            </a:prstGeom>
          </p:spPr>
        </p:pic>
        <p:pic>
          <p:nvPicPr>
            <p:cNvPr id="855" name="object 54">
              <a:extLst>
                <a:ext uri="{FF2B5EF4-FFF2-40B4-BE49-F238E27FC236}">
                  <a16:creationId xmlns:a16="http://schemas.microsoft.com/office/drawing/2014/main" id="{5D152010-C303-01AB-2100-3C26C03D08D7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297943" y="362343"/>
              <a:ext cx="194068" cy="232016"/>
            </a:xfrm>
            <a:prstGeom prst="rect">
              <a:avLst/>
            </a:prstGeom>
          </p:spPr>
        </p:pic>
        <p:sp>
          <p:nvSpPr>
            <p:cNvPr id="856" name="object 55">
              <a:extLst>
                <a:ext uri="{FF2B5EF4-FFF2-40B4-BE49-F238E27FC236}">
                  <a16:creationId xmlns:a16="http://schemas.microsoft.com/office/drawing/2014/main" id="{7BAF2C32-B5C2-4763-BF50-87BA160ACC18}"/>
                </a:ext>
              </a:extLst>
            </p:cNvPr>
            <p:cNvSpPr/>
            <p:nvPr/>
          </p:nvSpPr>
          <p:spPr>
            <a:xfrm>
              <a:off x="1625574" y="263092"/>
              <a:ext cx="15019655" cy="3470910"/>
            </a:xfrm>
            <a:custGeom>
              <a:avLst/>
              <a:gdLst/>
              <a:ahLst/>
              <a:cxnLst/>
              <a:rect l="l" t="t" r="r" b="b"/>
              <a:pathLst>
                <a:path w="15019655" h="3470910">
                  <a:moveTo>
                    <a:pt x="491083" y="2346820"/>
                  </a:moveTo>
                  <a:lnTo>
                    <a:pt x="490804" y="2346795"/>
                  </a:lnTo>
                  <a:lnTo>
                    <a:pt x="491083" y="2346820"/>
                  </a:lnTo>
                  <a:close/>
                </a:path>
                <a:path w="15019655" h="3470910">
                  <a:moveTo>
                    <a:pt x="513664" y="2853486"/>
                  </a:moveTo>
                  <a:lnTo>
                    <a:pt x="509295" y="2804388"/>
                  </a:lnTo>
                  <a:lnTo>
                    <a:pt x="505828" y="2745752"/>
                  </a:lnTo>
                  <a:lnTo>
                    <a:pt x="503669" y="2699677"/>
                  </a:lnTo>
                  <a:lnTo>
                    <a:pt x="501510" y="2650680"/>
                  </a:lnTo>
                  <a:lnTo>
                    <a:pt x="499440" y="2599601"/>
                  </a:lnTo>
                  <a:lnTo>
                    <a:pt x="497522" y="2549093"/>
                  </a:lnTo>
                  <a:lnTo>
                    <a:pt x="494906" y="2477401"/>
                  </a:lnTo>
                  <a:lnTo>
                    <a:pt x="493674" y="2434958"/>
                  </a:lnTo>
                  <a:lnTo>
                    <a:pt x="492112" y="2383599"/>
                  </a:lnTo>
                  <a:lnTo>
                    <a:pt x="491312" y="2354808"/>
                  </a:lnTo>
                  <a:lnTo>
                    <a:pt x="490804" y="2346820"/>
                  </a:lnTo>
                  <a:lnTo>
                    <a:pt x="458787" y="2346820"/>
                  </a:lnTo>
                  <a:lnTo>
                    <a:pt x="426910" y="2346820"/>
                  </a:lnTo>
                  <a:lnTo>
                    <a:pt x="399122" y="2346820"/>
                  </a:lnTo>
                  <a:lnTo>
                    <a:pt x="255117" y="2782341"/>
                  </a:lnTo>
                  <a:lnTo>
                    <a:pt x="112801" y="2346820"/>
                  </a:lnTo>
                  <a:lnTo>
                    <a:pt x="83324" y="2346820"/>
                  </a:lnTo>
                  <a:lnTo>
                    <a:pt x="52057" y="2346820"/>
                  </a:lnTo>
                  <a:lnTo>
                    <a:pt x="19100" y="2346820"/>
                  </a:lnTo>
                  <a:lnTo>
                    <a:pt x="18669" y="2354415"/>
                  </a:lnTo>
                  <a:lnTo>
                    <a:pt x="18580" y="2370772"/>
                  </a:lnTo>
                  <a:lnTo>
                    <a:pt x="17437" y="2415781"/>
                  </a:lnTo>
                  <a:lnTo>
                    <a:pt x="17030" y="2434958"/>
                  </a:lnTo>
                  <a:lnTo>
                    <a:pt x="16459" y="2455595"/>
                  </a:lnTo>
                  <a:lnTo>
                    <a:pt x="15113" y="2500249"/>
                  </a:lnTo>
                  <a:lnTo>
                    <a:pt x="14427" y="2524480"/>
                  </a:lnTo>
                  <a:lnTo>
                    <a:pt x="12725" y="2574277"/>
                  </a:lnTo>
                  <a:lnTo>
                    <a:pt x="11925" y="2599613"/>
                  </a:lnTo>
                  <a:lnTo>
                    <a:pt x="11303" y="2625280"/>
                  </a:lnTo>
                  <a:lnTo>
                    <a:pt x="10477" y="2650718"/>
                  </a:lnTo>
                  <a:lnTo>
                    <a:pt x="8724" y="2699753"/>
                  </a:lnTo>
                  <a:lnTo>
                    <a:pt x="6858" y="2745829"/>
                  </a:lnTo>
                  <a:lnTo>
                    <a:pt x="4927" y="2786342"/>
                  </a:lnTo>
                  <a:lnTo>
                    <a:pt x="1892" y="2833941"/>
                  </a:lnTo>
                  <a:lnTo>
                    <a:pt x="0" y="2853486"/>
                  </a:lnTo>
                  <a:lnTo>
                    <a:pt x="67691" y="2853486"/>
                  </a:lnTo>
                  <a:lnTo>
                    <a:pt x="72859" y="2408809"/>
                  </a:lnTo>
                  <a:lnTo>
                    <a:pt x="222135" y="2853486"/>
                  </a:lnTo>
                  <a:lnTo>
                    <a:pt x="289788" y="2853486"/>
                  </a:lnTo>
                  <a:lnTo>
                    <a:pt x="313512" y="2782341"/>
                  </a:lnTo>
                  <a:lnTo>
                    <a:pt x="439077" y="2405900"/>
                  </a:lnTo>
                  <a:lnTo>
                    <a:pt x="439115" y="2408809"/>
                  </a:lnTo>
                  <a:lnTo>
                    <a:pt x="445973" y="2853486"/>
                  </a:lnTo>
                  <a:lnTo>
                    <a:pt x="513664" y="2853486"/>
                  </a:lnTo>
                  <a:close/>
                </a:path>
                <a:path w="15019655" h="3470910">
                  <a:moveTo>
                    <a:pt x="1019695" y="2346820"/>
                  </a:moveTo>
                  <a:lnTo>
                    <a:pt x="945070" y="2346820"/>
                  </a:lnTo>
                  <a:lnTo>
                    <a:pt x="942467" y="2353145"/>
                  </a:lnTo>
                  <a:lnTo>
                    <a:pt x="938123" y="2366784"/>
                  </a:lnTo>
                  <a:lnTo>
                    <a:pt x="930046" y="2389873"/>
                  </a:lnTo>
                  <a:lnTo>
                    <a:pt x="925220" y="2403805"/>
                  </a:lnTo>
                  <a:lnTo>
                    <a:pt x="919924" y="2419350"/>
                  </a:lnTo>
                  <a:lnTo>
                    <a:pt x="907973" y="2453411"/>
                  </a:lnTo>
                  <a:lnTo>
                    <a:pt x="901661" y="2471559"/>
                  </a:lnTo>
                  <a:lnTo>
                    <a:pt x="895273" y="2490482"/>
                  </a:lnTo>
                  <a:lnTo>
                    <a:pt x="868705" y="2566822"/>
                  </a:lnTo>
                  <a:lnTo>
                    <a:pt x="862253" y="2585212"/>
                  </a:lnTo>
                  <a:lnTo>
                    <a:pt x="850341" y="2619057"/>
                  </a:lnTo>
                  <a:lnTo>
                    <a:pt x="844956" y="2634665"/>
                  </a:lnTo>
                  <a:lnTo>
                    <a:pt x="843915" y="2637574"/>
                  </a:lnTo>
                  <a:lnTo>
                    <a:pt x="716026" y="2346820"/>
                  </a:lnTo>
                  <a:lnTo>
                    <a:pt x="637959" y="2346820"/>
                  </a:lnTo>
                  <a:lnTo>
                    <a:pt x="657656" y="2380983"/>
                  </a:lnTo>
                  <a:lnTo>
                    <a:pt x="681939" y="2429853"/>
                  </a:lnTo>
                  <a:lnTo>
                    <a:pt x="700405" y="2470010"/>
                  </a:lnTo>
                  <a:lnTo>
                    <a:pt x="813587" y="2718993"/>
                  </a:lnTo>
                  <a:lnTo>
                    <a:pt x="808177" y="2731744"/>
                  </a:lnTo>
                  <a:lnTo>
                    <a:pt x="785456" y="2773705"/>
                  </a:lnTo>
                  <a:lnTo>
                    <a:pt x="751611" y="2797200"/>
                  </a:lnTo>
                  <a:lnTo>
                    <a:pt x="734758" y="2798305"/>
                  </a:lnTo>
                  <a:lnTo>
                    <a:pt x="727125" y="2798051"/>
                  </a:lnTo>
                  <a:lnTo>
                    <a:pt x="686523" y="2785795"/>
                  </a:lnTo>
                  <a:lnTo>
                    <a:pt x="674370" y="2850350"/>
                  </a:lnTo>
                  <a:lnTo>
                    <a:pt x="717359" y="2861259"/>
                  </a:lnTo>
                  <a:lnTo>
                    <a:pt x="736155" y="2862173"/>
                  </a:lnTo>
                  <a:lnTo>
                    <a:pt x="749528" y="2861322"/>
                  </a:lnTo>
                  <a:lnTo>
                    <a:pt x="788581" y="2848470"/>
                  </a:lnTo>
                  <a:lnTo>
                    <a:pt x="825588" y="2816555"/>
                  </a:lnTo>
                  <a:lnTo>
                    <a:pt x="839431" y="2798305"/>
                  </a:lnTo>
                  <a:lnTo>
                    <a:pt x="849401" y="2782570"/>
                  </a:lnTo>
                  <a:lnTo>
                    <a:pt x="872147" y="2735465"/>
                  </a:lnTo>
                  <a:lnTo>
                    <a:pt x="969391" y="2470010"/>
                  </a:lnTo>
                  <a:lnTo>
                    <a:pt x="974026" y="2457513"/>
                  </a:lnTo>
                  <a:lnTo>
                    <a:pt x="978966" y="2444331"/>
                  </a:lnTo>
                  <a:lnTo>
                    <a:pt x="984275" y="2430602"/>
                  </a:lnTo>
                  <a:lnTo>
                    <a:pt x="990015" y="2416391"/>
                  </a:lnTo>
                  <a:lnTo>
                    <a:pt x="996162" y="2401036"/>
                  </a:lnTo>
                  <a:lnTo>
                    <a:pt x="1003096" y="2384323"/>
                  </a:lnTo>
                  <a:lnTo>
                    <a:pt x="1010907" y="2366251"/>
                  </a:lnTo>
                  <a:lnTo>
                    <a:pt x="1019695" y="2346820"/>
                  </a:lnTo>
                  <a:close/>
                </a:path>
                <a:path w="15019655" h="3470910">
                  <a:moveTo>
                    <a:pt x="1406029" y="2023833"/>
                  </a:moveTo>
                  <a:lnTo>
                    <a:pt x="1392186" y="1956193"/>
                  </a:lnTo>
                  <a:lnTo>
                    <a:pt x="1376883" y="1970024"/>
                  </a:lnTo>
                  <a:lnTo>
                    <a:pt x="1360170" y="1982393"/>
                  </a:lnTo>
                  <a:lnTo>
                    <a:pt x="1322768" y="2002866"/>
                  </a:lnTo>
                  <a:lnTo>
                    <a:pt x="1282560" y="2016010"/>
                  </a:lnTo>
                  <a:lnTo>
                    <a:pt x="1242936" y="2020392"/>
                  </a:lnTo>
                  <a:lnTo>
                    <a:pt x="1220089" y="2018817"/>
                  </a:lnTo>
                  <a:lnTo>
                    <a:pt x="1178090" y="2006346"/>
                  </a:lnTo>
                  <a:lnTo>
                    <a:pt x="1141564" y="1981873"/>
                  </a:lnTo>
                  <a:lnTo>
                    <a:pt x="1112405" y="1946643"/>
                  </a:lnTo>
                  <a:lnTo>
                    <a:pt x="1091717" y="1901253"/>
                  </a:lnTo>
                  <a:lnTo>
                    <a:pt x="1081112" y="1847367"/>
                  </a:lnTo>
                  <a:lnTo>
                    <a:pt x="1079842" y="1817382"/>
                  </a:lnTo>
                  <a:lnTo>
                    <a:pt x="1081163" y="1785404"/>
                  </a:lnTo>
                  <a:lnTo>
                    <a:pt x="1091895" y="1729638"/>
                  </a:lnTo>
                  <a:lnTo>
                    <a:pt x="1113040" y="1684947"/>
                  </a:lnTo>
                  <a:lnTo>
                    <a:pt x="1142542" y="1651228"/>
                  </a:lnTo>
                  <a:lnTo>
                    <a:pt x="1179982" y="1628724"/>
                  </a:lnTo>
                  <a:lnTo>
                    <a:pt x="1222895" y="1617370"/>
                  </a:lnTo>
                  <a:lnTo>
                    <a:pt x="1246428" y="1616075"/>
                  </a:lnTo>
                  <a:lnTo>
                    <a:pt x="1262380" y="1616748"/>
                  </a:lnTo>
                  <a:lnTo>
                    <a:pt x="1312710" y="1627378"/>
                  </a:lnTo>
                  <a:lnTo>
                    <a:pt x="1363459" y="1654416"/>
                  </a:lnTo>
                  <a:lnTo>
                    <a:pt x="1380020" y="1668119"/>
                  </a:lnTo>
                  <a:lnTo>
                    <a:pt x="1400860" y="1605673"/>
                  </a:lnTo>
                  <a:lnTo>
                    <a:pt x="1362938" y="1582191"/>
                  </a:lnTo>
                  <a:lnTo>
                    <a:pt x="1323632" y="1567497"/>
                  </a:lnTo>
                  <a:lnTo>
                    <a:pt x="1284236" y="1559661"/>
                  </a:lnTo>
                  <a:lnTo>
                    <a:pt x="1246428" y="1557070"/>
                  </a:lnTo>
                  <a:lnTo>
                    <a:pt x="1223733" y="1558099"/>
                  </a:lnTo>
                  <a:lnTo>
                    <a:pt x="1179804" y="1566468"/>
                  </a:lnTo>
                  <a:lnTo>
                    <a:pt x="1138161" y="1583359"/>
                  </a:lnTo>
                  <a:lnTo>
                    <a:pt x="1100582" y="1608582"/>
                  </a:lnTo>
                  <a:lnTo>
                    <a:pt x="1067714" y="1642237"/>
                  </a:lnTo>
                  <a:lnTo>
                    <a:pt x="1041488" y="1684274"/>
                  </a:lnTo>
                  <a:lnTo>
                    <a:pt x="1022819" y="1734794"/>
                  </a:lnTo>
                  <a:lnTo>
                    <a:pt x="1013167" y="1793405"/>
                  </a:lnTo>
                  <a:lnTo>
                    <a:pt x="1012139" y="1826018"/>
                  </a:lnTo>
                  <a:lnTo>
                    <a:pt x="1013828" y="1863737"/>
                  </a:lnTo>
                  <a:lnTo>
                    <a:pt x="1027544" y="1931339"/>
                  </a:lnTo>
                  <a:lnTo>
                    <a:pt x="1054963" y="1988375"/>
                  </a:lnTo>
                  <a:lnTo>
                    <a:pt x="1094206" y="2032596"/>
                  </a:lnTo>
                  <a:lnTo>
                    <a:pt x="1145006" y="2063521"/>
                  </a:lnTo>
                  <a:lnTo>
                    <a:pt x="1205458" y="2079028"/>
                  </a:lnTo>
                  <a:lnTo>
                    <a:pt x="1239469" y="2081123"/>
                  </a:lnTo>
                  <a:lnTo>
                    <a:pt x="1252943" y="2080679"/>
                  </a:lnTo>
                  <a:lnTo>
                    <a:pt x="1296898" y="2074519"/>
                  </a:lnTo>
                  <a:lnTo>
                    <a:pt x="1342237" y="2061133"/>
                  </a:lnTo>
                  <a:lnTo>
                    <a:pt x="1383690" y="2040966"/>
                  </a:lnTo>
                  <a:lnTo>
                    <a:pt x="1406029" y="2023833"/>
                  </a:lnTo>
                  <a:close/>
                </a:path>
                <a:path w="15019655" h="3470910">
                  <a:moveTo>
                    <a:pt x="1520532" y="2346820"/>
                  </a:moveTo>
                  <a:lnTo>
                    <a:pt x="1449387" y="2346820"/>
                  </a:lnTo>
                  <a:lnTo>
                    <a:pt x="1449387" y="2563711"/>
                  </a:lnTo>
                  <a:lnTo>
                    <a:pt x="1196047" y="2563711"/>
                  </a:lnTo>
                  <a:lnTo>
                    <a:pt x="1196047" y="2346820"/>
                  </a:lnTo>
                  <a:lnTo>
                    <a:pt x="1124902" y="2346833"/>
                  </a:lnTo>
                  <a:lnTo>
                    <a:pt x="1126591" y="2358352"/>
                  </a:lnTo>
                  <a:lnTo>
                    <a:pt x="1127887" y="2372195"/>
                  </a:lnTo>
                  <a:lnTo>
                    <a:pt x="1129652" y="2427401"/>
                  </a:lnTo>
                  <a:lnTo>
                    <a:pt x="1129906" y="2472677"/>
                  </a:lnTo>
                  <a:lnTo>
                    <a:pt x="1130109" y="2497772"/>
                  </a:lnTo>
                  <a:lnTo>
                    <a:pt x="1130109" y="2702534"/>
                  </a:lnTo>
                  <a:lnTo>
                    <a:pt x="1130046" y="2727426"/>
                  </a:lnTo>
                  <a:lnTo>
                    <a:pt x="1129652" y="2772727"/>
                  </a:lnTo>
                  <a:lnTo>
                    <a:pt x="1128814" y="2811805"/>
                  </a:lnTo>
                  <a:lnTo>
                    <a:pt x="1124902" y="2853486"/>
                  </a:lnTo>
                  <a:lnTo>
                    <a:pt x="1196047" y="2853486"/>
                  </a:lnTo>
                  <a:lnTo>
                    <a:pt x="1196047" y="2619210"/>
                  </a:lnTo>
                  <a:lnTo>
                    <a:pt x="1449387" y="2619210"/>
                  </a:lnTo>
                  <a:lnTo>
                    <a:pt x="1449387" y="2853486"/>
                  </a:lnTo>
                  <a:lnTo>
                    <a:pt x="1520532" y="2853486"/>
                  </a:lnTo>
                  <a:lnTo>
                    <a:pt x="1516430" y="2811703"/>
                  </a:lnTo>
                  <a:lnTo>
                    <a:pt x="1515706" y="2772816"/>
                  </a:lnTo>
                  <a:lnTo>
                    <a:pt x="1515338" y="2727439"/>
                  </a:lnTo>
                  <a:lnTo>
                    <a:pt x="1515338" y="2472817"/>
                  </a:lnTo>
                  <a:lnTo>
                    <a:pt x="1515592" y="2427376"/>
                  </a:lnTo>
                  <a:lnTo>
                    <a:pt x="1516545" y="2388476"/>
                  </a:lnTo>
                  <a:lnTo>
                    <a:pt x="1518767" y="2358377"/>
                  </a:lnTo>
                  <a:lnTo>
                    <a:pt x="1520532" y="2346820"/>
                  </a:lnTo>
                  <a:close/>
                </a:path>
                <a:path w="15019655" h="3470910">
                  <a:moveTo>
                    <a:pt x="1914309" y="2072436"/>
                  </a:moveTo>
                  <a:lnTo>
                    <a:pt x="1889531" y="2038464"/>
                  </a:lnTo>
                  <a:lnTo>
                    <a:pt x="1864499" y="2001304"/>
                  </a:lnTo>
                  <a:lnTo>
                    <a:pt x="1741131" y="1806270"/>
                  </a:lnTo>
                  <a:lnTo>
                    <a:pt x="1814372" y="1687207"/>
                  </a:lnTo>
                  <a:lnTo>
                    <a:pt x="1842858" y="1641703"/>
                  </a:lnTo>
                  <a:lnTo>
                    <a:pt x="1869706" y="1601508"/>
                  </a:lnTo>
                  <a:lnTo>
                    <a:pt x="1896986" y="1565770"/>
                  </a:lnTo>
                  <a:lnTo>
                    <a:pt x="1815414" y="1565770"/>
                  </a:lnTo>
                  <a:lnTo>
                    <a:pt x="1704682" y="1748307"/>
                  </a:lnTo>
                  <a:lnTo>
                    <a:pt x="1589824" y="1565770"/>
                  </a:lnTo>
                  <a:lnTo>
                    <a:pt x="1508252" y="1565783"/>
                  </a:lnTo>
                  <a:lnTo>
                    <a:pt x="1535468" y="1602308"/>
                  </a:lnTo>
                  <a:lnTo>
                    <a:pt x="1562620" y="1641754"/>
                  </a:lnTo>
                  <a:lnTo>
                    <a:pt x="1591576" y="1687207"/>
                  </a:lnTo>
                  <a:lnTo>
                    <a:pt x="1663382" y="1801393"/>
                  </a:lnTo>
                  <a:lnTo>
                    <a:pt x="1568996" y="1954441"/>
                  </a:lnTo>
                  <a:lnTo>
                    <a:pt x="1558417" y="1971484"/>
                  </a:lnTo>
                  <a:lnTo>
                    <a:pt x="1548942" y="1986521"/>
                  </a:lnTo>
                  <a:lnTo>
                    <a:pt x="1540649" y="1999627"/>
                  </a:lnTo>
                  <a:lnTo>
                    <a:pt x="1533588" y="2010841"/>
                  </a:lnTo>
                  <a:lnTo>
                    <a:pt x="1527175" y="2020506"/>
                  </a:lnTo>
                  <a:lnTo>
                    <a:pt x="1515884" y="2037143"/>
                  </a:lnTo>
                  <a:lnTo>
                    <a:pt x="1511211" y="2044331"/>
                  </a:lnTo>
                  <a:lnTo>
                    <a:pt x="1506435" y="2051037"/>
                  </a:lnTo>
                  <a:lnTo>
                    <a:pt x="1496187" y="2065096"/>
                  </a:lnTo>
                  <a:lnTo>
                    <a:pt x="1490929" y="2072436"/>
                  </a:lnTo>
                  <a:lnTo>
                    <a:pt x="1570736" y="2072436"/>
                  </a:lnTo>
                  <a:lnTo>
                    <a:pt x="1699844" y="1859356"/>
                  </a:lnTo>
                  <a:lnTo>
                    <a:pt x="1834502" y="2072436"/>
                  </a:lnTo>
                  <a:lnTo>
                    <a:pt x="1914309" y="2072436"/>
                  </a:lnTo>
                  <a:close/>
                </a:path>
                <a:path w="15019655" h="3470910">
                  <a:moveTo>
                    <a:pt x="2070557" y="2346820"/>
                  </a:moveTo>
                  <a:lnTo>
                    <a:pt x="2004618" y="2346820"/>
                  </a:lnTo>
                  <a:lnTo>
                    <a:pt x="2004618" y="2363444"/>
                  </a:lnTo>
                  <a:lnTo>
                    <a:pt x="1735683" y="2737701"/>
                  </a:lnTo>
                  <a:lnTo>
                    <a:pt x="1735683" y="2346820"/>
                  </a:lnTo>
                  <a:lnTo>
                    <a:pt x="1669732" y="2346820"/>
                  </a:lnTo>
                  <a:lnTo>
                    <a:pt x="1671421" y="2358377"/>
                  </a:lnTo>
                  <a:lnTo>
                    <a:pt x="1672717" y="2372258"/>
                  </a:lnTo>
                  <a:lnTo>
                    <a:pt x="1674482" y="2427401"/>
                  </a:lnTo>
                  <a:lnTo>
                    <a:pt x="1674736" y="2472817"/>
                  </a:lnTo>
                  <a:lnTo>
                    <a:pt x="1674939" y="2497772"/>
                  </a:lnTo>
                  <a:lnTo>
                    <a:pt x="1674939" y="2853486"/>
                  </a:lnTo>
                  <a:lnTo>
                    <a:pt x="1735683" y="2853486"/>
                  </a:lnTo>
                  <a:lnTo>
                    <a:pt x="1735683" y="2836138"/>
                  </a:lnTo>
                  <a:lnTo>
                    <a:pt x="2004618" y="2464308"/>
                  </a:lnTo>
                  <a:lnTo>
                    <a:pt x="2004618" y="2853486"/>
                  </a:lnTo>
                  <a:lnTo>
                    <a:pt x="2070557" y="2853486"/>
                  </a:lnTo>
                  <a:lnTo>
                    <a:pt x="2068791" y="2841955"/>
                  </a:lnTo>
                  <a:lnTo>
                    <a:pt x="2067394" y="2828201"/>
                  </a:lnTo>
                  <a:lnTo>
                    <a:pt x="2065731" y="2774048"/>
                  </a:lnTo>
                  <a:lnTo>
                    <a:pt x="2065401" y="2737701"/>
                  </a:lnTo>
                  <a:lnTo>
                    <a:pt x="2065401" y="2449258"/>
                  </a:lnTo>
                  <a:lnTo>
                    <a:pt x="2066061" y="2407005"/>
                  </a:lnTo>
                  <a:lnTo>
                    <a:pt x="2068779" y="2358352"/>
                  </a:lnTo>
                  <a:lnTo>
                    <a:pt x="2070557" y="2346820"/>
                  </a:lnTo>
                  <a:close/>
                </a:path>
                <a:path w="15019655" h="3470910">
                  <a:moveTo>
                    <a:pt x="2325636" y="2009965"/>
                  </a:moveTo>
                  <a:lnTo>
                    <a:pt x="2286292" y="2013673"/>
                  </a:lnTo>
                  <a:lnTo>
                    <a:pt x="2230183" y="2014829"/>
                  </a:lnTo>
                  <a:lnTo>
                    <a:pt x="2207514" y="2014982"/>
                  </a:lnTo>
                  <a:lnTo>
                    <a:pt x="2183003" y="2015185"/>
                  </a:lnTo>
                  <a:lnTo>
                    <a:pt x="2091397" y="2015185"/>
                  </a:lnTo>
                  <a:lnTo>
                    <a:pt x="2091397" y="1834705"/>
                  </a:lnTo>
                  <a:lnTo>
                    <a:pt x="2289200" y="1834705"/>
                  </a:lnTo>
                  <a:lnTo>
                    <a:pt x="2289200" y="1779168"/>
                  </a:lnTo>
                  <a:lnTo>
                    <a:pt x="2091397" y="1779168"/>
                  </a:lnTo>
                  <a:lnTo>
                    <a:pt x="2091397" y="1623009"/>
                  </a:lnTo>
                  <a:lnTo>
                    <a:pt x="2315235" y="1623009"/>
                  </a:lnTo>
                  <a:lnTo>
                    <a:pt x="2315235" y="1565770"/>
                  </a:lnTo>
                  <a:lnTo>
                    <a:pt x="2020252" y="1565783"/>
                  </a:lnTo>
                  <a:lnTo>
                    <a:pt x="2021941" y="1577301"/>
                  </a:lnTo>
                  <a:lnTo>
                    <a:pt x="2023237" y="1591144"/>
                  </a:lnTo>
                  <a:lnTo>
                    <a:pt x="2025002" y="1646351"/>
                  </a:lnTo>
                  <a:lnTo>
                    <a:pt x="2025256" y="1691627"/>
                  </a:lnTo>
                  <a:lnTo>
                    <a:pt x="2025459" y="1716722"/>
                  </a:lnTo>
                  <a:lnTo>
                    <a:pt x="2025459" y="1921484"/>
                  </a:lnTo>
                  <a:lnTo>
                    <a:pt x="2025396" y="1946376"/>
                  </a:lnTo>
                  <a:lnTo>
                    <a:pt x="2025002" y="1991677"/>
                  </a:lnTo>
                  <a:lnTo>
                    <a:pt x="2024164" y="2030755"/>
                  </a:lnTo>
                  <a:lnTo>
                    <a:pt x="2020252" y="2072436"/>
                  </a:lnTo>
                  <a:lnTo>
                    <a:pt x="2325636" y="2072436"/>
                  </a:lnTo>
                  <a:lnTo>
                    <a:pt x="2325636" y="2009965"/>
                  </a:lnTo>
                  <a:close/>
                </a:path>
                <a:path w="15019655" h="3470910">
                  <a:moveTo>
                    <a:pt x="2679941" y="2796235"/>
                  </a:moveTo>
                  <a:lnTo>
                    <a:pt x="2615755" y="2796235"/>
                  </a:lnTo>
                  <a:lnTo>
                    <a:pt x="2615742" y="2496020"/>
                  </a:lnTo>
                  <a:lnTo>
                    <a:pt x="2615895" y="2447747"/>
                  </a:lnTo>
                  <a:lnTo>
                    <a:pt x="2616441" y="2406129"/>
                  </a:lnTo>
                  <a:lnTo>
                    <a:pt x="2619108" y="2358326"/>
                  </a:lnTo>
                  <a:lnTo>
                    <a:pt x="2620949" y="2346820"/>
                  </a:lnTo>
                  <a:lnTo>
                    <a:pt x="2549804" y="2346820"/>
                  </a:lnTo>
                  <a:lnTo>
                    <a:pt x="2549804" y="2796235"/>
                  </a:lnTo>
                  <a:lnTo>
                    <a:pt x="2303411" y="2796235"/>
                  </a:lnTo>
                  <a:lnTo>
                    <a:pt x="2303411" y="2346820"/>
                  </a:lnTo>
                  <a:lnTo>
                    <a:pt x="2232266" y="2346833"/>
                  </a:lnTo>
                  <a:lnTo>
                    <a:pt x="2236190" y="2387854"/>
                  </a:lnTo>
                  <a:lnTo>
                    <a:pt x="2237028" y="2426170"/>
                  </a:lnTo>
                  <a:lnTo>
                    <a:pt x="2237282" y="2471051"/>
                  </a:lnTo>
                  <a:lnTo>
                    <a:pt x="2237473" y="2496020"/>
                  </a:lnTo>
                  <a:lnTo>
                    <a:pt x="2237473" y="2702534"/>
                  </a:lnTo>
                  <a:lnTo>
                    <a:pt x="2237409" y="2727426"/>
                  </a:lnTo>
                  <a:lnTo>
                    <a:pt x="2237028" y="2772727"/>
                  </a:lnTo>
                  <a:lnTo>
                    <a:pt x="2236178" y="2811805"/>
                  </a:lnTo>
                  <a:lnTo>
                    <a:pt x="2232266" y="2853486"/>
                  </a:lnTo>
                  <a:lnTo>
                    <a:pt x="2610510" y="2853486"/>
                  </a:lnTo>
                  <a:lnTo>
                    <a:pt x="2618346" y="2904325"/>
                  </a:lnTo>
                  <a:lnTo>
                    <a:pt x="2621203" y="2947682"/>
                  </a:lnTo>
                  <a:lnTo>
                    <a:pt x="2622448" y="2989389"/>
                  </a:lnTo>
                  <a:lnTo>
                    <a:pt x="2622689" y="3013125"/>
                  </a:lnTo>
                  <a:lnTo>
                    <a:pt x="2679941" y="3013125"/>
                  </a:lnTo>
                  <a:lnTo>
                    <a:pt x="2679941" y="2796235"/>
                  </a:lnTo>
                  <a:close/>
                </a:path>
                <a:path w="15019655" h="3470910">
                  <a:moveTo>
                    <a:pt x="2939643" y="1565770"/>
                  </a:moveTo>
                  <a:lnTo>
                    <a:pt x="2939364" y="1565744"/>
                  </a:lnTo>
                  <a:lnTo>
                    <a:pt x="2939643" y="1565770"/>
                  </a:lnTo>
                  <a:close/>
                </a:path>
                <a:path w="15019655" h="3470910">
                  <a:moveTo>
                    <a:pt x="2962224" y="2072436"/>
                  </a:moveTo>
                  <a:lnTo>
                    <a:pt x="2957855" y="2023338"/>
                  </a:lnTo>
                  <a:lnTo>
                    <a:pt x="2954388" y="1964702"/>
                  </a:lnTo>
                  <a:lnTo>
                    <a:pt x="2952229" y="1918627"/>
                  </a:lnTo>
                  <a:lnTo>
                    <a:pt x="2950070" y="1869630"/>
                  </a:lnTo>
                  <a:lnTo>
                    <a:pt x="2948000" y="1818551"/>
                  </a:lnTo>
                  <a:lnTo>
                    <a:pt x="2946082" y="1768043"/>
                  </a:lnTo>
                  <a:lnTo>
                    <a:pt x="2943466" y="1696351"/>
                  </a:lnTo>
                  <a:lnTo>
                    <a:pt x="2942234" y="1653908"/>
                  </a:lnTo>
                  <a:lnTo>
                    <a:pt x="2940672" y="1602549"/>
                  </a:lnTo>
                  <a:lnTo>
                    <a:pt x="2939872" y="1573758"/>
                  </a:lnTo>
                  <a:lnTo>
                    <a:pt x="2939364" y="1565770"/>
                  </a:lnTo>
                  <a:lnTo>
                    <a:pt x="2907347" y="1565770"/>
                  </a:lnTo>
                  <a:lnTo>
                    <a:pt x="2875470" y="1565770"/>
                  </a:lnTo>
                  <a:lnTo>
                    <a:pt x="2847683" y="1565770"/>
                  </a:lnTo>
                  <a:lnTo>
                    <a:pt x="2703677" y="2001291"/>
                  </a:lnTo>
                  <a:lnTo>
                    <a:pt x="2561361" y="1565770"/>
                  </a:lnTo>
                  <a:lnTo>
                    <a:pt x="2531884" y="1565770"/>
                  </a:lnTo>
                  <a:lnTo>
                    <a:pt x="2500617" y="1565770"/>
                  </a:lnTo>
                  <a:lnTo>
                    <a:pt x="2467660" y="1565770"/>
                  </a:lnTo>
                  <a:lnTo>
                    <a:pt x="2467229" y="1573364"/>
                  </a:lnTo>
                  <a:lnTo>
                    <a:pt x="2467140" y="1589722"/>
                  </a:lnTo>
                  <a:lnTo>
                    <a:pt x="2465997" y="1634731"/>
                  </a:lnTo>
                  <a:lnTo>
                    <a:pt x="2465590" y="1653908"/>
                  </a:lnTo>
                  <a:lnTo>
                    <a:pt x="2465019" y="1674545"/>
                  </a:lnTo>
                  <a:lnTo>
                    <a:pt x="2463673" y="1719199"/>
                  </a:lnTo>
                  <a:lnTo>
                    <a:pt x="2462987" y="1743430"/>
                  </a:lnTo>
                  <a:lnTo>
                    <a:pt x="2461285" y="1793227"/>
                  </a:lnTo>
                  <a:lnTo>
                    <a:pt x="2460485" y="1818563"/>
                  </a:lnTo>
                  <a:lnTo>
                    <a:pt x="2459863" y="1844230"/>
                  </a:lnTo>
                  <a:lnTo>
                    <a:pt x="2459037" y="1869668"/>
                  </a:lnTo>
                  <a:lnTo>
                    <a:pt x="2457285" y="1918703"/>
                  </a:lnTo>
                  <a:lnTo>
                    <a:pt x="2455418" y="1964778"/>
                  </a:lnTo>
                  <a:lnTo>
                    <a:pt x="2453487" y="2005291"/>
                  </a:lnTo>
                  <a:lnTo>
                    <a:pt x="2450452" y="2052891"/>
                  </a:lnTo>
                  <a:lnTo>
                    <a:pt x="2448560" y="2072436"/>
                  </a:lnTo>
                  <a:lnTo>
                    <a:pt x="2516251" y="2072436"/>
                  </a:lnTo>
                  <a:lnTo>
                    <a:pt x="2521420" y="1627759"/>
                  </a:lnTo>
                  <a:lnTo>
                    <a:pt x="2670695" y="2072436"/>
                  </a:lnTo>
                  <a:lnTo>
                    <a:pt x="2738348" y="2072436"/>
                  </a:lnTo>
                  <a:lnTo>
                    <a:pt x="2762072" y="2001291"/>
                  </a:lnTo>
                  <a:lnTo>
                    <a:pt x="2887637" y="1624850"/>
                  </a:lnTo>
                  <a:lnTo>
                    <a:pt x="2887675" y="1627759"/>
                  </a:lnTo>
                  <a:lnTo>
                    <a:pt x="2894533" y="2072436"/>
                  </a:lnTo>
                  <a:lnTo>
                    <a:pt x="2962224" y="2072436"/>
                  </a:lnTo>
                  <a:close/>
                </a:path>
                <a:path w="15019655" h="3470910">
                  <a:moveTo>
                    <a:pt x="3195777" y="2346820"/>
                  </a:moveTo>
                  <a:lnTo>
                    <a:pt x="3129838" y="2346820"/>
                  </a:lnTo>
                  <a:lnTo>
                    <a:pt x="3129838" y="2363444"/>
                  </a:lnTo>
                  <a:lnTo>
                    <a:pt x="2860903" y="2737701"/>
                  </a:lnTo>
                  <a:lnTo>
                    <a:pt x="2860903" y="2346820"/>
                  </a:lnTo>
                  <a:lnTo>
                    <a:pt x="2794952" y="2346820"/>
                  </a:lnTo>
                  <a:lnTo>
                    <a:pt x="2796641" y="2358377"/>
                  </a:lnTo>
                  <a:lnTo>
                    <a:pt x="2797937" y="2372258"/>
                  </a:lnTo>
                  <a:lnTo>
                    <a:pt x="2799702" y="2427401"/>
                  </a:lnTo>
                  <a:lnTo>
                    <a:pt x="2799956" y="2472817"/>
                  </a:lnTo>
                  <a:lnTo>
                    <a:pt x="2800159" y="2497772"/>
                  </a:lnTo>
                  <a:lnTo>
                    <a:pt x="2800159" y="2853486"/>
                  </a:lnTo>
                  <a:lnTo>
                    <a:pt x="2860903" y="2853486"/>
                  </a:lnTo>
                  <a:lnTo>
                    <a:pt x="2860903" y="2836138"/>
                  </a:lnTo>
                  <a:lnTo>
                    <a:pt x="3129838" y="2464308"/>
                  </a:lnTo>
                  <a:lnTo>
                    <a:pt x="3129838" y="2853486"/>
                  </a:lnTo>
                  <a:lnTo>
                    <a:pt x="3195777" y="2853486"/>
                  </a:lnTo>
                  <a:lnTo>
                    <a:pt x="3194012" y="2841955"/>
                  </a:lnTo>
                  <a:lnTo>
                    <a:pt x="3192615" y="2828201"/>
                  </a:lnTo>
                  <a:lnTo>
                    <a:pt x="3190951" y="2774048"/>
                  </a:lnTo>
                  <a:lnTo>
                    <a:pt x="3190621" y="2737701"/>
                  </a:lnTo>
                  <a:lnTo>
                    <a:pt x="3190621" y="2449258"/>
                  </a:lnTo>
                  <a:lnTo>
                    <a:pt x="3191281" y="2407005"/>
                  </a:lnTo>
                  <a:lnTo>
                    <a:pt x="3193999" y="2358352"/>
                  </a:lnTo>
                  <a:lnTo>
                    <a:pt x="3195777" y="2346820"/>
                  </a:lnTo>
                  <a:close/>
                </a:path>
                <a:path w="15019655" h="3470910">
                  <a:moveTo>
                    <a:pt x="3532924" y="2072436"/>
                  </a:moveTo>
                  <a:lnTo>
                    <a:pt x="3506813" y="2009711"/>
                  </a:lnTo>
                  <a:lnTo>
                    <a:pt x="3492512" y="1972043"/>
                  </a:lnTo>
                  <a:lnTo>
                    <a:pt x="3484334" y="1949246"/>
                  </a:lnTo>
                  <a:lnTo>
                    <a:pt x="3480549" y="1938807"/>
                  </a:lnTo>
                  <a:lnTo>
                    <a:pt x="3461067" y="1885010"/>
                  </a:lnTo>
                  <a:lnTo>
                    <a:pt x="3395853" y="1704873"/>
                  </a:lnTo>
                  <a:lnTo>
                    <a:pt x="3395853" y="1885010"/>
                  </a:lnTo>
                  <a:lnTo>
                    <a:pt x="3219894" y="1885010"/>
                  </a:lnTo>
                  <a:lnTo>
                    <a:pt x="3307346" y="1633410"/>
                  </a:lnTo>
                  <a:lnTo>
                    <a:pt x="3395853" y="1885010"/>
                  </a:lnTo>
                  <a:lnTo>
                    <a:pt x="3395853" y="1704873"/>
                  </a:lnTo>
                  <a:lnTo>
                    <a:pt x="3369983" y="1633410"/>
                  </a:lnTo>
                  <a:lnTo>
                    <a:pt x="3345497" y="1565770"/>
                  </a:lnTo>
                  <a:lnTo>
                    <a:pt x="3270910" y="1565770"/>
                  </a:lnTo>
                  <a:lnTo>
                    <a:pt x="3132099" y="1949246"/>
                  </a:lnTo>
                  <a:lnTo>
                    <a:pt x="3115983" y="1992312"/>
                  </a:lnTo>
                  <a:lnTo>
                    <a:pt x="3098228" y="2037651"/>
                  </a:lnTo>
                  <a:lnTo>
                    <a:pt x="3088055" y="2061616"/>
                  </a:lnTo>
                  <a:lnTo>
                    <a:pt x="3083509" y="2072436"/>
                  </a:lnTo>
                  <a:lnTo>
                    <a:pt x="3154629" y="2072436"/>
                  </a:lnTo>
                  <a:lnTo>
                    <a:pt x="3201136" y="1938807"/>
                  </a:lnTo>
                  <a:lnTo>
                    <a:pt x="3414585" y="1938807"/>
                  </a:lnTo>
                  <a:lnTo>
                    <a:pt x="3461791" y="2072436"/>
                  </a:lnTo>
                  <a:lnTo>
                    <a:pt x="3532924" y="2072436"/>
                  </a:lnTo>
                  <a:close/>
                </a:path>
                <a:path w="15019655" h="3470910">
                  <a:moveTo>
                    <a:pt x="3747439" y="2346820"/>
                  </a:moveTo>
                  <a:lnTo>
                    <a:pt x="3358756" y="2346833"/>
                  </a:lnTo>
                  <a:lnTo>
                    <a:pt x="3360445" y="2358352"/>
                  </a:lnTo>
                  <a:lnTo>
                    <a:pt x="3361753" y="2372195"/>
                  </a:lnTo>
                  <a:lnTo>
                    <a:pt x="3363518" y="2427401"/>
                  </a:lnTo>
                  <a:lnTo>
                    <a:pt x="3363772" y="2472677"/>
                  </a:lnTo>
                  <a:lnTo>
                    <a:pt x="3363963" y="2497772"/>
                  </a:lnTo>
                  <a:lnTo>
                    <a:pt x="3363963" y="2704287"/>
                  </a:lnTo>
                  <a:lnTo>
                    <a:pt x="3363899" y="2729141"/>
                  </a:lnTo>
                  <a:lnTo>
                    <a:pt x="3363518" y="2774035"/>
                  </a:lnTo>
                  <a:lnTo>
                    <a:pt x="3362668" y="2812288"/>
                  </a:lnTo>
                  <a:lnTo>
                    <a:pt x="3358756" y="2853486"/>
                  </a:lnTo>
                  <a:lnTo>
                    <a:pt x="3429901" y="2853486"/>
                  </a:lnTo>
                  <a:lnTo>
                    <a:pt x="3429901" y="2404059"/>
                  </a:lnTo>
                  <a:lnTo>
                    <a:pt x="3676294" y="2404059"/>
                  </a:lnTo>
                  <a:lnTo>
                    <a:pt x="3676294" y="2853486"/>
                  </a:lnTo>
                  <a:lnTo>
                    <a:pt x="3747439" y="2853486"/>
                  </a:lnTo>
                  <a:lnTo>
                    <a:pt x="3743439" y="2812250"/>
                  </a:lnTo>
                  <a:lnTo>
                    <a:pt x="3742575" y="2774048"/>
                  </a:lnTo>
                  <a:lnTo>
                    <a:pt x="3742156" y="2729065"/>
                  </a:lnTo>
                  <a:lnTo>
                    <a:pt x="3742245" y="2704287"/>
                  </a:lnTo>
                  <a:lnTo>
                    <a:pt x="3742245" y="2497772"/>
                  </a:lnTo>
                  <a:lnTo>
                    <a:pt x="3742385" y="2449322"/>
                  </a:lnTo>
                  <a:lnTo>
                    <a:pt x="3742931" y="2407005"/>
                  </a:lnTo>
                  <a:lnTo>
                    <a:pt x="3745598" y="2358377"/>
                  </a:lnTo>
                  <a:lnTo>
                    <a:pt x="3747439" y="2346820"/>
                  </a:lnTo>
                  <a:close/>
                </a:path>
                <a:path w="15019655" h="3470910">
                  <a:moveTo>
                    <a:pt x="4296930" y="1793062"/>
                  </a:moveTo>
                  <a:lnTo>
                    <a:pt x="4290796" y="1738134"/>
                  </a:lnTo>
                  <a:lnTo>
                    <a:pt x="4272470" y="1691043"/>
                  </a:lnTo>
                  <a:lnTo>
                    <a:pt x="4242867" y="1652066"/>
                  </a:lnTo>
                  <a:lnTo>
                    <a:pt x="4232732" y="1643227"/>
                  </a:lnTo>
                  <a:lnTo>
                    <a:pt x="4232732" y="1798256"/>
                  </a:lnTo>
                  <a:lnTo>
                    <a:pt x="4230433" y="1826818"/>
                  </a:lnTo>
                  <a:lnTo>
                    <a:pt x="4212133" y="1875345"/>
                  </a:lnTo>
                  <a:lnTo>
                    <a:pt x="4176293" y="1912188"/>
                  </a:lnTo>
                  <a:lnTo>
                    <a:pt x="4127716" y="1934730"/>
                  </a:lnTo>
                  <a:lnTo>
                    <a:pt x="4099128" y="1940560"/>
                  </a:lnTo>
                  <a:lnTo>
                    <a:pt x="4099128" y="1940191"/>
                  </a:lnTo>
                  <a:lnTo>
                    <a:pt x="4099128" y="1649387"/>
                  </a:lnTo>
                  <a:lnTo>
                    <a:pt x="4154144" y="1665401"/>
                  </a:lnTo>
                  <a:lnTo>
                    <a:pt x="4196638" y="1696948"/>
                  </a:lnTo>
                  <a:lnTo>
                    <a:pt x="4223575" y="1741868"/>
                  </a:lnTo>
                  <a:lnTo>
                    <a:pt x="4232732" y="1798256"/>
                  </a:lnTo>
                  <a:lnTo>
                    <a:pt x="4232732" y="1643227"/>
                  </a:lnTo>
                  <a:lnTo>
                    <a:pt x="4180357" y="1610652"/>
                  </a:lnTo>
                  <a:lnTo>
                    <a:pt x="4128046" y="1595272"/>
                  </a:lnTo>
                  <a:lnTo>
                    <a:pt x="4099128" y="1591449"/>
                  </a:lnTo>
                  <a:lnTo>
                    <a:pt x="4099153" y="1573161"/>
                  </a:lnTo>
                  <a:lnTo>
                    <a:pt x="4099483" y="1565414"/>
                  </a:lnTo>
                  <a:lnTo>
                    <a:pt x="4099699" y="1556981"/>
                  </a:lnTo>
                  <a:lnTo>
                    <a:pt x="4100004" y="1548384"/>
                  </a:lnTo>
                  <a:lnTo>
                    <a:pt x="4100398" y="1539709"/>
                  </a:lnTo>
                  <a:lnTo>
                    <a:pt x="4100880" y="1531061"/>
                  </a:lnTo>
                  <a:lnTo>
                    <a:pt x="4034929" y="1531061"/>
                  </a:lnTo>
                  <a:lnTo>
                    <a:pt x="4036453" y="1573834"/>
                  </a:lnTo>
                  <a:lnTo>
                    <a:pt x="4036568" y="1586699"/>
                  </a:lnTo>
                  <a:lnTo>
                    <a:pt x="4036682" y="1591805"/>
                  </a:lnTo>
                  <a:lnTo>
                    <a:pt x="4036682" y="1649387"/>
                  </a:lnTo>
                  <a:lnTo>
                    <a:pt x="4036682" y="1940191"/>
                  </a:lnTo>
                  <a:lnTo>
                    <a:pt x="4006812" y="1934210"/>
                  </a:lnTo>
                  <a:lnTo>
                    <a:pt x="3956723" y="1910397"/>
                  </a:lnTo>
                  <a:lnTo>
                    <a:pt x="3920401" y="1871472"/>
                  </a:lnTo>
                  <a:lnTo>
                    <a:pt x="3901783" y="1820710"/>
                  </a:lnTo>
                  <a:lnTo>
                    <a:pt x="3899560" y="1791309"/>
                  </a:lnTo>
                  <a:lnTo>
                    <a:pt x="3901897" y="1763255"/>
                  </a:lnTo>
                  <a:lnTo>
                    <a:pt x="3920706" y="1715020"/>
                  </a:lnTo>
                  <a:lnTo>
                    <a:pt x="3957536" y="1678012"/>
                  </a:lnTo>
                  <a:lnTo>
                    <a:pt x="4007205" y="1655076"/>
                  </a:lnTo>
                  <a:lnTo>
                    <a:pt x="4036682" y="1649387"/>
                  </a:lnTo>
                  <a:lnTo>
                    <a:pt x="4036682" y="1591805"/>
                  </a:lnTo>
                  <a:lnTo>
                    <a:pt x="3980421" y="1602867"/>
                  </a:lnTo>
                  <a:lnTo>
                    <a:pt x="3931513" y="1624558"/>
                  </a:lnTo>
                  <a:lnTo>
                    <a:pt x="3890924" y="1655737"/>
                  </a:lnTo>
                  <a:lnTo>
                    <a:pt x="3860711" y="1695716"/>
                  </a:lnTo>
                  <a:lnTo>
                    <a:pt x="3841534" y="1743468"/>
                  </a:lnTo>
                  <a:lnTo>
                    <a:pt x="3835362" y="1798256"/>
                  </a:lnTo>
                  <a:lnTo>
                    <a:pt x="3836898" y="1826818"/>
                  </a:lnTo>
                  <a:lnTo>
                    <a:pt x="3849306" y="1877796"/>
                  </a:lnTo>
                  <a:lnTo>
                    <a:pt x="3874071" y="1920938"/>
                  </a:lnTo>
                  <a:lnTo>
                    <a:pt x="3909098" y="1954999"/>
                  </a:lnTo>
                  <a:lnTo>
                    <a:pt x="3954221" y="1979866"/>
                  </a:lnTo>
                  <a:lnTo>
                    <a:pt x="4007193" y="1994687"/>
                  </a:lnTo>
                  <a:lnTo>
                    <a:pt x="4036682" y="1998522"/>
                  </a:lnTo>
                  <a:lnTo>
                    <a:pt x="4036682" y="2003602"/>
                  </a:lnTo>
                  <a:lnTo>
                    <a:pt x="4036504" y="2009609"/>
                  </a:lnTo>
                  <a:lnTo>
                    <a:pt x="4036504" y="2020544"/>
                  </a:lnTo>
                  <a:lnTo>
                    <a:pt x="4036339" y="2027847"/>
                  </a:lnTo>
                  <a:lnTo>
                    <a:pt x="4036123" y="2035340"/>
                  </a:lnTo>
                  <a:lnTo>
                    <a:pt x="4035971" y="2043036"/>
                  </a:lnTo>
                  <a:lnTo>
                    <a:pt x="4035971" y="2050923"/>
                  </a:lnTo>
                  <a:lnTo>
                    <a:pt x="4035755" y="2058670"/>
                  </a:lnTo>
                  <a:lnTo>
                    <a:pt x="4035501" y="2065947"/>
                  </a:lnTo>
                  <a:lnTo>
                    <a:pt x="4035221" y="2072843"/>
                  </a:lnTo>
                  <a:lnTo>
                    <a:pt x="4034929" y="2079383"/>
                  </a:lnTo>
                  <a:lnTo>
                    <a:pt x="4100880" y="2079383"/>
                  </a:lnTo>
                  <a:lnTo>
                    <a:pt x="4100525" y="2072716"/>
                  </a:lnTo>
                  <a:lnTo>
                    <a:pt x="4100220" y="2065591"/>
                  </a:lnTo>
                  <a:lnTo>
                    <a:pt x="4099979" y="2058085"/>
                  </a:lnTo>
                  <a:lnTo>
                    <a:pt x="4099826" y="2050237"/>
                  </a:lnTo>
                  <a:lnTo>
                    <a:pt x="4099395" y="2034324"/>
                  </a:lnTo>
                  <a:lnTo>
                    <a:pt x="4099280" y="2027847"/>
                  </a:lnTo>
                  <a:lnTo>
                    <a:pt x="4099191" y="2009609"/>
                  </a:lnTo>
                  <a:lnTo>
                    <a:pt x="4098861" y="2002332"/>
                  </a:lnTo>
                  <a:lnTo>
                    <a:pt x="4099128" y="1997798"/>
                  </a:lnTo>
                  <a:lnTo>
                    <a:pt x="4127703" y="1993392"/>
                  </a:lnTo>
                  <a:lnTo>
                    <a:pt x="4154462" y="1986432"/>
                  </a:lnTo>
                  <a:lnTo>
                    <a:pt x="4179405" y="1976958"/>
                  </a:lnTo>
                  <a:lnTo>
                    <a:pt x="4202557" y="1965020"/>
                  </a:lnTo>
                  <a:lnTo>
                    <a:pt x="4223499" y="1950669"/>
                  </a:lnTo>
                  <a:lnTo>
                    <a:pt x="4234827" y="1940560"/>
                  </a:lnTo>
                  <a:lnTo>
                    <a:pt x="4242003" y="1934159"/>
                  </a:lnTo>
                  <a:lnTo>
                    <a:pt x="4271950" y="1894738"/>
                  </a:lnTo>
                  <a:lnTo>
                    <a:pt x="4290619" y="1847456"/>
                  </a:lnTo>
                  <a:lnTo>
                    <a:pt x="4295292" y="1821154"/>
                  </a:lnTo>
                  <a:lnTo>
                    <a:pt x="4296930" y="1793062"/>
                  </a:lnTo>
                  <a:close/>
                </a:path>
                <a:path w="15019655" h="3470910">
                  <a:moveTo>
                    <a:pt x="4317784" y="2853486"/>
                  </a:moveTo>
                  <a:lnTo>
                    <a:pt x="4291673" y="2790761"/>
                  </a:lnTo>
                  <a:lnTo>
                    <a:pt x="4277372" y="2753093"/>
                  </a:lnTo>
                  <a:lnTo>
                    <a:pt x="4269194" y="2730296"/>
                  </a:lnTo>
                  <a:lnTo>
                    <a:pt x="4265409" y="2719857"/>
                  </a:lnTo>
                  <a:lnTo>
                    <a:pt x="4245927" y="2666060"/>
                  </a:lnTo>
                  <a:lnTo>
                    <a:pt x="4180713" y="2485923"/>
                  </a:lnTo>
                  <a:lnTo>
                    <a:pt x="4180713" y="2666060"/>
                  </a:lnTo>
                  <a:lnTo>
                    <a:pt x="4004754" y="2666060"/>
                  </a:lnTo>
                  <a:lnTo>
                    <a:pt x="4092206" y="2414460"/>
                  </a:lnTo>
                  <a:lnTo>
                    <a:pt x="4180713" y="2666060"/>
                  </a:lnTo>
                  <a:lnTo>
                    <a:pt x="4180713" y="2485923"/>
                  </a:lnTo>
                  <a:lnTo>
                    <a:pt x="4154843" y="2414460"/>
                  </a:lnTo>
                  <a:lnTo>
                    <a:pt x="4130357" y="2346820"/>
                  </a:lnTo>
                  <a:lnTo>
                    <a:pt x="4055770" y="2346820"/>
                  </a:lnTo>
                  <a:lnTo>
                    <a:pt x="3916959" y="2730296"/>
                  </a:lnTo>
                  <a:lnTo>
                    <a:pt x="3900843" y="2773362"/>
                  </a:lnTo>
                  <a:lnTo>
                    <a:pt x="3883088" y="2818701"/>
                  </a:lnTo>
                  <a:lnTo>
                    <a:pt x="3872915" y="2842666"/>
                  </a:lnTo>
                  <a:lnTo>
                    <a:pt x="3868369" y="2853486"/>
                  </a:lnTo>
                  <a:lnTo>
                    <a:pt x="3939489" y="2853486"/>
                  </a:lnTo>
                  <a:lnTo>
                    <a:pt x="3985996" y="2719857"/>
                  </a:lnTo>
                  <a:lnTo>
                    <a:pt x="4199445" y="2719857"/>
                  </a:lnTo>
                  <a:lnTo>
                    <a:pt x="4246651" y="2853486"/>
                  </a:lnTo>
                  <a:lnTo>
                    <a:pt x="4317784" y="2853486"/>
                  </a:lnTo>
                  <a:close/>
                </a:path>
                <a:path w="15019655" h="3470910">
                  <a:moveTo>
                    <a:pt x="4826139" y="2346820"/>
                  </a:moveTo>
                  <a:lnTo>
                    <a:pt x="4551959" y="2346833"/>
                  </a:lnTo>
                  <a:lnTo>
                    <a:pt x="4549114" y="2398433"/>
                  </a:lnTo>
                  <a:lnTo>
                    <a:pt x="4545838" y="2445715"/>
                  </a:lnTo>
                  <a:lnTo>
                    <a:pt x="4542142" y="2488704"/>
                  </a:lnTo>
                  <a:lnTo>
                    <a:pt x="4538078" y="2527439"/>
                  </a:lnTo>
                  <a:lnTo>
                    <a:pt x="4528375" y="2593810"/>
                  </a:lnTo>
                  <a:lnTo>
                    <a:pt x="4517225" y="2647188"/>
                  </a:lnTo>
                  <a:lnTo>
                    <a:pt x="4504233" y="2689479"/>
                  </a:lnTo>
                  <a:lnTo>
                    <a:pt x="4479175" y="2740520"/>
                  </a:lnTo>
                  <a:lnTo>
                    <a:pt x="4441241" y="2775775"/>
                  </a:lnTo>
                  <a:lnTo>
                    <a:pt x="4395914" y="2789910"/>
                  </a:lnTo>
                  <a:lnTo>
                    <a:pt x="4380166" y="2791002"/>
                  </a:lnTo>
                  <a:lnTo>
                    <a:pt x="4380166" y="2858681"/>
                  </a:lnTo>
                  <a:lnTo>
                    <a:pt x="4428845" y="2852737"/>
                  </a:lnTo>
                  <a:lnTo>
                    <a:pt x="4472495" y="2835275"/>
                  </a:lnTo>
                  <a:lnTo>
                    <a:pt x="4510544" y="2804033"/>
                  </a:lnTo>
                  <a:lnTo>
                    <a:pt x="4542942" y="2757360"/>
                  </a:lnTo>
                  <a:lnTo>
                    <a:pt x="4568901" y="2696489"/>
                  </a:lnTo>
                  <a:lnTo>
                    <a:pt x="4579912" y="2659710"/>
                  </a:lnTo>
                  <a:lnTo>
                    <a:pt x="4589767" y="2618740"/>
                  </a:lnTo>
                  <a:lnTo>
                    <a:pt x="4598060" y="2572982"/>
                  </a:lnTo>
                  <a:lnTo>
                    <a:pt x="4604893" y="2521940"/>
                  </a:lnTo>
                  <a:lnTo>
                    <a:pt x="4610341" y="2465628"/>
                  </a:lnTo>
                  <a:lnTo>
                    <a:pt x="4614456" y="2404059"/>
                  </a:lnTo>
                  <a:lnTo>
                    <a:pt x="4754969" y="2404059"/>
                  </a:lnTo>
                  <a:lnTo>
                    <a:pt x="4754969" y="2853486"/>
                  </a:lnTo>
                  <a:lnTo>
                    <a:pt x="4826139" y="2853486"/>
                  </a:lnTo>
                  <a:lnTo>
                    <a:pt x="4824374" y="2841955"/>
                  </a:lnTo>
                  <a:lnTo>
                    <a:pt x="4822990" y="2828201"/>
                  </a:lnTo>
                  <a:lnTo>
                    <a:pt x="4821237" y="2774048"/>
                  </a:lnTo>
                  <a:lnTo>
                    <a:pt x="4820767" y="2729065"/>
                  </a:lnTo>
                  <a:lnTo>
                    <a:pt x="4820907" y="2704287"/>
                  </a:lnTo>
                  <a:lnTo>
                    <a:pt x="4820920" y="2472817"/>
                  </a:lnTo>
                  <a:lnTo>
                    <a:pt x="4821199" y="2427376"/>
                  </a:lnTo>
                  <a:lnTo>
                    <a:pt x="4822139" y="2388476"/>
                  </a:lnTo>
                  <a:lnTo>
                    <a:pt x="4824387" y="2358377"/>
                  </a:lnTo>
                  <a:lnTo>
                    <a:pt x="4826139" y="2346820"/>
                  </a:lnTo>
                  <a:close/>
                </a:path>
                <a:path w="15019655" h="3470910">
                  <a:moveTo>
                    <a:pt x="4831346" y="1815642"/>
                  </a:moveTo>
                  <a:lnTo>
                    <a:pt x="4826914" y="1756651"/>
                  </a:lnTo>
                  <a:lnTo>
                    <a:pt x="4813986" y="1705089"/>
                  </a:lnTo>
                  <a:lnTo>
                    <a:pt x="4793437" y="1660652"/>
                  </a:lnTo>
                  <a:lnTo>
                    <a:pt x="4766754" y="1624050"/>
                  </a:lnTo>
                  <a:lnTo>
                    <a:pt x="4763655" y="1620951"/>
                  </a:lnTo>
                  <a:lnTo>
                    <a:pt x="4763655" y="1824266"/>
                  </a:lnTo>
                  <a:lnTo>
                    <a:pt x="4762398" y="1853869"/>
                  </a:lnTo>
                  <a:lnTo>
                    <a:pt x="4752759" y="1906485"/>
                  </a:lnTo>
                  <a:lnTo>
                    <a:pt x="4734103" y="1950288"/>
                  </a:lnTo>
                  <a:lnTo>
                    <a:pt x="4707814" y="1983879"/>
                  </a:lnTo>
                  <a:lnTo>
                    <a:pt x="4674857" y="2007222"/>
                  </a:lnTo>
                  <a:lnTo>
                    <a:pt x="4636770" y="2018931"/>
                  </a:lnTo>
                  <a:lnTo>
                    <a:pt x="4616158" y="2020392"/>
                  </a:lnTo>
                  <a:lnTo>
                    <a:pt x="4594263" y="2018817"/>
                  </a:lnTo>
                  <a:lnTo>
                    <a:pt x="4554855" y="2006206"/>
                  </a:lnTo>
                  <a:lnTo>
                    <a:pt x="4521695" y="1981263"/>
                  </a:lnTo>
                  <a:lnTo>
                    <a:pt x="4495558" y="1945335"/>
                  </a:lnTo>
                  <a:lnTo>
                    <a:pt x="4477359" y="1899234"/>
                  </a:lnTo>
                  <a:lnTo>
                    <a:pt x="4468038" y="1844357"/>
                  </a:lnTo>
                  <a:lnTo>
                    <a:pt x="4466933" y="1813890"/>
                  </a:lnTo>
                  <a:lnTo>
                    <a:pt x="4468101" y="1784858"/>
                  </a:lnTo>
                  <a:lnTo>
                    <a:pt x="4477613" y="1732749"/>
                  </a:lnTo>
                  <a:lnTo>
                    <a:pt x="4496422" y="1688960"/>
                  </a:lnTo>
                  <a:lnTo>
                    <a:pt x="4522698" y="1654848"/>
                  </a:lnTo>
                  <a:lnTo>
                    <a:pt x="4556176" y="1631289"/>
                  </a:lnTo>
                  <a:lnTo>
                    <a:pt x="4594784" y="1619313"/>
                  </a:lnTo>
                  <a:lnTo>
                    <a:pt x="4616158" y="1617814"/>
                  </a:lnTo>
                  <a:lnTo>
                    <a:pt x="4637468" y="1619338"/>
                  </a:lnTo>
                  <a:lnTo>
                    <a:pt x="4676013" y="1631746"/>
                  </a:lnTo>
                  <a:lnTo>
                    <a:pt x="4709020" y="1656575"/>
                  </a:lnTo>
                  <a:lnTo>
                    <a:pt x="4734839" y="1692059"/>
                  </a:lnTo>
                  <a:lnTo>
                    <a:pt x="4753153" y="1738122"/>
                  </a:lnTo>
                  <a:lnTo>
                    <a:pt x="4762335" y="1793214"/>
                  </a:lnTo>
                  <a:lnTo>
                    <a:pt x="4763655" y="1824266"/>
                  </a:lnTo>
                  <a:lnTo>
                    <a:pt x="4763655" y="1620951"/>
                  </a:lnTo>
                  <a:lnTo>
                    <a:pt x="4760519" y="1617814"/>
                  </a:lnTo>
                  <a:lnTo>
                    <a:pt x="4751260" y="1608543"/>
                  </a:lnTo>
                  <a:lnTo>
                    <a:pt x="4734725" y="1594993"/>
                  </a:lnTo>
                  <a:lnTo>
                    <a:pt x="4698924" y="1574076"/>
                  </a:lnTo>
                  <a:lnTo>
                    <a:pt x="4660023" y="1561299"/>
                  </a:lnTo>
                  <a:lnTo>
                    <a:pt x="4619650" y="1557070"/>
                  </a:lnTo>
                  <a:lnTo>
                    <a:pt x="4598771" y="1558175"/>
                  </a:lnTo>
                  <a:lnTo>
                    <a:pt x="4558030" y="1567154"/>
                  </a:lnTo>
                  <a:lnTo>
                    <a:pt x="4519015" y="1585137"/>
                  </a:lnTo>
                  <a:lnTo>
                    <a:pt x="4483544" y="1611261"/>
                  </a:lnTo>
                  <a:lnTo>
                    <a:pt x="4452518" y="1645627"/>
                  </a:lnTo>
                  <a:lnTo>
                    <a:pt x="4427563" y="1687309"/>
                  </a:lnTo>
                  <a:lnTo>
                    <a:pt x="4409529" y="1736382"/>
                  </a:lnTo>
                  <a:lnTo>
                    <a:pt x="4400220" y="1792122"/>
                  </a:lnTo>
                  <a:lnTo>
                    <a:pt x="4399242" y="1822564"/>
                  </a:lnTo>
                  <a:lnTo>
                    <a:pt x="4400283" y="1852879"/>
                  </a:lnTo>
                  <a:lnTo>
                    <a:pt x="4408894" y="1908111"/>
                  </a:lnTo>
                  <a:lnTo>
                    <a:pt x="4426026" y="1956181"/>
                  </a:lnTo>
                  <a:lnTo>
                    <a:pt x="4449584" y="1996681"/>
                  </a:lnTo>
                  <a:lnTo>
                    <a:pt x="4479455" y="2029587"/>
                  </a:lnTo>
                  <a:lnTo>
                    <a:pt x="4513554" y="2054529"/>
                  </a:lnTo>
                  <a:lnTo>
                    <a:pt x="4551731" y="2071509"/>
                  </a:lnTo>
                  <a:lnTo>
                    <a:pt x="4591913" y="2079917"/>
                  </a:lnTo>
                  <a:lnTo>
                    <a:pt x="4612703" y="2081123"/>
                  </a:lnTo>
                  <a:lnTo>
                    <a:pt x="4633315" y="2079967"/>
                  </a:lnTo>
                  <a:lnTo>
                    <a:pt x="4673574" y="2070862"/>
                  </a:lnTo>
                  <a:lnTo>
                    <a:pt x="4712347" y="2053005"/>
                  </a:lnTo>
                  <a:lnTo>
                    <a:pt x="4747323" y="2026831"/>
                  </a:lnTo>
                  <a:lnTo>
                    <a:pt x="4753826" y="2020392"/>
                  </a:lnTo>
                  <a:lnTo>
                    <a:pt x="4763478" y="2010841"/>
                  </a:lnTo>
                  <a:lnTo>
                    <a:pt x="4791240" y="1972767"/>
                  </a:lnTo>
                  <a:lnTo>
                    <a:pt x="4812931" y="1927377"/>
                  </a:lnTo>
                  <a:lnTo>
                    <a:pt x="4826711" y="1874672"/>
                  </a:lnTo>
                  <a:lnTo>
                    <a:pt x="4830153" y="1845894"/>
                  </a:lnTo>
                  <a:lnTo>
                    <a:pt x="4831346" y="1815642"/>
                  </a:lnTo>
                  <a:close/>
                </a:path>
                <a:path w="15019655" h="3470910">
                  <a:moveTo>
                    <a:pt x="5287924" y="1714969"/>
                  </a:moveTo>
                  <a:lnTo>
                    <a:pt x="5284775" y="1679308"/>
                  </a:lnTo>
                  <a:lnTo>
                    <a:pt x="5275364" y="1648320"/>
                  </a:lnTo>
                  <a:lnTo>
                    <a:pt x="5259743" y="1622069"/>
                  </a:lnTo>
                  <a:lnTo>
                    <a:pt x="5255412" y="1617814"/>
                  </a:lnTo>
                  <a:lnTo>
                    <a:pt x="5237937" y="1600631"/>
                  </a:lnTo>
                  <a:lnTo>
                    <a:pt x="5221948" y="1590763"/>
                  </a:lnTo>
                  <a:lnTo>
                    <a:pt x="5221948" y="1721916"/>
                  </a:lnTo>
                  <a:lnTo>
                    <a:pt x="5221249" y="1735531"/>
                  </a:lnTo>
                  <a:lnTo>
                    <a:pt x="5211369" y="1773466"/>
                  </a:lnTo>
                  <a:lnTo>
                    <a:pt x="5186413" y="1803742"/>
                  </a:lnTo>
                  <a:lnTo>
                    <a:pt x="5141773" y="1822272"/>
                  </a:lnTo>
                  <a:lnTo>
                    <a:pt x="5098783" y="1826018"/>
                  </a:lnTo>
                  <a:lnTo>
                    <a:pt x="5089118" y="1825955"/>
                  </a:lnTo>
                  <a:lnTo>
                    <a:pt x="5044160" y="1824253"/>
                  </a:lnTo>
                  <a:lnTo>
                    <a:pt x="5027638" y="1822564"/>
                  </a:lnTo>
                  <a:lnTo>
                    <a:pt x="5027638" y="1619516"/>
                  </a:lnTo>
                  <a:lnTo>
                    <a:pt x="5052746" y="1618526"/>
                  </a:lnTo>
                  <a:lnTo>
                    <a:pt x="5078412" y="1617941"/>
                  </a:lnTo>
                  <a:lnTo>
                    <a:pt x="5103190" y="1617929"/>
                  </a:lnTo>
                  <a:lnTo>
                    <a:pt x="5122329" y="1618703"/>
                  </a:lnTo>
                  <a:lnTo>
                    <a:pt x="5173218" y="1632216"/>
                  </a:lnTo>
                  <a:lnTo>
                    <a:pt x="5204345" y="1659026"/>
                  </a:lnTo>
                  <a:lnTo>
                    <a:pt x="5219052" y="1695170"/>
                  </a:lnTo>
                  <a:lnTo>
                    <a:pt x="5221948" y="1721916"/>
                  </a:lnTo>
                  <a:lnTo>
                    <a:pt x="5221948" y="1590763"/>
                  </a:lnTo>
                  <a:lnTo>
                    <a:pt x="5210759" y="1583842"/>
                  </a:lnTo>
                  <a:lnTo>
                    <a:pt x="5179314" y="1571828"/>
                  </a:lnTo>
                  <a:lnTo>
                    <a:pt x="5143678" y="1564627"/>
                  </a:lnTo>
                  <a:lnTo>
                    <a:pt x="5103952" y="1562277"/>
                  </a:lnTo>
                  <a:lnTo>
                    <a:pt x="5085727" y="1562277"/>
                  </a:lnTo>
                  <a:lnTo>
                    <a:pt x="5067871" y="1562341"/>
                  </a:lnTo>
                  <a:lnTo>
                    <a:pt x="5050396" y="1562595"/>
                  </a:lnTo>
                  <a:lnTo>
                    <a:pt x="5002466" y="1563966"/>
                  </a:lnTo>
                  <a:lnTo>
                    <a:pt x="4956187" y="1565744"/>
                  </a:lnTo>
                  <a:lnTo>
                    <a:pt x="4956492" y="1565770"/>
                  </a:lnTo>
                  <a:lnTo>
                    <a:pt x="4958181" y="1577619"/>
                  </a:lnTo>
                  <a:lnTo>
                    <a:pt x="4961001" y="1630476"/>
                  </a:lnTo>
                  <a:lnTo>
                    <a:pt x="4961471" y="1695170"/>
                  </a:lnTo>
                  <a:lnTo>
                    <a:pt x="4961560" y="1708289"/>
                  </a:lnTo>
                  <a:lnTo>
                    <a:pt x="4961636" y="1946402"/>
                  </a:lnTo>
                  <a:lnTo>
                    <a:pt x="4961242" y="1991868"/>
                  </a:lnTo>
                  <a:lnTo>
                    <a:pt x="4960404" y="2030857"/>
                  </a:lnTo>
                  <a:lnTo>
                    <a:pt x="4956492" y="2072436"/>
                  </a:lnTo>
                  <a:lnTo>
                    <a:pt x="5032832" y="2072436"/>
                  </a:lnTo>
                  <a:lnTo>
                    <a:pt x="5029022" y="2030755"/>
                  </a:lnTo>
                  <a:lnTo>
                    <a:pt x="5028082" y="1991677"/>
                  </a:lnTo>
                  <a:lnTo>
                    <a:pt x="5027549" y="1946402"/>
                  </a:lnTo>
                  <a:lnTo>
                    <a:pt x="5027638" y="1876361"/>
                  </a:lnTo>
                  <a:lnTo>
                    <a:pt x="5036261" y="1877136"/>
                  </a:lnTo>
                  <a:lnTo>
                    <a:pt x="5045240" y="1877771"/>
                  </a:lnTo>
                  <a:lnTo>
                    <a:pt x="5064747" y="1878939"/>
                  </a:lnTo>
                  <a:lnTo>
                    <a:pt x="5074691" y="1879307"/>
                  </a:lnTo>
                  <a:lnTo>
                    <a:pt x="5084483" y="1879549"/>
                  </a:lnTo>
                  <a:lnTo>
                    <a:pt x="5103952" y="1879815"/>
                  </a:lnTo>
                  <a:lnTo>
                    <a:pt x="5144528" y="1877021"/>
                  </a:lnTo>
                  <a:lnTo>
                    <a:pt x="5147373" y="1876361"/>
                  </a:lnTo>
                  <a:lnTo>
                    <a:pt x="5180533" y="1868678"/>
                  </a:lnTo>
                  <a:lnTo>
                    <a:pt x="5211953" y="1854835"/>
                  </a:lnTo>
                  <a:lnTo>
                    <a:pt x="5238813" y="1835556"/>
                  </a:lnTo>
                  <a:lnTo>
                    <a:pt x="5247271" y="1826018"/>
                  </a:lnTo>
                  <a:lnTo>
                    <a:pt x="5260251" y="1811401"/>
                  </a:lnTo>
                  <a:lnTo>
                    <a:pt x="5275529" y="1783207"/>
                  </a:lnTo>
                  <a:lnTo>
                    <a:pt x="5284724" y="1751050"/>
                  </a:lnTo>
                  <a:lnTo>
                    <a:pt x="5287924" y="1714969"/>
                  </a:lnTo>
                  <a:close/>
                </a:path>
                <a:path w="15019655" h="3470910">
                  <a:moveTo>
                    <a:pt x="5293449" y="2700794"/>
                  </a:moveTo>
                  <a:lnTo>
                    <a:pt x="5281841" y="2642146"/>
                  </a:lnTo>
                  <a:lnTo>
                    <a:pt x="5247640" y="2596337"/>
                  </a:lnTo>
                  <a:lnTo>
                    <a:pt x="5225758" y="2582024"/>
                  </a:lnTo>
                  <a:lnTo>
                    <a:pt x="5225758" y="2700794"/>
                  </a:lnTo>
                  <a:lnTo>
                    <a:pt x="5224665" y="2717939"/>
                  </a:lnTo>
                  <a:lnTo>
                    <a:pt x="5208752" y="2759113"/>
                  </a:lnTo>
                  <a:lnTo>
                    <a:pt x="5176926" y="2785567"/>
                  </a:lnTo>
                  <a:lnTo>
                    <a:pt x="5134432" y="2798927"/>
                  </a:lnTo>
                  <a:lnTo>
                    <a:pt x="5102593" y="2801442"/>
                  </a:lnTo>
                  <a:lnTo>
                    <a:pt x="5076660" y="2801201"/>
                  </a:lnTo>
                  <a:lnTo>
                    <a:pt x="5057279" y="2800743"/>
                  </a:lnTo>
                  <a:lnTo>
                    <a:pt x="5036566" y="2799791"/>
                  </a:lnTo>
                  <a:lnTo>
                    <a:pt x="5031448" y="2799689"/>
                  </a:lnTo>
                  <a:lnTo>
                    <a:pt x="5031448" y="2610561"/>
                  </a:lnTo>
                  <a:lnTo>
                    <a:pt x="5099139" y="2610561"/>
                  </a:lnTo>
                  <a:lnTo>
                    <a:pt x="5152758" y="2615793"/>
                  </a:lnTo>
                  <a:lnTo>
                    <a:pt x="5192776" y="2631732"/>
                  </a:lnTo>
                  <a:lnTo>
                    <a:pt x="5223561" y="2678392"/>
                  </a:lnTo>
                  <a:lnTo>
                    <a:pt x="5225758" y="2700794"/>
                  </a:lnTo>
                  <a:lnTo>
                    <a:pt x="5225758" y="2582024"/>
                  </a:lnTo>
                  <a:lnTo>
                    <a:pt x="5221173" y="2579014"/>
                  </a:lnTo>
                  <a:lnTo>
                    <a:pt x="5187607" y="2566606"/>
                  </a:lnTo>
                  <a:lnTo>
                    <a:pt x="5146916" y="2559177"/>
                  </a:lnTo>
                  <a:lnTo>
                    <a:pt x="5099139" y="2556764"/>
                  </a:lnTo>
                  <a:lnTo>
                    <a:pt x="5031448" y="2556764"/>
                  </a:lnTo>
                  <a:lnTo>
                    <a:pt x="5031448" y="2346820"/>
                  </a:lnTo>
                  <a:lnTo>
                    <a:pt x="4960302" y="2346820"/>
                  </a:lnTo>
                  <a:lnTo>
                    <a:pt x="4961991" y="2358352"/>
                  </a:lnTo>
                  <a:lnTo>
                    <a:pt x="4963287" y="2372195"/>
                  </a:lnTo>
                  <a:lnTo>
                    <a:pt x="4965052" y="2427401"/>
                  </a:lnTo>
                  <a:lnTo>
                    <a:pt x="4965306" y="2472677"/>
                  </a:lnTo>
                  <a:lnTo>
                    <a:pt x="4965509" y="2497772"/>
                  </a:lnTo>
                  <a:lnTo>
                    <a:pt x="4965446" y="2717939"/>
                  </a:lnTo>
                  <a:lnTo>
                    <a:pt x="4964849" y="2785567"/>
                  </a:lnTo>
                  <a:lnTo>
                    <a:pt x="4963211" y="2827147"/>
                  </a:lnTo>
                  <a:lnTo>
                    <a:pt x="4960302" y="2853486"/>
                  </a:lnTo>
                  <a:lnTo>
                    <a:pt x="4966767" y="2853486"/>
                  </a:lnTo>
                  <a:lnTo>
                    <a:pt x="4980762" y="2854363"/>
                  </a:lnTo>
                  <a:lnTo>
                    <a:pt x="5033518" y="2856090"/>
                  </a:lnTo>
                  <a:lnTo>
                    <a:pt x="5100840" y="2856941"/>
                  </a:lnTo>
                  <a:lnTo>
                    <a:pt x="5132629" y="2855557"/>
                  </a:lnTo>
                  <a:lnTo>
                    <a:pt x="5187162" y="2844711"/>
                  </a:lnTo>
                  <a:lnTo>
                    <a:pt x="5229809" y="2823768"/>
                  </a:lnTo>
                  <a:lnTo>
                    <a:pt x="5255209" y="2801442"/>
                  </a:lnTo>
                  <a:lnTo>
                    <a:pt x="5261191" y="2795130"/>
                  </a:lnTo>
                  <a:lnTo>
                    <a:pt x="5272964" y="2778379"/>
                  </a:lnTo>
                  <a:lnTo>
                    <a:pt x="5281917" y="2760141"/>
                  </a:lnTo>
                  <a:lnTo>
                    <a:pt x="5288305" y="2741079"/>
                  </a:lnTo>
                  <a:lnTo>
                    <a:pt x="5292153" y="2721267"/>
                  </a:lnTo>
                  <a:lnTo>
                    <a:pt x="5293449" y="2700794"/>
                  </a:lnTo>
                  <a:close/>
                </a:path>
                <a:path w="15019655" h="3470910">
                  <a:moveTo>
                    <a:pt x="5823293" y="2346820"/>
                  </a:moveTo>
                  <a:lnTo>
                    <a:pt x="5752147" y="2346820"/>
                  </a:lnTo>
                  <a:lnTo>
                    <a:pt x="5752147" y="2563711"/>
                  </a:lnTo>
                  <a:lnTo>
                    <a:pt x="5498808" y="2563711"/>
                  </a:lnTo>
                  <a:lnTo>
                    <a:pt x="5498808" y="2346820"/>
                  </a:lnTo>
                  <a:lnTo>
                    <a:pt x="5427662" y="2346833"/>
                  </a:lnTo>
                  <a:lnTo>
                    <a:pt x="5429351" y="2358352"/>
                  </a:lnTo>
                  <a:lnTo>
                    <a:pt x="5430647" y="2372195"/>
                  </a:lnTo>
                  <a:lnTo>
                    <a:pt x="5432412" y="2427401"/>
                  </a:lnTo>
                  <a:lnTo>
                    <a:pt x="5432666" y="2472677"/>
                  </a:lnTo>
                  <a:lnTo>
                    <a:pt x="5432869" y="2497772"/>
                  </a:lnTo>
                  <a:lnTo>
                    <a:pt x="5432869" y="2702534"/>
                  </a:lnTo>
                  <a:lnTo>
                    <a:pt x="5432806" y="2727426"/>
                  </a:lnTo>
                  <a:lnTo>
                    <a:pt x="5432412" y="2772727"/>
                  </a:lnTo>
                  <a:lnTo>
                    <a:pt x="5431574" y="2811805"/>
                  </a:lnTo>
                  <a:lnTo>
                    <a:pt x="5427662" y="2853486"/>
                  </a:lnTo>
                  <a:lnTo>
                    <a:pt x="5498808" y="2853486"/>
                  </a:lnTo>
                  <a:lnTo>
                    <a:pt x="5498808" y="2619210"/>
                  </a:lnTo>
                  <a:lnTo>
                    <a:pt x="5752147" y="2619210"/>
                  </a:lnTo>
                  <a:lnTo>
                    <a:pt x="5752147" y="2853486"/>
                  </a:lnTo>
                  <a:lnTo>
                    <a:pt x="5823293" y="2853486"/>
                  </a:lnTo>
                  <a:lnTo>
                    <a:pt x="5819191" y="2811703"/>
                  </a:lnTo>
                  <a:lnTo>
                    <a:pt x="5818467" y="2772816"/>
                  </a:lnTo>
                  <a:lnTo>
                    <a:pt x="5818098" y="2727439"/>
                  </a:lnTo>
                  <a:lnTo>
                    <a:pt x="5818098" y="2472817"/>
                  </a:lnTo>
                  <a:lnTo>
                    <a:pt x="5818352" y="2427376"/>
                  </a:lnTo>
                  <a:lnTo>
                    <a:pt x="5819305" y="2388476"/>
                  </a:lnTo>
                  <a:lnTo>
                    <a:pt x="5821527" y="2358377"/>
                  </a:lnTo>
                  <a:lnTo>
                    <a:pt x="5823293" y="2346820"/>
                  </a:lnTo>
                  <a:close/>
                </a:path>
                <a:path w="15019655" h="3470910">
                  <a:moveTo>
                    <a:pt x="5887313" y="1565770"/>
                  </a:moveTo>
                  <a:lnTo>
                    <a:pt x="5887034" y="1565744"/>
                  </a:lnTo>
                  <a:lnTo>
                    <a:pt x="5887313" y="1565770"/>
                  </a:lnTo>
                  <a:close/>
                </a:path>
                <a:path w="15019655" h="3470910">
                  <a:moveTo>
                    <a:pt x="5909894" y="2072436"/>
                  </a:moveTo>
                  <a:lnTo>
                    <a:pt x="5905525" y="2023338"/>
                  </a:lnTo>
                  <a:lnTo>
                    <a:pt x="5902058" y="1964702"/>
                  </a:lnTo>
                  <a:lnTo>
                    <a:pt x="5899899" y="1918627"/>
                  </a:lnTo>
                  <a:lnTo>
                    <a:pt x="5897740" y="1869630"/>
                  </a:lnTo>
                  <a:lnTo>
                    <a:pt x="5895670" y="1818551"/>
                  </a:lnTo>
                  <a:lnTo>
                    <a:pt x="5893752" y="1768043"/>
                  </a:lnTo>
                  <a:lnTo>
                    <a:pt x="5891136" y="1696351"/>
                  </a:lnTo>
                  <a:lnTo>
                    <a:pt x="5889904" y="1653908"/>
                  </a:lnTo>
                  <a:lnTo>
                    <a:pt x="5888342" y="1602549"/>
                  </a:lnTo>
                  <a:lnTo>
                    <a:pt x="5887542" y="1573758"/>
                  </a:lnTo>
                  <a:lnTo>
                    <a:pt x="5887034" y="1565770"/>
                  </a:lnTo>
                  <a:lnTo>
                    <a:pt x="5855017" y="1565770"/>
                  </a:lnTo>
                  <a:lnTo>
                    <a:pt x="5823140" y="1565770"/>
                  </a:lnTo>
                  <a:lnTo>
                    <a:pt x="5795353" y="1565770"/>
                  </a:lnTo>
                  <a:lnTo>
                    <a:pt x="5651347" y="2001291"/>
                  </a:lnTo>
                  <a:lnTo>
                    <a:pt x="5509031" y="1565770"/>
                  </a:lnTo>
                  <a:lnTo>
                    <a:pt x="5479554" y="1565770"/>
                  </a:lnTo>
                  <a:lnTo>
                    <a:pt x="5448287" y="1565770"/>
                  </a:lnTo>
                  <a:lnTo>
                    <a:pt x="5415331" y="1565770"/>
                  </a:lnTo>
                  <a:lnTo>
                    <a:pt x="5414899" y="1573364"/>
                  </a:lnTo>
                  <a:lnTo>
                    <a:pt x="5414810" y="1589722"/>
                  </a:lnTo>
                  <a:lnTo>
                    <a:pt x="5413667" y="1634731"/>
                  </a:lnTo>
                  <a:lnTo>
                    <a:pt x="5413260" y="1653908"/>
                  </a:lnTo>
                  <a:lnTo>
                    <a:pt x="5412689" y="1674545"/>
                  </a:lnTo>
                  <a:lnTo>
                    <a:pt x="5411343" y="1719199"/>
                  </a:lnTo>
                  <a:lnTo>
                    <a:pt x="5410657" y="1743430"/>
                  </a:lnTo>
                  <a:lnTo>
                    <a:pt x="5408955" y="1793227"/>
                  </a:lnTo>
                  <a:lnTo>
                    <a:pt x="5408155" y="1818563"/>
                  </a:lnTo>
                  <a:lnTo>
                    <a:pt x="5407533" y="1844230"/>
                  </a:lnTo>
                  <a:lnTo>
                    <a:pt x="5406707" y="1869668"/>
                  </a:lnTo>
                  <a:lnTo>
                    <a:pt x="5404955" y="1918703"/>
                  </a:lnTo>
                  <a:lnTo>
                    <a:pt x="5403088" y="1964778"/>
                  </a:lnTo>
                  <a:lnTo>
                    <a:pt x="5401157" y="2005291"/>
                  </a:lnTo>
                  <a:lnTo>
                    <a:pt x="5398122" y="2052891"/>
                  </a:lnTo>
                  <a:lnTo>
                    <a:pt x="5396230" y="2072436"/>
                  </a:lnTo>
                  <a:lnTo>
                    <a:pt x="5463921" y="2072436"/>
                  </a:lnTo>
                  <a:lnTo>
                    <a:pt x="5469090" y="1627759"/>
                  </a:lnTo>
                  <a:lnTo>
                    <a:pt x="5618365" y="2072436"/>
                  </a:lnTo>
                  <a:lnTo>
                    <a:pt x="5686018" y="2072436"/>
                  </a:lnTo>
                  <a:lnTo>
                    <a:pt x="5709742" y="2001291"/>
                  </a:lnTo>
                  <a:lnTo>
                    <a:pt x="5835307" y="1624850"/>
                  </a:lnTo>
                  <a:lnTo>
                    <a:pt x="5835345" y="1627759"/>
                  </a:lnTo>
                  <a:lnTo>
                    <a:pt x="5842203" y="2072436"/>
                  </a:lnTo>
                  <a:lnTo>
                    <a:pt x="5909894" y="2072436"/>
                  </a:lnTo>
                  <a:close/>
                </a:path>
                <a:path w="15019655" h="3470910">
                  <a:moveTo>
                    <a:pt x="6380747" y="2596692"/>
                  </a:moveTo>
                  <a:lnTo>
                    <a:pt x="6376314" y="2537701"/>
                  </a:lnTo>
                  <a:lnTo>
                    <a:pt x="6363386" y="2486139"/>
                  </a:lnTo>
                  <a:lnTo>
                    <a:pt x="6342837" y="2441702"/>
                  </a:lnTo>
                  <a:lnTo>
                    <a:pt x="6316154" y="2405100"/>
                  </a:lnTo>
                  <a:lnTo>
                    <a:pt x="6313055" y="2402001"/>
                  </a:lnTo>
                  <a:lnTo>
                    <a:pt x="6313055" y="2605316"/>
                  </a:lnTo>
                  <a:lnTo>
                    <a:pt x="6311798" y="2634919"/>
                  </a:lnTo>
                  <a:lnTo>
                    <a:pt x="6302159" y="2687536"/>
                  </a:lnTo>
                  <a:lnTo>
                    <a:pt x="6283503" y="2731338"/>
                  </a:lnTo>
                  <a:lnTo>
                    <a:pt x="6257214" y="2764929"/>
                  </a:lnTo>
                  <a:lnTo>
                    <a:pt x="6224257" y="2788272"/>
                  </a:lnTo>
                  <a:lnTo>
                    <a:pt x="6186170" y="2799981"/>
                  </a:lnTo>
                  <a:lnTo>
                    <a:pt x="6165558" y="2801442"/>
                  </a:lnTo>
                  <a:lnTo>
                    <a:pt x="6143663" y="2799867"/>
                  </a:lnTo>
                  <a:lnTo>
                    <a:pt x="6104255" y="2787256"/>
                  </a:lnTo>
                  <a:lnTo>
                    <a:pt x="6071095" y="2762313"/>
                  </a:lnTo>
                  <a:lnTo>
                    <a:pt x="6044958" y="2726385"/>
                  </a:lnTo>
                  <a:lnTo>
                    <a:pt x="6026759" y="2680284"/>
                  </a:lnTo>
                  <a:lnTo>
                    <a:pt x="6017438" y="2625407"/>
                  </a:lnTo>
                  <a:lnTo>
                    <a:pt x="6016333" y="2594940"/>
                  </a:lnTo>
                  <a:lnTo>
                    <a:pt x="6017501" y="2565908"/>
                  </a:lnTo>
                  <a:lnTo>
                    <a:pt x="6027013" y="2513800"/>
                  </a:lnTo>
                  <a:lnTo>
                    <a:pt x="6045822" y="2470010"/>
                  </a:lnTo>
                  <a:lnTo>
                    <a:pt x="6072098" y="2435898"/>
                  </a:lnTo>
                  <a:lnTo>
                    <a:pt x="6105576" y="2412339"/>
                  </a:lnTo>
                  <a:lnTo>
                    <a:pt x="6144184" y="2400363"/>
                  </a:lnTo>
                  <a:lnTo>
                    <a:pt x="6165558" y="2398865"/>
                  </a:lnTo>
                  <a:lnTo>
                    <a:pt x="6186868" y="2400389"/>
                  </a:lnTo>
                  <a:lnTo>
                    <a:pt x="6225413" y="2412796"/>
                  </a:lnTo>
                  <a:lnTo>
                    <a:pt x="6258420" y="2437625"/>
                  </a:lnTo>
                  <a:lnTo>
                    <a:pt x="6284239" y="2473109"/>
                  </a:lnTo>
                  <a:lnTo>
                    <a:pt x="6302553" y="2519172"/>
                  </a:lnTo>
                  <a:lnTo>
                    <a:pt x="6311735" y="2574264"/>
                  </a:lnTo>
                  <a:lnTo>
                    <a:pt x="6313055" y="2605316"/>
                  </a:lnTo>
                  <a:lnTo>
                    <a:pt x="6313055" y="2402001"/>
                  </a:lnTo>
                  <a:lnTo>
                    <a:pt x="6309919" y="2398865"/>
                  </a:lnTo>
                  <a:lnTo>
                    <a:pt x="6300660" y="2389594"/>
                  </a:lnTo>
                  <a:lnTo>
                    <a:pt x="6284125" y="2376043"/>
                  </a:lnTo>
                  <a:lnTo>
                    <a:pt x="6248324" y="2355126"/>
                  </a:lnTo>
                  <a:lnTo>
                    <a:pt x="6209423" y="2342350"/>
                  </a:lnTo>
                  <a:lnTo>
                    <a:pt x="6169050" y="2338120"/>
                  </a:lnTo>
                  <a:lnTo>
                    <a:pt x="6148171" y="2339225"/>
                  </a:lnTo>
                  <a:lnTo>
                    <a:pt x="6107430" y="2348204"/>
                  </a:lnTo>
                  <a:lnTo>
                    <a:pt x="6068415" y="2366187"/>
                  </a:lnTo>
                  <a:lnTo>
                    <a:pt x="6032944" y="2392311"/>
                  </a:lnTo>
                  <a:lnTo>
                    <a:pt x="6001918" y="2426678"/>
                  </a:lnTo>
                  <a:lnTo>
                    <a:pt x="5976963" y="2468359"/>
                  </a:lnTo>
                  <a:lnTo>
                    <a:pt x="5958929" y="2517432"/>
                  </a:lnTo>
                  <a:lnTo>
                    <a:pt x="5949620" y="2573172"/>
                  </a:lnTo>
                  <a:lnTo>
                    <a:pt x="5948642" y="2603614"/>
                  </a:lnTo>
                  <a:lnTo>
                    <a:pt x="5949683" y="2633929"/>
                  </a:lnTo>
                  <a:lnTo>
                    <a:pt x="5958294" y="2689161"/>
                  </a:lnTo>
                  <a:lnTo>
                    <a:pt x="5975426" y="2737231"/>
                  </a:lnTo>
                  <a:lnTo>
                    <a:pt x="5998984" y="2777731"/>
                  </a:lnTo>
                  <a:lnTo>
                    <a:pt x="6028855" y="2810637"/>
                  </a:lnTo>
                  <a:lnTo>
                    <a:pt x="6062954" y="2835579"/>
                  </a:lnTo>
                  <a:lnTo>
                    <a:pt x="6101131" y="2852559"/>
                  </a:lnTo>
                  <a:lnTo>
                    <a:pt x="6141313" y="2860967"/>
                  </a:lnTo>
                  <a:lnTo>
                    <a:pt x="6162103" y="2862173"/>
                  </a:lnTo>
                  <a:lnTo>
                    <a:pt x="6182715" y="2861018"/>
                  </a:lnTo>
                  <a:lnTo>
                    <a:pt x="6222974" y="2851912"/>
                  </a:lnTo>
                  <a:lnTo>
                    <a:pt x="6261747" y="2834055"/>
                  </a:lnTo>
                  <a:lnTo>
                    <a:pt x="6296723" y="2807881"/>
                  </a:lnTo>
                  <a:lnTo>
                    <a:pt x="6303226" y="2801442"/>
                  </a:lnTo>
                  <a:lnTo>
                    <a:pt x="6312878" y="2791891"/>
                  </a:lnTo>
                  <a:lnTo>
                    <a:pt x="6340640" y="2753817"/>
                  </a:lnTo>
                  <a:lnTo>
                    <a:pt x="6362332" y="2708427"/>
                  </a:lnTo>
                  <a:lnTo>
                    <a:pt x="6376111" y="2655722"/>
                  </a:lnTo>
                  <a:lnTo>
                    <a:pt x="6379553" y="2626944"/>
                  </a:lnTo>
                  <a:lnTo>
                    <a:pt x="6380747" y="2596692"/>
                  </a:lnTo>
                  <a:close/>
                </a:path>
                <a:path w="15019655" h="3470910">
                  <a:moveTo>
                    <a:pt x="6474917" y="1565770"/>
                  </a:moveTo>
                  <a:lnTo>
                    <a:pt x="6408979" y="1565770"/>
                  </a:lnTo>
                  <a:lnTo>
                    <a:pt x="6408979" y="1582394"/>
                  </a:lnTo>
                  <a:lnTo>
                    <a:pt x="6140043" y="1956650"/>
                  </a:lnTo>
                  <a:lnTo>
                    <a:pt x="6140043" y="1565770"/>
                  </a:lnTo>
                  <a:lnTo>
                    <a:pt x="6074092" y="1565770"/>
                  </a:lnTo>
                  <a:lnTo>
                    <a:pt x="6075781" y="1577327"/>
                  </a:lnTo>
                  <a:lnTo>
                    <a:pt x="6077077" y="1591208"/>
                  </a:lnTo>
                  <a:lnTo>
                    <a:pt x="6078842" y="1646351"/>
                  </a:lnTo>
                  <a:lnTo>
                    <a:pt x="6079096" y="1691767"/>
                  </a:lnTo>
                  <a:lnTo>
                    <a:pt x="6079299" y="1716722"/>
                  </a:lnTo>
                  <a:lnTo>
                    <a:pt x="6079299" y="2072436"/>
                  </a:lnTo>
                  <a:lnTo>
                    <a:pt x="6140043" y="2072436"/>
                  </a:lnTo>
                  <a:lnTo>
                    <a:pt x="6140043" y="2055088"/>
                  </a:lnTo>
                  <a:lnTo>
                    <a:pt x="6408979" y="1683258"/>
                  </a:lnTo>
                  <a:lnTo>
                    <a:pt x="6408979" y="2072436"/>
                  </a:lnTo>
                  <a:lnTo>
                    <a:pt x="6474917" y="2072436"/>
                  </a:lnTo>
                  <a:lnTo>
                    <a:pt x="6473152" y="2060905"/>
                  </a:lnTo>
                  <a:lnTo>
                    <a:pt x="6471755" y="2047151"/>
                  </a:lnTo>
                  <a:lnTo>
                    <a:pt x="6470091" y="1992998"/>
                  </a:lnTo>
                  <a:lnTo>
                    <a:pt x="6469761" y="1956650"/>
                  </a:lnTo>
                  <a:lnTo>
                    <a:pt x="6469761" y="1668208"/>
                  </a:lnTo>
                  <a:lnTo>
                    <a:pt x="6470421" y="1625955"/>
                  </a:lnTo>
                  <a:lnTo>
                    <a:pt x="6473139" y="1577301"/>
                  </a:lnTo>
                  <a:lnTo>
                    <a:pt x="6474917" y="1565770"/>
                  </a:lnTo>
                  <a:close/>
                </a:path>
                <a:path w="15019655" h="3470910">
                  <a:moveTo>
                    <a:pt x="6806070" y="2346820"/>
                  </a:moveTo>
                  <a:lnTo>
                    <a:pt x="6505892" y="2346833"/>
                  </a:lnTo>
                  <a:lnTo>
                    <a:pt x="6507581" y="2358352"/>
                  </a:lnTo>
                  <a:lnTo>
                    <a:pt x="6508877" y="2372195"/>
                  </a:lnTo>
                  <a:lnTo>
                    <a:pt x="6510642" y="2427401"/>
                  </a:lnTo>
                  <a:lnTo>
                    <a:pt x="6510896" y="2472677"/>
                  </a:lnTo>
                  <a:lnTo>
                    <a:pt x="6511099" y="2497772"/>
                  </a:lnTo>
                  <a:lnTo>
                    <a:pt x="6511099" y="2702534"/>
                  </a:lnTo>
                  <a:lnTo>
                    <a:pt x="6511036" y="2727426"/>
                  </a:lnTo>
                  <a:lnTo>
                    <a:pt x="6510642" y="2772727"/>
                  </a:lnTo>
                  <a:lnTo>
                    <a:pt x="6509804" y="2811805"/>
                  </a:lnTo>
                  <a:lnTo>
                    <a:pt x="6505892" y="2853486"/>
                  </a:lnTo>
                  <a:lnTo>
                    <a:pt x="6577038" y="2853486"/>
                  </a:lnTo>
                  <a:lnTo>
                    <a:pt x="6577038" y="2404059"/>
                  </a:lnTo>
                  <a:lnTo>
                    <a:pt x="6679654" y="2404072"/>
                  </a:lnTo>
                  <a:lnTo>
                    <a:pt x="6725056" y="2404338"/>
                  </a:lnTo>
                  <a:lnTo>
                    <a:pt x="6764274" y="2405291"/>
                  </a:lnTo>
                  <a:lnTo>
                    <a:pt x="6806070" y="2409266"/>
                  </a:lnTo>
                  <a:lnTo>
                    <a:pt x="6806070" y="2346820"/>
                  </a:lnTo>
                  <a:close/>
                </a:path>
                <a:path w="15019655" h="3470910">
                  <a:moveTo>
                    <a:pt x="6954164" y="1714969"/>
                  </a:moveTo>
                  <a:lnTo>
                    <a:pt x="6951015" y="1679308"/>
                  </a:lnTo>
                  <a:lnTo>
                    <a:pt x="6941604" y="1648320"/>
                  </a:lnTo>
                  <a:lnTo>
                    <a:pt x="6925983" y="1622069"/>
                  </a:lnTo>
                  <a:lnTo>
                    <a:pt x="6921652" y="1617814"/>
                  </a:lnTo>
                  <a:lnTo>
                    <a:pt x="6904177" y="1600631"/>
                  </a:lnTo>
                  <a:lnTo>
                    <a:pt x="6888188" y="1590763"/>
                  </a:lnTo>
                  <a:lnTo>
                    <a:pt x="6888188" y="1721916"/>
                  </a:lnTo>
                  <a:lnTo>
                    <a:pt x="6887489" y="1735531"/>
                  </a:lnTo>
                  <a:lnTo>
                    <a:pt x="6877609" y="1773466"/>
                  </a:lnTo>
                  <a:lnTo>
                    <a:pt x="6852653" y="1803742"/>
                  </a:lnTo>
                  <a:lnTo>
                    <a:pt x="6808013" y="1822272"/>
                  </a:lnTo>
                  <a:lnTo>
                    <a:pt x="6765023" y="1826018"/>
                  </a:lnTo>
                  <a:lnTo>
                    <a:pt x="6755358" y="1825955"/>
                  </a:lnTo>
                  <a:lnTo>
                    <a:pt x="6710400" y="1824253"/>
                  </a:lnTo>
                  <a:lnTo>
                    <a:pt x="6693878" y="1822564"/>
                  </a:lnTo>
                  <a:lnTo>
                    <a:pt x="6693878" y="1619516"/>
                  </a:lnTo>
                  <a:lnTo>
                    <a:pt x="6718986" y="1618526"/>
                  </a:lnTo>
                  <a:lnTo>
                    <a:pt x="6744652" y="1617941"/>
                  </a:lnTo>
                  <a:lnTo>
                    <a:pt x="6769430" y="1617929"/>
                  </a:lnTo>
                  <a:lnTo>
                    <a:pt x="6788569" y="1618703"/>
                  </a:lnTo>
                  <a:lnTo>
                    <a:pt x="6839458" y="1632216"/>
                  </a:lnTo>
                  <a:lnTo>
                    <a:pt x="6870586" y="1659026"/>
                  </a:lnTo>
                  <a:lnTo>
                    <a:pt x="6885292" y="1695170"/>
                  </a:lnTo>
                  <a:lnTo>
                    <a:pt x="6888188" y="1721916"/>
                  </a:lnTo>
                  <a:lnTo>
                    <a:pt x="6888188" y="1590763"/>
                  </a:lnTo>
                  <a:lnTo>
                    <a:pt x="6876999" y="1583842"/>
                  </a:lnTo>
                  <a:lnTo>
                    <a:pt x="6845554" y="1571828"/>
                  </a:lnTo>
                  <a:lnTo>
                    <a:pt x="6809918" y="1564627"/>
                  </a:lnTo>
                  <a:lnTo>
                    <a:pt x="6770192" y="1562277"/>
                  </a:lnTo>
                  <a:lnTo>
                    <a:pt x="6751968" y="1562277"/>
                  </a:lnTo>
                  <a:lnTo>
                    <a:pt x="6734111" y="1562341"/>
                  </a:lnTo>
                  <a:lnTo>
                    <a:pt x="6716636" y="1562595"/>
                  </a:lnTo>
                  <a:lnTo>
                    <a:pt x="6668706" y="1563966"/>
                  </a:lnTo>
                  <a:lnTo>
                    <a:pt x="6622428" y="1565744"/>
                  </a:lnTo>
                  <a:lnTo>
                    <a:pt x="6622732" y="1565770"/>
                  </a:lnTo>
                  <a:lnTo>
                    <a:pt x="6624421" y="1577619"/>
                  </a:lnTo>
                  <a:lnTo>
                    <a:pt x="6627241" y="1630476"/>
                  </a:lnTo>
                  <a:lnTo>
                    <a:pt x="6627711" y="1695170"/>
                  </a:lnTo>
                  <a:lnTo>
                    <a:pt x="6627800" y="1708289"/>
                  </a:lnTo>
                  <a:lnTo>
                    <a:pt x="6627876" y="1946402"/>
                  </a:lnTo>
                  <a:lnTo>
                    <a:pt x="6627482" y="1991868"/>
                  </a:lnTo>
                  <a:lnTo>
                    <a:pt x="6626644" y="2030857"/>
                  </a:lnTo>
                  <a:lnTo>
                    <a:pt x="6622732" y="2072436"/>
                  </a:lnTo>
                  <a:lnTo>
                    <a:pt x="6699072" y="2072436"/>
                  </a:lnTo>
                  <a:lnTo>
                    <a:pt x="6695262" y="2030755"/>
                  </a:lnTo>
                  <a:lnTo>
                    <a:pt x="6694322" y="1991677"/>
                  </a:lnTo>
                  <a:lnTo>
                    <a:pt x="6693789" y="1946402"/>
                  </a:lnTo>
                  <a:lnTo>
                    <a:pt x="6693878" y="1876361"/>
                  </a:lnTo>
                  <a:lnTo>
                    <a:pt x="6702501" y="1877136"/>
                  </a:lnTo>
                  <a:lnTo>
                    <a:pt x="6711480" y="1877771"/>
                  </a:lnTo>
                  <a:lnTo>
                    <a:pt x="6730987" y="1878939"/>
                  </a:lnTo>
                  <a:lnTo>
                    <a:pt x="6740931" y="1879307"/>
                  </a:lnTo>
                  <a:lnTo>
                    <a:pt x="6750723" y="1879549"/>
                  </a:lnTo>
                  <a:lnTo>
                    <a:pt x="6770192" y="1879815"/>
                  </a:lnTo>
                  <a:lnTo>
                    <a:pt x="6810769" y="1877021"/>
                  </a:lnTo>
                  <a:lnTo>
                    <a:pt x="6813613" y="1876361"/>
                  </a:lnTo>
                  <a:lnTo>
                    <a:pt x="6846773" y="1868678"/>
                  </a:lnTo>
                  <a:lnTo>
                    <a:pt x="6878193" y="1854835"/>
                  </a:lnTo>
                  <a:lnTo>
                    <a:pt x="6905053" y="1835556"/>
                  </a:lnTo>
                  <a:lnTo>
                    <a:pt x="6913512" y="1826018"/>
                  </a:lnTo>
                  <a:lnTo>
                    <a:pt x="6926491" y="1811401"/>
                  </a:lnTo>
                  <a:lnTo>
                    <a:pt x="6941769" y="1783207"/>
                  </a:lnTo>
                  <a:lnTo>
                    <a:pt x="6950964" y="1751050"/>
                  </a:lnTo>
                  <a:lnTo>
                    <a:pt x="6954164" y="1714969"/>
                  </a:lnTo>
                  <a:close/>
                </a:path>
                <a:path w="15019655" h="3470910">
                  <a:moveTo>
                    <a:pt x="7319277" y="2596692"/>
                  </a:moveTo>
                  <a:lnTo>
                    <a:pt x="7314844" y="2537701"/>
                  </a:lnTo>
                  <a:lnTo>
                    <a:pt x="7301916" y="2486139"/>
                  </a:lnTo>
                  <a:lnTo>
                    <a:pt x="7281367" y="2441702"/>
                  </a:lnTo>
                  <a:lnTo>
                    <a:pt x="7254684" y="2405100"/>
                  </a:lnTo>
                  <a:lnTo>
                    <a:pt x="7251586" y="2402001"/>
                  </a:lnTo>
                  <a:lnTo>
                    <a:pt x="7251586" y="2605316"/>
                  </a:lnTo>
                  <a:lnTo>
                    <a:pt x="7250328" y="2634919"/>
                  </a:lnTo>
                  <a:lnTo>
                    <a:pt x="7240689" y="2687536"/>
                  </a:lnTo>
                  <a:lnTo>
                    <a:pt x="7222033" y="2731338"/>
                  </a:lnTo>
                  <a:lnTo>
                    <a:pt x="7195744" y="2764929"/>
                  </a:lnTo>
                  <a:lnTo>
                    <a:pt x="7162787" y="2788272"/>
                  </a:lnTo>
                  <a:lnTo>
                    <a:pt x="7124700" y="2799981"/>
                  </a:lnTo>
                  <a:lnTo>
                    <a:pt x="7104088" y="2801442"/>
                  </a:lnTo>
                  <a:lnTo>
                    <a:pt x="7082193" y="2799867"/>
                  </a:lnTo>
                  <a:lnTo>
                    <a:pt x="7042785" y="2787256"/>
                  </a:lnTo>
                  <a:lnTo>
                    <a:pt x="7009625" y="2762313"/>
                  </a:lnTo>
                  <a:lnTo>
                    <a:pt x="6983489" y="2726385"/>
                  </a:lnTo>
                  <a:lnTo>
                    <a:pt x="6965289" y="2680284"/>
                  </a:lnTo>
                  <a:lnTo>
                    <a:pt x="6955968" y="2625407"/>
                  </a:lnTo>
                  <a:lnTo>
                    <a:pt x="6954863" y="2594940"/>
                  </a:lnTo>
                  <a:lnTo>
                    <a:pt x="6956031" y="2565908"/>
                  </a:lnTo>
                  <a:lnTo>
                    <a:pt x="6965543" y="2513800"/>
                  </a:lnTo>
                  <a:lnTo>
                    <a:pt x="6984352" y="2470010"/>
                  </a:lnTo>
                  <a:lnTo>
                    <a:pt x="7010628" y="2435898"/>
                  </a:lnTo>
                  <a:lnTo>
                    <a:pt x="7044106" y="2412339"/>
                  </a:lnTo>
                  <a:lnTo>
                    <a:pt x="7082714" y="2400363"/>
                  </a:lnTo>
                  <a:lnTo>
                    <a:pt x="7104088" y="2398865"/>
                  </a:lnTo>
                  <a:lnTo>
                    <a:pt x="7125398" y="2400389"/>
                  </a:lnTo>
                  <a:lnTo>
                    <a:pt x="7163943" y="2412796"/>
                  </a:lnTo>
                  <a:lnTo>
                    <a:pt x="7196950" y="2437625"/>
                  </a:lnTo>
                  <a:lnTo>
                    <a:pt x="7222769" y="2473109"/>
                  </a:lnTo>
                  <a:lnTo>
                    <a:pt x="7241083" y="2519172"/>
                  </a:lnTo>
                  <a:lnTo>
                    <a:pt x="7250265" y="2574264"/>
                  </a:lnTo>
                  <a:lnTo>
                    <a:pt x="7251586" y="2605316"/>
                  </a:lnTo>
                  <a:lnTo>
                    <a:pt x="7251586" y="2402001"/>
                  </a:lnTo>
                  <a:lnTo>
                    <a:pt x="7248449" y="2398865"/>
                  </a:lnTo>
                  <a:lnTo>
                    <a:pt x="7239190" y="2389594"/>
                  </a:lnTo>
                  <a:lnTo>
                    <a:pt x="7222655" y="2376043"/>
                  </a:lnTo>
                  <a:lnTo>
                    <a:pt x="7186854" y="2355126"/>
                  </a:lnTo>
                  <a:lnTo>
                    <a:pt x="7147954" y="2342350"/>
                  </a:lnTo>
                  <a:lnTo>
                    <a:pt x="7107580" y="2338120"/>
                  </a:lnTo>
                  <a:lnTo>
                    <a:pt x="7086701" y="2339225"/>
                  </a:lnTo>
                  <a:lnTo>
                    <a:pt x="7045960" y="2348204"/>
                  </a:lnTo>
                  <a:lnTo>
                    <a:pt x="7006945" y="2366187"/>
                  </a:lnTo>
                  <a:lnTo>
                    <a:pt x="6971474" y="2392311"/>
                  </a:lnTo>
                  <a:lnTo>
                    <a:pt x="6940448" y="2426678"/>
                  </a:lnTo>
                  <a:lnTo>
                    <a:pt x="6915493" y="2468359"/>
                  </a:lnTo>
                  <a:lnTo>
                    <a:pt x="6897459" y="2517432"/>
                  </a:lnTo>
                  <a:lnTo>
                    <a:pt x="6888150" y="2573172"/>
                  </a:lnTo>
                  <a:lnTo>
                    <a:pt x="6887172" y="2603614"/>
                  </a:lnTo>
                  <a:lnTo>
                    <a:pt x="6888213" y="2633929"/>
                  </a:lnTo>
                  <a:lnTo>
                    <a:pt x="6896824" y="2689161"/>
                  </a:lnTo>
                  <a:lnTo>
                    <a:pt x="6913956" y="2737231"/>
                  </a:lnTo>
                  <a:lnTo>
                    <a:pt x="6937515" y="2777731"/>
                  </a:lnTo>
                  <a:lnTo>
                    <a:pt x="6967385" y="2810637"/>
                  </a:lnTo>
                  <a:lnTo>
                    <a:pt x="7001484" y="2835579"/>
                  </a:lnTo>
                  <a:lnTo>
                    <a:pt x="7039661" y="2852559"/>
                  </a:lnTo>
                  <a:lnTo>
                    <a:pt x="7079843" y="2860967"/>
                  </a:lnTo>
                  <a:lnTo>
                    <a:pt x="7100633" y="2862173"/>
                  </a:lnTo>
                  <a:lnTo>
                    <a:pt x="7121245" y="2861018"/>
                  </a:lnTo>
                  <a:lnTo>
                    <a:pt x="7161504" y="2851912"/>
                  </a:lnTo>
                  <a:lnTo>
                    <a:pt x="7200278" y="2834055"/>
                  </a:lnTo>
                  <a:lnTo>
                    <a:pt x="7235253" y="2807881"/>
                  </a:lnTo>
                  <a:lnTo>
                    <a:pt x="7241756" y="2801442"/>
                  </a:lnTo>
                  <a:lnTo>
                    <a:pt x="7251408" y="2791891"/>
                  </a:lnTo>
                  <a:lnTo>
                    <a:pt x="7279170" y="2753817"/>
                  </a:lnTo>
                  <a:lnTo>
                    <a:pt x="7300862" y="2708427"/>
                  </a:lnTo>
                  <a:lnTo>
                    <a:pt x="7314641" y="2655722"/>
                  </a:lnTo>
                  <a:lnTo>
                    <a:pt x="7318083" y="2626944"/>
                  </a:lnTo>
                  <a:lnTo>
                    <a:pt x="7319277" y="2596692"/>
                  </a:lnTo>
                  <a:close/>
                </a:path>
                <a:path w="15019655" h="3470910">
                  <a:moveTo>
                    <a:pt x="7476757" y="1815642"/>
                  </a:moveTo>
                  <a:lnTo>
                    <a:pt x="7472324" y="1756651"/>
                  </a:lnTo>
                  <a:lnTo>
                    <a:pt x="7459396" y="1705089"/>
                  </a:lnTo>
                  <a:lnTo>
                    <a:pt x="7438847" y="1660652"/>
                  </a:lnTo>
                  <a:lnTo>
                    <a:pt x="7412164" y="1624050"/>
                  </a:lnTo>
                  <a:lnTo>
                    <a:pt x="7409066" y="1620951"/>
                  </a:lnTo>
                  <a:lnTo>
                    <a:pt x="7409066" y="1824266"/>
                  </a:lnTo>
                  <a:lnTo>
                    <a:pt x="7407808" y="1853869"/>
                  </a:lnTo>
                  <a:lnTo>
                    <a:pt x="7398169" y="1906485"/>
                  </a:lnTo>
                  <a:lnTo>
                    <a:pt x="7379513" y="1950288"/>
                  </a:lnTo>
                  <a:lnTo>
                    <a:pt x="7353224" y="1983879"/>
                  </a:lnTo>
                  <a:lnTo>
                    <a:pt x="7320267" y="2007222"/>
                  </a:lnTo>
                  <a:lnTo>
                    <a:pt x="7282180" y="2018931"/>
                  </a:lnTo>
                  <a:lnTo>
                    <a:pt x="7261568" y="2020392"/>
                  </a:lnTo>
                  <a:lnTo>
                    <a:pt x="7239673" y="2018817"/>
                  </a:lnTo>
                  <a:lnTo>
                    <a:pt x="7200265" y="2006206"/>
                  </a:lnTo>
                  <a:lnTo>
                    <a:pt x="7167105" y="1981263"/>
                  </a:lnTo>
                  <a:lnTo>
                    <a:pt x="7140969" y="1945335"/>
                  </a:lnTo>
                  <a:lnTo>
                    <a:pt x="7122769" y="1899234"/>
                  </a:lnTo>
                  <a:lnTo>
                    <a:pt x="7113448" y="1844357"/>
                  </a:lnTo>
                  <a:lnTo>
                    <a:pt x="7112343" y="1813890"/>
                  </a:lnTo>
                  <a:lnTo>
                    <a:pt x="7113511" y="1784858"/>
                  </a:lnTo>
                  <a:lnTo>
                    <a:pt x="7123023" y="1732749"/>
                  </a:lnTo>
                  <a:lnTo>
                    <a:pt x="7141832" y="1688960"/>
                  </a:lnTo>
                  <a:lnTo>
                    <a:pt x="7168108" y="1654848"/>
                  </a:lnTo>
                  <a:lnTo>
                    <a:pt x="7201586" y="1631289"/>
                  </a:lnTo>
                  <a:lnTo>
                    <a:pt x="7240194" y="1619313"/>
                  </a:lnTo>
                  <a:lnTo>
                    <a:pt x="7261568" y="1617814"/>
                  </a:lnTo>
                  <a:lnTo>
                    <a:pt x="7282878" y="1619338"/>
                  </a:lnTo>
                  <a:lnTo>
                    <a:pt x="7321423" y="1631746"/>
                  </a:lnTo>
                  <a:lnTo>
                    <a:pt x="7354430" y="1656575"/>
                  </a:lnTo>
                  <a:lnTo>
                    <a:pt x="7380249" y="1692059"/>
                  </a:lnTo>
                  <a:lnTo>
                    <a:pt x="7398563" y="1738122"/>
                  </a:lnTo>
                  <a:lnTo>
                    <a:pt x="7407745" y="1793214"/>
                  </a:lnTo>
                  <a:lnTo>
                    <a:pt x="7409066" y="1824266"/>
                  </a:lnTo>
                  <a:lnTo>
                    <a:pt x="7409066" y="1620951"/>
                  </a:lnTo>
                  <a:lnTo>
                    <a:pt x="7405929" y="1617814"/>
                  </a:lnTo>
                  <a:lnTo>
                    <a:pt x="7396670" y="1608543"/>
                  </a:lnTo>
                  <a:lnTo>
                    <a:pt x="7380135" y="1594993"/>
                  </a:lnTo>
                  <a:lnTo>
                    <a:pt x="7344334" y="1574076"/>
                  </a:lnTo>
                  <a:lnTo>
                    <a:pt x="7305434" y="1561299"/>
                  </a:lnTo>
                  <a:lnTo>
                    <a:pt x="7265060" y="1557070"/>
                  </a:lnTo>
                  <a:lnTo>
                    <a:pt x="7244181" y="1558175"/>
                  </a:lnTo>
                  <a:lnTo>
                    <a:pt x="7203440" y="1567154"/>
                  </a:lnTo>
                  <a:lnTo>
                    <a:pt x="7164425" y="1585137"/>
                  </a:lnTo>
                  <a:lnTo>
                    <a:pt x="7128954" y="1611261"/>
                  </a:lnTo>
                  <a:lnTo>
                    <a:pt x="7097928" y="1645627"/>
                  </a:lnTo>
                  <a:lnTo>
                    <a:pt x="7072973" y="1687309"/>
                  </a:lnTo>
                  <a:lnTo>
                    <a:pt x="7054939" y="1736382"/>
                  </a:lnTo>
                  <a:lnTo>
                    <a:pt x="7045630" y="1792122"/>
                  </a:lnTo>
                  <a:lnTo>
                    <a:pt x="7044652" y="1822564"/>
                  </a:lnTo>
                  <a:lnTo>
                    <a:pt x="7045693" y="1852879"/>
                  </a:lnTo>
                  <a:lnTo>
                    <a:pt x="7054304" y="1908111"/>
                  </a:lnTo>
                  <a:lnTo>
                    <a:pt x="7071436" y="1956181"/>
                  </a:lnTo>
                  <a:lnTo>
                    <a:pt x="7094995" y="1996681"/>
                  </a:lnTo>
                  <a:lnTo>
                    <a:pt x="7124865" y="2029587"/>
                  </a:lnTo>
                  <a:lnTo>
                    <a:pt x="7158964" y="2054529"/>
                  </a:lnTo>
                  <a:lnTo>
                    <a:pt x="7197141" y="2071509"/>
                  </a:lnTo>
                  <a:lnTo>
                    <a:pt x="7237323" y="2079917"/>
                  </a:lnTo>
                  <a:lnTo>
                    <a:pt x="7258113" y="2081123"/>
                  </a:lnTo>
                  <a:lnTo>
                    <a:pt x="7278725" y="2079967"/>
                  </a:lnTo>
                  <a:lnTo>
                    <a:pt x="7318984" y="2070862"/>
                  </a:lnTo>
                  <a:lnTo>
                    <a:pt x="7357758" y="2053005"/>
                  </a:lnTo>
                  <a:lnTo>
                    <a:pt x="7392733" y="2026831"/>
                  </a:lnTo>
                  <a:lnTo>
                    <a:pt x="7399236" y="2020392"/>
                  </a:lnTo>
                  <a:lnTo>
                    <a:pt x="7408888" y="2010841"/>
                  </a:lnTo>
                  <a:lnTo>
                    <a:pt x="7436650" y="1972767"/>
                  </a:lnTo>
                  <a:lnTo>
                    <a:pt x="7458342" y="1927377"/>
                  </a:lnTo>
                  <a:lnTo>
                    <a:pt x="7472121" y="1874672"/>
                  </a:lnTo>
                  <a:lnTo>
                    <a:pt x="7475563" y="1845894"/>
                  </a:lnTo>
                  <a:lnTo>
                    <a:pt x="7476757" y="1815642"/>
                  </a:lnTo>
                  <a:close/>
                </a:path>
                <a:path w="15019655" h="3470910">
                  <a:moveTo>
                    <a:pt x="7966316" y="1926678"/>
                  </a:moveTo>
                  <a:lnTo>
                    <a:pt x="7962062" y="1887512"/>
                  </a:lnTo>
                  <a:lnTo>
                    <a:pt x="7940738" y="1844484"/>
                  </a:lnTo>
                  <a:lnTo>
                    <a:pt x="7907464" y="1816150"/>
                  </a:lnTo>
                  <a:lnTo>
                    <a:pt x="7898638" y="1811515"/>
                  </a:lnTo>
                  <a:lnTo>
                    <a:pt x="7898638" y="1926678"/>
                  </a:lnTo>
                  <a:lnTo>
                    <a:pt x="7897495" y="1943709"/>
                  </a:lnTo>
                  <a:lnTo>
                    <a:pt x="7880756" y="1983257"/>
                  </a:lnTo>
                  <a:lnTo>
                    <a:pt x="7847685" y="2007057"/>
                  </a:lnTo>
                  <a:lnTo>
                    <a:pt x="7804036" y="2018309"/>
                  </a:lnTo>
                  <a:lnTo>
                    <a:pt x="7771955" y="2020392"/>
                  </a:lnTo>
                  <a:lnTo>
                    <a:pt x="7710170" y="2019693"/>
                  </a:lnTo>
                  <a:lnTo>
                    <a:pt x="7679779" y="2018741"/>
                  </a:lnTo>
                  <a:lnTo>
                    <a:pt x="7673048" y="2018639"/>
                  </a:lnTo>
                  <a:lnTo>
                    <a:pt x="7673048" y="1829511"/>
                  </a:lnTo>
                  <a:lnTo>
                    <a:pt x="7768463" y="1829511"/>
                  </a:lnTo>
                  <a:lnTo>
                    <a:pt x="7824038" y="1835327"/>
                  </a:lnTo>
                  <a:lnTo>
                    <a:pt x="7865110" y="1852764"/>
                  </a:lnTo>
                  <a:lnTo>
                    <a:pt x="7890192" y="1882825"/>
                  </a:lnTo>
                  <a:lnTo>
                    <a:pt x="7898638" y="1926678"/>
                  </a:lnTo>
                  <a:lnTo>
                    <a:pt x="7898638" y="1811515"/>
                  </a:lnTo>
                  <a:lnTo>
                    <a:pt x="7894612" y="1809394"/>
                  </a:lnTo>
                  <a:lnTo>
                    <a:pt x="7881607" y="1803552"/>
                  </a:lnTo>
                  <a:lnTo>
                    <a:pt x="7868475" y="1798675"/>
                  </a:lnTo>
                  <a:lnTo>
                    <a:pt x="7855229" y="1794802"/>
                  </a:lnTo>
                  <a:lnTo>
                    <a:pt x="7872235" y="1787182"/>
                  </a:lnTo>
                  <a:lnTo>
                    <a:pt x="7887894" y="1777847"/>
                  </a:lnTo>
                  <a:lnTo>
                    <a:pt x="7890688" y="1775714"/>
                  </a:lnTo>
                  <a:lnTo>
                    <a:pt x="7902270" y="1766900"/>
                  </a:lnTo>
                  <a:lnTo>
                    <a:pt x="7934007" y="1723123"/>
                  </a:lnTo>
                  <a:lnTo>
                    <a:pt x="7940243" y="1683753"/>
                  </a:lnTo>
                  <a:lnTo>
                    <a:pt x="7937309" y="1652295"/>
                  </a:lnTo>
                  <a:lnTo>
                    <a:pt x="7928597" y="1625993"/>
                  </a:lnTo>
                  <a:lnTo>
                    <a:pt x="7921777" y="1615998"/>
                  </a:lnTo>
                  <a:lnTo>
                    <a:pt x="7914208" y="1604886"/>
                  </a:lnTo>
                  <a:lnTo>
                    <a:pt x="7894269" y="1588998"/>
                  </a:lnTo>
                  <a:lnTo>
                    <a:pt x="7872603" y="1578927"/>
                  </a:lnTo>
                  <a:lnTo>
                    <a:pt x="7872603" y="1694154"/>
                  </a:lnTo>
                  <a:lnTo>
                    <a:pt x="7870863" y="1712468"/>
                  </a:lnTo>
                  <a:lnTo>
                    <a:pt x="7845336" y="1754378"/>
                  </a:lnTo>
                  <a:lnTo>
                    <a:pt x="7808862" y="1770329"/>
                  </a:lnTo>
                  <a:lnTo>
                    <a:pt x="7754607" y="1775714"/>
                  </a:lnTo>
                  <a:lnTo>
                    <a:pt x="7673048" y="1775714"/>
                  </a:lnTo>
                  <a:lnTo>
                    <a:pt x="7673048" y="1617814"/>
                  </a:lnTo>
                  <a:lnTo>
                    <a:pt x="7679537" y="1617472"/>
                  </a:lnTo>
                  <a:lnTo>
                    <a:pt x="7687919" y="1617141"/>
                  </a:lnTo>
                  <a:lnTo>
                    <a:pt x="7737284" y="1616100"/>
                  </a:lnTo>
                  <a:lnTo>
                    <a:pt x="7765224" y="1616087"/>
                  </a:lnTo>
                  <a:lnTo>
                    <a:pt x="7791755" y="1617294"/>
                  </a:lnTo>
                  <a:lnTo>
                    <a:pt x="7833017" y="1627085"/>
                  </a:lnTo>
                  <a:lnTo>
                    <a:pt x="7866202" y="1660067"/>
                  </a:lnTo>
                  <a:lnTo>
                    <a:pt x="7872603" y="1694154"/>
                  </a:lnTo>
                  <a:lnTo>
                    <a:pt x="7872603" y="1578927"/>
                  </a:lnTo>
                  <a:lnTo>
                    <a:pt x="7869098" y="1577289"/>
                  </a:lnTo>
                  <a:lnTo>
                    <a:pt x="7839684" y="1568919"/>
                  </a:lnTo>
                  <a:lnTo>
                    <a:pt x="7806093" y="1563903"/>
                  </a:lnTo>
                  <a:lnTo>
                    <a:pt x="7768463" y="1562277"/>
                  </a:lnTo>
                  <a:lnTo>
                    <a:pt x="7742910" y="1562277"/>
                  </a:lnTo>
                  <a:lnTo>
                    <a:pt x="7693952" y="1562595"/>
                  </a:lnTo>
                  <a:lnTo>
                    <a:pt x="7630452" y="1564246"/>
                  </a:lnTo>
                  <a:lnTo>
                    <a:pt x="7614666" y="1564957"/>
                  </a:lnTo>
                  <a:lnTo>
                    <a:pt x="7601902" y="1565770"/>
                  </a:lnTo>
                  <a:lnTo>
                    <a:pt x="7603591" y="1577619"/>
                  </a:lnTo>
                  <a:lnTo>
                    <a:pt x="7604887" y="1592351"/>
                  </a:lnTo>
                  <a:lnTo>
                    <a:pt x="7606411" y="1630476"/>
                  </a:lnTo>
                  <a:lnTo>
                    <a:pt x="7606906" y="1700199"/>
                  </a:lnTo>
                  <a:lnTo>
                    <a:pt x="7607020" y="1943709"/>
                  </a:lnTo>
                  <a:lnTo>
                    <a:pt x="7606919" y="1958759"/>
                  </a:lnTo>
                  <a:lnTo>
                    <a:pt x="7606424" y="2007057"/>
                  </a:lnTo>
                  <a:lnTo>
                    <a:pt x="7604811" y="2046097"/>
                  </a:lnTo>
                  <a:lnTo>
                    <a:pt x="7601902" y="2072436"/>
                  </a:lnTo>
                  <a:lnTo>
                    <a:pt x="7613574" y="2073059"/>
                  </a:lnTo>
                  <a:lnTo>
                    <a:pt x="7665923" y="2074862"/>
                  </a:lnTo>
                  <a:lnTo>
                    <a:pt x="7688745" y="2075281"/>
                  </a:lnTo>
                  <a:lnTo>
                    <a:pt x="7770203" y="2075891"/>
                  </a:lnTo>
                  <a:lnTo>
                    <a:pt x="7802791" y="2074646"/>
                  </a:lnTo>
                  <a:lnTo>
                    <a:pt x="7858569" y="2064753"/>
                  </a:lnTo>
                  <a:lnTo>
                    <a:pt x="7901953" y="2045309"/>
                  </a:lnTo>
                  <a:lnTo>
                    <a:pt x="7931798" y="2020392"/>
                  </a:lnTo>
                  <a:lnTo>
                    <a:pt x="7933842" y="2018385"/>
                  </a:lnTo>
                  <a:lnTo>
                    <a:pt x="7945666" y="2002510"/>
                  </a:lnTo>
                  <a:lnTo>
                    <a:pt x="7954658" y="1985073"/>
                  </a:lnTo>
                  <a:lnTo>
                    <a:pt x="7961046" y="1966595"/>
                  </a:lnTo>
                  <a:lnTo>
                    <a:pt x="7964906" y="1947125"/>
                  </a:lnTo>
                  <a:lnTo>
                    <a:pt x="7966316" y="1926678"/>
                  </a:lnTo>
                  <a:close/>
                </a:path>
                <a:path w="15019655" h="3470910">
                  <a:moveTo>
                    <a:pt x="8072387" y="2596692"/>
                  </a:moveTo>
                  <a:lnTo>
                    <a:pt x="8067954" y="2537701"/>
                  </a:lnTo>
                  <a:lnTo>
                    <a:pt x="8055026" y="2486139"/>
                  </a:lnTo>
                  <a:lnTo>
                    <a:pt x="8034477" y="2441702"/>
                  </a:lnTo>
                  <a:lnTo>
                    <a:pt x="8007794" y="2405100"/>
                  </a:lnTo>
                  <a:lnTo>
                    <a:pt x="8004696" y="2402001"/>
                  </a:lnTo>
                  <a:lnTo>
                    <a:pt x="8004696" y="2605316"/>
                  </a:lnTo>
                  <a:lnTo>
                    <a:pt x="8003438" y="2634919"/>
                  </a:lnTo>
                  <a:lnTo>
                    <a:pt x="7993799" y="2687536"/>
                  </a:lnTo>
                  <a:lnTo>
                    <a:pt x="7975143" y="2731338"/>
                  </a:lnTo>
                  <a:lnTo>
                    <a:pt x="7948854" y="2764929"/>
                  </a:lnTo>
                  <a:lnTo>
                    <a:pt x="7915897" y="2788272"/>
                  </a:lnTo>
                  <a:lnTo>
                    <a:pt x="7877810" y="2799981"/>
                  </a:lnTo>
                  <a:lnTo>
                    <a:pt x="7857198" y="2801442"/>
                  </a:lnTo>
                  <a:lnTo>
                    <a:pt x="7835303" y="2799867"/>
                  </a:lnTo>
                  <a:lnTo>
                    <a:pt x="7795895" y="2787256"/>
                  </a:lnTo>
                  <a:lnTo>
                    <a:pt x="7762735" y="2762313"/>
                  </a:lnTo>
                  <a:lnTo>
                    <a:pt x="7736599" y="2726385"/>
                  </a:lnTo>
                  <a:lnTo>
                    <a:pt x="7718399" y="2680284"/>
                  </a:lnTo>
                  <a:lnTo>
                    <a:pt x="7709078" y="2625407"/>
                  </a:lnTo>
                  <a:lnTo>
                    <a:pt x="7707973" y="2594940"/>
                  </a:lnTo>
                  <a:lnTo>
                    <a:pt x="7709141" y="2565908"/>
                  </a:lnTo>
                  <a:lnTo>
                    <a:pt x="7718653" y="2513800"/>
                  </a:lnTo>
                  <a:lnTo>
                    <a:pt x="7737462" y="2470010"/>
                  </a:lnTo>
                  <a:lnTo>
                    <a:pt x="7763738" y="2435898"/>
                  </a:lnTo>
                  <a:lnTo>
                    <a:pt x="7797216" y="2412339"/>
                  </a:lnTo>
                  <a:lnTo>
                    <a:pt x="7835824" y="2400363"/>
                  </a:lnTo>
                  <a:lnTo>
                    <a:pt x="7857198" y="2398865"/>
                  </a:lnTo>
                  <a:lnTo>
                    <a:pt x="7878508" y="2400389"/>
                  </a:lnTo>
                  <a:lnTo>
                    <a:pt x="7917053" y="2412796"/>
                  </a:lnTo>
                  <a:lnTo>
                    <a:pt x="7950060" y="2437625"/>
                  </a:lnTo>
                  <a:lnTo>
                    <a:pt x="7975879" y="2473109"/>
                  </a:lnTo>
                  <a:lnTo>
                    <a:pt x="7994193" y="2519172"/>
                  </a:lnTo>
                  <a:lnTo>
                    <a:pt x="8003375" y="2574264"/>
                  </a:lnTo>
                  <a:lnTo>
                    <a:pt x="8004696" y="2605316"/>
                  </a:lnTo>
                  <a:lnTo>
                    <a:pt x="8004696" y="2402001"/>
                  </a:lnTo>
                  <a:lnTo>
                    <a:pt x="8001559" y="2398865"/>
                  </a:lnTo>
                  <a:lnTo>
                    <a:pt x="7992300" y="2389594"/>
                  </a:lnTo>
                  <a:lnTo>
                    <a:pt x="7975765" y="2376043"/>
                  </a:lnTo>
                  <a:lnTo>
                    <a:pt x="7939964" y="2355126"/>
                  </a:lnTo>
                  <a:lnTo>
                    <a:pt x="7901064" y="2342350"/>
                  </a:lnTo>
                  <a:lnTo>
                    <a:pt x="7860690" y="2338120"/>
                  </a:lnTo>
                  <a:lnTo>
                    <a:pt x="7839811" y="2339225"/>
                  </a:lnTo>
                  <a:lnTo>
                    <a:pt x="7799070" y="2348204"/>
                  </a:lnTo>
                  <a:lnTo>
                    <a:pt x="7760055" y="2366187"/>
                  </a:lnTo>
                  <a:lnTo>
                    <a:pt x="7724584" y="2392311"/>
                  </a:lnTo>
                  <a:lnTo>
                    <a:pt x="7693558" y="2426678"/>
                  </a:lnTo>
                  <a:lnTo>
                    <a:pt x="7668603" y="2468359"/>
                  </a:lnTo>
                  <a:lnTo>
                    <a:pt x="7650569" y="2517432"/>
                  </a:lnTo>
                  <a:lnTo>
                    <a:pt x="7641260" y="2573172"/>
                  </a:lnTo>
                  <a:lnTo>
                    <a:pt x="7640282" y="2603614"/>
                  </a:lnTo>
                  <a:lnTo>
                    <a:pt x="7641323" y="2633929"/>
                  </a:lnTo>
                  <a:lnTo>
                    <a:pt x="7649934" y="2689161"/>
                  </a:lnTo>
                  <a:lnTo>
                    <a:pt x="7667066" y="2737231"/>
                  </a:lnTo>
                  <a:lnTo>
                    <a:pt x="7690625" y="2777731"/>
                  </a:lnTo>
                  <a:lnTo>
                    <a:pt x="7720495" y="2810637"/>
                  </a:lnTo>
                  <a:lnTo>
                    <a:pt x="7754594" y="2835579"/>
                  </a:lnTo>
                  <a:lnTo>
                    <a:pt x="7792771" y="2852559"/>
                  </a:lnTo>
                  <a:lnTo>
                    <a:pt x="7832953" y="2860967"/>
                  </a:lnTo>
                  <a:lnTo>
                    <a:pt x="7853743" y="2862173"/>
                  </a:lnTo>
                  <a:lnTo>
                    <a:pt x="7874355" y="2861018"/>
                  </a:lnTo>
                  <a:lnTo>
                    <a:pt x="7914614" y="2851912"/>
                  </a:lnTo>
                  <a:lnTo>
                    <a:pt x="7953388" y="2834055"/>
                  </a:lnTo>
                  <a:lnTo>
                    <a:pt x="7988363" y="2807881"/>
                  </a:lnTo>
                  <a:lnTo>
                    <a:pt x="7994866" y="2801442"/>
                  </a:lnTo>
                  <a:lnTo>
                    <a:pt x="8004518" y="2791891"/>
                  </a:lnTo>
                  <a:lnTo>
                    <a:pt x="8032280" y="2753817"/>
                  </a:lnTo>
                  <a:lnTo>
                    <a:pt x="8053972" y="2708427"/>
                  </a:lnTo>
                  <a:lnTo>
                    <a:pt x="8067751" y="2655722"/>
                  </a:lnTo>
                  <a:lnTo>
                    <a:pt x="8071193" y="2626944"/>
                  </a:lnTo>
                  <a:lnTo>
                    <a:pt x="8072387" y="2596692"/>
                  </a:lnTo>
                  <a:close/>
                </a:path>
                <a:path w="15019655" h="3470910">
                  <a:moveTo>
                    <a:pt x="8507514" y="2072436"/>
                  </a:moveTo>
                  <a:lnTo>
                    <a:pt x="8481403" y="2009711"/>
                  </a:lnTo>
                  <a:lnTo>
                    <a:pt x="8467103" y="1972043"/>
                  </a:lnTo>
                  <a:lnTo>
                    <a:pt x="8458924" y="1949246"/>
                  </a:lnTo>
                  <a:lnTo>
                    <a:pt x="8455139" y="1938807"/>
                  </a:lnTo>
                  <a:lnTo>
                    <a:pt x="8435657" y="1885010"/>
                  </a:lnTo>
                  <a:lnTo>
                    <a:pt x="8370443" y="1704873"/>
                  </a:lnTo>
                  <a:lnTo>
                    <a:pt x="8370443" y="1885010"/>
                  </a:lnTo>
                  <a:lnTo>
                    <a:pt x="8194484" y="1885010"/>
                  </a:lnTo>
                  <a:lnTo>
                    <a:pt x="8281937" y="1633410"/>
                  </a:lnTo>
                  <a:lnTo>
                    <a:pt x="8370443" y="1885010"/>
                  </a:lnTo>
                  <a:lnTo>
                    <a:pt x="8370443" y="1704873"/>
                  </a:lnTo>
                  <a:lnTo>
                    <a:pt x="8344573" y="1633410"/>
                  </a:lnTo>
                  <a:lnTo>
                    <a:pt x="8320087" y="1565770"/>
                  </a:lnTo>
                  <a:lnTo>
                    <a:pt x="8245500" y="1565770"/>
                  </a:lnTo>
                  <a:lnTo>
                    <a:pt x="8106689" y="1949246"/>
                  </a:lnTo>
                  <a:lnTo>
                    <a:pt x="8090573" y="1992312"/>
                  </a:lnTo>
                  <a:lnTo>
                    <a:pt x="8072818" y="2037651"/>
                  </a:lnTo>
                  <a:lnTo>
                    <a:pt x="8062646" y="2061616"/>
                  </a:lnTo>
                  <a:lnTo>
                    <a:pt x="8058099" y="2072436"/>
                  </a:lnTo>
                  <a:lnTo>
                    <a:pt x="8129219" y="2072436"/>
                  </a:lnTo>
                  <a:lnTo>
                    <a:pt x="8175726" y="1938807"/>
                  </a:lnTo>
                  <a:lnTo>
                    <a:pt x="8389175" y="1938807"/>
                  </a:lnTo>
                  <a:lnTo>
                    <a:pt x="8436381" y="2072436"/>
                  </a:lnTo>
                  <a:lnTo>
                    <a:pt x="8507514" y="2072436"/>
                  </a:lnTo>
                  <a:close/>
                </a:path>
                <a:path w="15019655" h="3470910">
                  <a:moveTo>
                    <a:pt x="8542388" y="2700794"/>
                  </a:moveTo>
                  <a:lnTo>
                    <a:pt x="8539505" y="2669908"/>
                  </a:lnTo>
                  <a:lnTo>
                    <a:pt x="8530895" y="2642146"/>
                  </a:lnTo>
                  <a:lnTo>
                    <a:pt x="8516569" y="2617609"/>
                  </a:lnTo>
                  <a:lnTo>
                    <a:pt x="8509940" y="2610561"/>
                  </a:lnTo>
                  <a:lnTo>
                    <a:pt x="8496567" y="2596337"/>
                  </a:lnTo>
                  <a:lnTo>
                    <a:pt x="8474697" y="2582049"/>
                  </a:lnTo>
                  <a:lnTo>
                    <a:pt x="8474697" y="2700794"/>
                  </a:lnTo>
                  <a:lnTo>
                    <a:pt x="8473592" y="2717939"/>
                  </a:lnTo>
                  <a:lnTo>
                    <a:pt x="8457692" y="2759113"/>
                  </a:lnTo>
                  <a:lnTo>
                    <a:pt x="8425993" y="2785567"/>
                  </a:lnTo>
                  <a:lnTo>
                    <a:pt x="8383308" y="2798927"/>
                  </a:lnTo>
                  <a:lnTo>
                    <a:pt x="8351507" y="2801442"/>
                  </a:lnTo>
                  <a:lnTo>
                    <a:pt x="8324266" y="2801201"/>
                  </a:lnTo>
                  <a:lnTo>
                    <a:pt x="8300999" y="2800743"/>
                  </a:lnTo>
                  <a:lnTo>
                    <a:pt x="8275396" y="2799791"/>
                  </a:lnTo>
                  <a:lnTo>
                    <a:pt x="8269948" y="2799689"/>
                  </a:lnTo>
                  <a:lnTo>
                    <a:pt x="8269948" y="2610561"/>
                  </a:lnTo>
                  <a:lnTo>
                    <a:pt x="8348015" y="2610561"/>
                  </a:lnTo>
                  <a:lnTo>
                    <a:pt x="8401799" y="2615793"/>
                  </a:lnTo>
                  <a:lnTo>
                    <a:pt x="8441715" y="2631732"/>
                  </a:lnTo>
                  <a:lnTo>
                    <a:pt x="8472449" y="2678392"/>
                  </a:lnTo>
                  <a:lnTo>
                    <a:pt x="8474697" y="2700794"/>
                  </a:lnTo>
                  <a:lnTo>
                    <a:pt x="8474697" y="2582049"/>
                  </a:lnTo>
                  <a:lnTo>
                    <a:pt x="8470074" y="2579014"/>
                  </a:lnTo>
                  <a:lnTo>
                    <a:pt x="8436470" y="2566606"/>
                  </a:lnTo>
                  <a:lnTo>
                    <a:pt x="8395779" y="2559177"/>
                  </a:lnTo>
                  <a:lnTo>
                    <a:pt x="8348015" y="2556764"/>
                  </a:lnTo>
                  <a:lnTo>
                    <a:pt x="8269948" y="2556764"/>
                  </a:lnTo>
                  <a:lnTo>
                    <a:pt x="8269948" y="2404059"/>
                  </a:lnTo>
                  <a:lnTo>
                    <a:pt x="8358098" y="2404059"/>
                  </a:lnTo>
                  <a:lnTo>
                    <a:pt x="8428342" y="2404338"/>
                  </a:lnTo>
                  <a:lnTo>
                    <a:pt x="8467598" y="2405291"/>
                  </a:lnTo>
                  <a:lnTo>
                    <a:pt x="8483841" y="2406205"/>
                  </a:lnTo>
                  <a:lnTo>
                    <a:pt x="8497773" y="2407526"/>
                  </a:lnTo>
                  <a:lnTo>
                    <a:pt x="8509419" y="2409266"/>
                  </a:lnTo>
                  <a:lnTo>
                    <a:pt x="8509419" y="2404059"/>
                  </a:lnTo>
                  <a:lnTo>
                    <a:pt x="8509419" y="2346820"/>
                  </a:lnTo>
                  <a:lnTo>
                    <a:pt x="8198802" y="2346820"/>
                  </a:lnTo>
                  <a:lnTo>
                    <a:pt x="8200491" y="2358352"/>
                  </a:lnTo>
                  <a:lnTo>
                    <a:pt x="8201787" y="2372195"/>
                  </a:lnTo>
                  <a:lnTo>
                    <a:pt x="8203552" y="2427401"/>
                  </a:lnTo>
                  <a:lnTo>
                    <a:pt x="8203806" y="2472677"/>
                  </a:lnTo>
                  <a:lnTo>
                    <a:pt x="8204009" y="2497772"/>
                  </a:lnTo>
                  <a:lnTo>
                    <a:pt x="8203946" y="2717939"/>
                  </a:lnTo>
                  <a:lnTo>
                    <a:pt x="8203349" y="2785567"/>
                  </a:lnTo>
                  <a:lnTo>
                    <a:pt x="8201711" y="2827147"/>
                  </a:lnTo>
                  <a:lnTo>
                    <a:pt x="8198802" y="2853486"/>
                  </a:lnTo>
                  <a:lnTo>
                    <a:pt x="8203158" y="2853486"/>
                  </a:lnTo>
                  <a:lnTo>
                    <a:pt x="8212341" y="2854007"/>
                  </a:lnTo>
                  <a:lnTo>
                    <a:pt x="8248078" y="2855214"/>
                  </a:lnTo>
                  <a:lnTo>
                    <a:pt x="8297011" y="2856420"/>
                  </a:lnTo>
                  <a:lnTo>
                    <a:pt x="8350123" y="2856941"/>
                  </a:lnTo>
                  <a:lnTo>
                    <a:pt x="8381860" y="2855557"/>
                  </a:lnTo>
                  <a:lnTo>
                    <a:pt x="8436331" y="2844711"/>
                  </a:lnTo>
                  <a:lnTo>
                    <a:pt x="8479091" y="2823768"/>
                  </a:lnTo>
                  <a:lnTo>
                    <a:pt x="8510473" y="2795130"/>
                  </a:lnTo>
                  <a:lnTo>
                    <a:pt x="8530933" y="2760141"/>
                  </a:lnTo>
                  <a:lnTo>
                    <a:pt x="8541067" y="2721267"/>
                  </a:lnTo>
                  <a:lnTo>
                    <a:pt x="8542388" y="2700794"/>
                  </a:lnTo>
                  <a:close/>
                </a:path>
                <a:path w="15019655" h="3470910">
                  <a:moveTo>
                    <a:pt x="9007754" y="2496020"/>
                  </a:moveTo>
                  <a:lnTo>
                    <a:pt x="9004605" y="2460358"/>
                  </a:lnTo>
                  <a:lnTo>
                    <a:pt x="8995194" y="2429370"/>
                  </a:lnTo>
                  <a:lnTo>
                    <a:pt x="8979573" y="2403119"/>
                  </a:lnTo>
                  <a:lnTo>
                    <a:pt x="8975242" y="2398865"/>
                  </a:lnTo>
                  <a:lnTo>
                    <a:pt x="8957767" y="2381681"/>
                  </a:lnTo>
                  <a:lnTo>
                    <a:pt x="8941778" y="2371814"/>
                  </a:lnTo>
                  <a:lnTo>
                    <a:pt x="8941778" y="2502966"/>
                  </a:lnTo>
                  <a:lnTo>
                    <a:pt x="8941079" y="2516581"/>
                  </a:lnTo>
                  <a:lnTo>
                    <a:pt x="8931199" y="2554516"/>
                  </a:lnTo>
                  <a:lnTo>
                    <a:pt x="8906243" y="2584793"/>
                  </a:lnTo>
                  <a:lnTo>
                    <a:pt x="8861603" y="2603322"/>
                  </a:lnTo>
                  <a:lnTo>
                    <a:pt x="8818613" y="2607068"/>
                  </a:lnTo>
                  <a:lnTo>
                    <a:pt x="8808949" y="2607005"/>
                  </a:lnTo>
                  <a:lnTo>
                    <a:pt x="8763991" y="2605303"/>
                  </a:lnTo>
                  <a:lnTo>
                    <a:pt x="8747468" y="2603614"/>
                  </a:lnTo>
                  <a:lnTo>
                    <a:pt x="8747468" y="2400566"/>
                  </a:lnTo>
                  <a:lnTo>
                    <a:pt x="8772576" y="2399576"/>
                  </a:lnTo>
                  <a:lnTo>
                    <a:pt x="8798242" y="2398992"/>
                  </a:lnTo>
                  <a:lnTo>
                    <a:pt x="8823020" y="2398979"/>
                  </a:lnTo>
                  <a:lnTo>
                    <a:pt x="8842159" y="2399754"/>
                  </a:lnTo>
                  <a:lnTo>
                    <a:pt x="8893048" y="2413266"/>
                  </a:lnTo>
                  <a:lnTo>
                    <a:pt x="8924176" y="2440076"/>
                  </a:lnTo>
                  <a:lnTo>
                    <a:pt x="8938882" y="2476220"/>
                  </a:lnTo>
                  <a:lnTo>
                    <a:pt x="8941778" y="2502966"/>
                  </a:lnTo>
                  <a:lnTo>
                    <a:pt x="8941778" y="2371814"/>
                  </a:lnTo>
                  <a:lnTo>
                    <a:pt x="8930589" y="2364892"/>
                  </a:lnTo>
                  <a:lnTo>
                    <a:pt x="8899144" y="2352878"/>
                  </a:lnTo>
                  <a:lnTo>
                    <a:pt x="8863508" y="2345677"/>
                  </a:lnTo>
                  <a:lnTo>
                    <a:pt x="8823782" y="2343327"/>
                  </a:lnTo>
                  <a:lnTo>
                    <a:pt x="8805558" y="2343327"/>
                  </a:lnTo>
                  <a:lnTo>
                    <a:pt x="8787701" y="2343391"/>
                  </a:lnTo>
                  <a:lnTo>
                    <a:pt x="8770226" y="2343645"/>
                  </a:lnTo>
                  <a:lnTo>
                    <a:pt x="8722296" y="2345017"/>
                  </a:lnTo>
                  <a:lnTo>
                    <a:pt x="8676018" y="2346795"/>
                  </a:lnTo>
                  <a:lnTo>
                    <a:pt x="8676322" y="2346820"/>
                  </a:lnTo>
                  <a:lnTo>
                    <a:pt x="8678012" y="2358669"/>
                  </a:lnTo>
                  <a:lnTo>
                    <a:pt x="8680831" y="2411526"/>
                  </a:lnTo>
                  <a:lnTo>
                    <a:pt x="8681301" y="2476220"/>
                  </a:lnTo>
                  <a:lnTo>
                    <a:pt x="8681390" y="2489339"/>
                  </a:lnTo>
                  <a:lnTo>
                    <a:pt x="8681466" y="2727452"/>
                  </a:lnTo>
                  <a:lnTo>
                    <a:pt x="8681072" y="2772918"/>
                  </a:lnTo>
                  <a:lnTo>
                    <a:pt x="8680234" y="2811907"/>
                  </a:lnTo>
                  <a:lnTo>
                    <a:pt x="8676322" y="2853486"/>
                  </a:lnTo>
                  <a:lnTo>
                    <a:pt x="8752662" y="2853486"/>
                  </a:lnTo>
                  <a:lnTo>
                    <a:pt x="8748852" y="2811805"/>
                  </a:lnTo>
                  <a:lnTo>
                    <a:pt x="8747912" y="2772727"/>
                  </a:lnTo>
                  <a:lnTo>
                    <a:pt x="8747379" y="2727452"/>
                  </a:lnTo>
                  <a:lnTo>
                    <a:pt x="8747468" y="2657411"/>
                  </a:lnTo>
                  <a:lnTo>
                    <a:pt x="8756091" y="2658186"/>
                  </a:lnTo>
                  <a:lnTo>
                    <a:pt x="8765070" y="2658821"/>
                  </a:lnTo>
                  <a:lnTo>
                    <a:pt x="8784577" y="2659989"/>
                  </a:lnTo>
                  <a:lnTo>
                    <a:pt x="8794521" y="2660358"/>
                  </a:lnTo>
                  <a:lnTo>
                    <a:pt x="8804313" y="2660599"/>
                  </a:lnTo>
                  <a:lnTo>
                    <a:pt x="8823782" y="2660866"/>
                  </a:lnTo>
                  <a:lnTo>
                    <a:pt x="8864359" y="2658072"/>
                  </a:lnTo>
                  <a:lnTo>
                    <a:pt x="8867203" y="2657411"/>
                  </a:lnTo>
                  <a:lnTo>
                    <a:pt x="8900363" y="2649728"/>
                  </a:lnTo>
                  <a:lnTo>
                    <a:pt x="8931783" y="2635885"/>
                  </a:lnTo>
                  <a:lnTo>
                    <a:pt x="8958643" y="2616606"/>
                  </a:lnTo>
                  <a:lnTo>
                    <a:pt x="8967102" y="2607068"/>
                  </a:lnTo>
                  <a:lnTo>
                    <a:pt x="8980081" y="2592451"/>
                  </a:lnTo>
                  <a:lnTo>
                    <a:pt x="8995359" y="2564257"/>
                  </a:lnTo>
                  <a:lnTo>
                    <a:pt x="9004554" y="2532100"/>
                  </a:lnTo>
                  <a:lnTo>
                    <a:pt x="9007754" y="2496020"/>
                  </a:lnTo>
                  <a:close/>
                </a:path>
                <a:path w="15019655" h="3470910">
                  <a:moveTo>
                    <a:pt x="9008453" y="1565770"/>
                  </a:moveTo>
                  <a:lnTo>
                    <a:pt x="8937307" y="1565770"/>
                  </a:lnTo>
                  <a:lnTo>
                    <a:pt x="8937307" y="1782660"/>
                  </a:lnTo>
                  <a:lnTo>
                    <a:pt x="8683968" y="1782660"/>
                  </a:lnTo>
                  <a:lnTo>
                    <a:pt x="8683968" y="1565770"/>
                  </a:lnTo>
                  <a:lnTo>
                    <a:pt x="8612822" y="1565783"/>
                  </a:lnTo>
                  <a:lnTo>
                    <a:pt x="8614512" y="1577301"/>
                  </a:lnTo>
                  <a:lnTo>
                    <a:pt x="8615807" y="1591144"/>
                  </a:lnTo>
                  <a:lnTo>
                    <a:pt x="8617572" y="1646351"/>
                  </a:lnTo>
                  <a:lnTo>
                    <a:pt x="8617826" y="1691627"/>
                  </a:lnTo>
                  <a:lnTo>
                    <a:pt x="8618029" y="1716722"/>
                  </a:lnTo>
                  <a:lnTo>
                    <a:pt x="8618029" y="1921484"/>
                  </a:lnTo>
                  <a:lnTo>
                    <a:pt x="8617966" y="1946376"/>
                  </a:lnTo>
                  <a:lnTo>
                    <a:pt x="8617572" y="1991677"/>
                  </a:lnTo>
                  <a:lnTo>
                    <a:pt x="8616734" y="2030755"/>
                  </a:lnTo>
                  <a:lnTo>
                    <a:pt x="8612822" y="2072436"/>
                  </a:lnTo>
                  <a:lnTo>
                    <a:pt x="8683968" y="2072436"/>
                  </a:lnTo>
                  <a:lnTo>
                    <a:pt x="8683968" y="1838159"/>
                  </a:lnTo>
                  <a:lnTo>
                    <a:pt x="8937307" y="1838159"/>
                  </a:lnTo>
                  <a:lnTo>
                    <a:pt x="8937307" y="2072436"/>
                  </a:lnTo>
                  <a:lnTo>
                    <a:pt x="9008453" y="2072436"/>
                  </a:lnTo>
                  <a:lnTo>
                    <a:pt x="9004351" y="2030653"/>
                  </a:lnTo>
                  <a:lnTo>
                    <a:pt x="9003627" y="1991766"/>
                  </a:lnTo>
                  <a:lnTo>
                    <a:pt x="9003259" y="1946389"/>
                  </a:lnTo>
                  <a:lnTo>
                    <a:pt x="9003259" y="1691767"/>
                  </a:lnTo>
                  <a:lnTo>
                    <a:pt x="9003513" y="1646326"/>
                  </a:lnTo>
                  <a:lnTo>
                    <a:pt x="9004465" y="1607426"/>
                  </a:lnTo>
                  <a:lnTo>
                    <a:pt x="9006688" y="1577327"/>
                  </a:lnTo>
                  <a:lnTo>
                    <a:pt x="9008453" y="1565770"/>
                  </a:lnTo>
                  <a:close/>
                </a:path>
                <a:path w="15019655" h="3470910">
                  <a:moveTo>
                    <a:pt x="9527324" y="2853486"/>
                  </a:moveTo>
                  <a:lnTo>
                    <a:pt x="9501213" y="2790761"/>
                  </a:lnTo>
                  <a:lnTo>
                    <a:pt x="9486913" y="2753093"/>
                  </a:lnTo>
                  <a:lnTo>
                    <a:pt x="9478734" y="2730296"/>
                  </a:lnTo>
                  <a:lnTo>
                    <a:pt x="9474949" y="2719857"/>
                  </a:lnTo>
                  <a:lnTo>
                    <a:pt x="9455467" y="2666060"/>
                  </a:lnTo>
                  <a:lnTo>
                    <a:pt x="9390253" y="2485923"/>
                  </a:lnTo>
                  <a:lnTo>
                    <a:pt x="9390253" y="2666060"/>
                  </a:lnTo>
                  <a:lnTo>
                    <a:pt x="9214294" y="2666060"/>
                  </a:lnTo>
                  <a:lnTo>
                    <a:pt x="9301747" y="2414460"/>
                  </a:lnTo>
                  <a:lnTo>
                    <a:pt x="9390253" y="2666060"/>
                  </a:lnTo>
                  <a:lnTo>
                    <a:pt x="9390253" y="2485923"/>
                  </a:lnTo>
                  <a:lnTo>
                    <a:pt x="9364383" y="2414460"/>
                  </a:lnTo>
                  <a:lnTo>
                    <a:pt x="9339897" y="2346820"/>
                  </a:lnTo>
                  <a:lnTo>
                    <a:pt x="9265310" y="2346820"/>
                  </a:lnTo>
                  <a:lnTo>
                    <a:pt x="9126499" y="2730296"/>
                  </a:lnTo>
                  <a:lnTo>
                    <a:pt x="9110383" y="2773362"/>
                  </a:lnTo>
                  <a:lnTo>
                    <a:pt x="9092628" y="2818701"/>
                  </a:lnTo>
                  <a:lnTo>
                    <a:pt x="9082456" y="2842666"/>
                  </a:lnTo>
                  <a:lnTo>
                    <a:pt x="9077909" y="2853486"/>
                  </a:lnTo>
                  <a:lnTo>
                    <a:pt x="9149029" y="2853486"/>
                  </a:lnTo>
                  <a:lnTo>
                    <a:pt x="9195537" y="2719857"/>
                  </a:lnTo>
                  <a:lnTo>
                    <a:pt x="9408985" y="2719857"/>
                  </a:lnTo>
                  <a:lnTo>
                    <a:pt x="9456191" y="2853486"/>
                  </a:lnTo>
                  <a:lnTo>
                    <a:pt x="9527324" y="2853486"/>
                  </a:lnTo>
                  <a:close/>
                </a:path>
                <a:path w="15019655" h="3470910">
                  <a:moveTo>
                    <a:pt x="9557207" y="1565770"/>
                  </a:moveTo>
                  <a:lnTo>
                    <a:pt x="9491269" y="1565770"/>
                  </a:lnTo>
                  <a:lnTo>
                    <a:pt x="9491269" y="1582394"/>
                  </a:lnTo>
                  <a:lnTo>
                    <a:pt x="9222334" y="1956650"/>
                  </a:lnTo>
                  <a:lnTo>
                    <a:pt x="9222334" y="1565770"/>
                  </a:lnTo>
                  <a:lnTo>
                    <a:pt x="9156382" y="1565770"/>
                  </a:lnTo>
                  <a:lnTo>
                    <a:pt x="9158072" y="1577327"/>
                  </a:lnTo>
                  <a:lnTo>
                    <a:pt x="9159367" y="1591208"/>
                  </a:lnTo>
                  <a:lnTo>
                    <a:pt x="9161132" y="1646351"/>
                  </a:lnTo>
                  <a:lnTo>
                    <a:pt x="9161386" y="1691767"/>
                  </a:lnTo>
                  <a:lnTo>
                    <a:pt x="9161589" y="1716722"/>
                  </a:lnTo>
                  <a:lnTo>
                    <a:pt x="9161589" y="2072436"/>
                  </a:lnTo>
                  <a:lnTo>
                    <a:pt x="9222334" y="2072436"/>
                  </a:lnTo>
                  <a:lnTo>
                    <a:pt x="9222334" y="2055088"/>
                  </a:lnTo>
                  <a:lnTo>
                    <a:pt x="9491269" y="1683258"/>
                  </a:lnTo>
                  <a:lnTo>
                    <a:pt x="9491269" y="2072436"/>
                  </a:lnTo>
                  <a:lnTo>
                    <a:pt x="9557207" y="2072436"/>
                  </a:lnTo>
                  <a:lnTo>
                    <a:pt x="9555442" y="2060905"/>
                  </a:lnTo>
                  <a:lnTo>
                    <a:pt x="9554045" y="2047151"/>
                  </a:lnTo>
                  <a:lnTo>
                    <a:pt x="9552381" y="1992998"/>
                  </a:lnTo>
                  <a:lnTo>
                    <a:pt x="9552051" y="1956650"/>
                  </a:lnTo>
                  <a:lnTo>
                    <a:pt x="9552051" y="1668208"/>
                  </a:lnTo>
                  <a:lnTo>
                    <a:pt x="9552711" y="1625955"/>
                  </a:lnTo>
                  <a:lnTo>
                    <a:pt x="9555429" y="1577301"/>
                  </a:lnTo>
                  <a:lnTo>
                    <a:pt x="9557207" y="1565770"/>
                  </a:lnTo>
                  <a:close/>
                </a:path>
                <a:path w="15019655" h="3470910">
                  <a:moveTo>
                    <a:pt x="9971456" y="2702534"/>
                  </a:moveTo>
                  <a:lnTo>
                    <a:pt x="9966579" y="2663329"/>
                  </a:lnTo>
                  <a:lnTo>
                    <a:pt x="9942004" y="2619654"/>
                  </a:lnTo>
                  <a:lnTo>
                    <a:pt x="9905505" y="2591803"/>
                  </a:lnTo>
                  <a:lnTo>
                    <a:pt x="9865843" y="2577693"/>
                  </a:lnTo>
                  <a:lnTo>
                    <a:pt x="9853460" y="2575852"/>
                  </a:lnTo>
                  <a:lnTo>
                    <a:pt x="9865665" y="2573261"/>
                  </a:lnTo>
                  <a:lnTo>
                    <a:pt x="9901187" y="2555887"/>
                  </a:lnTo>
                  <a:lnTo>
                    <a:pt x="9931197" y="2526385"/>
                  </a:lnTo>
                  <a:lnTo>
                    <a:pt x="9950234" y="2488628"/>
                  </a:lnTo>
                  <a:lnTo>
                    <a:pt x="9954108" y="2461310"/>
                  </a:lnTo>
                  <a:lnTo>
                    <a:pt x="9952545" y="2441816"/>
                  </a:lnTo>
                  <a:lnTo>
                    <a:pt x="9929978" y="2393327"/>
                  </a:lnTo>
                  <a:lnTo>
                    <a:pt x="9884766" y="2359787"/>
                  </a:lnTo>
                  <a:lnTo>
                    <a:pt x="9845167" y="2345931"/>
                  </a:lnTo>
                  <a:lnTo>
                    <a:pt x="9800780" y="2338959"/>
                  </a:lnTo>
                  <a:lnTo>
                    <a:pt x="9777120" y="2338120"/>
                  </a:lnTo>
                  <a:lnTo>
                    <a:pt x="9752406" y="2338832"/>
                  </a:lnTo>
                  <a:lnTo>
                    <a:pt x="9706013" y="2344610"/>
                  </a:lnTo>
                  <a:lnTo>
                    <a:pt x="9664332" y="2355761"/>
                  </a:lnTo>
                  <a:lnTo>
                    <a:pt x="9617469" y="2376284"/>
                  </a:lnTo>
                  <a:lnTo>
                    <a:pt x="9629623" y="2437028"/>
                  </a:lnTo>
                  <a:lnTo>
                    <a:pt x="9642907" y="2429446"/>
                  </a:lnTo>
                  <a:lnTo>
                    <a:pt x="9657499" y="2422360"/>
                  </a:lnTo>
                  <a:lnTo>
                    <a:pt x="9709277" y="2405215"/>
                  </a:lnTo>
                  <a:lnTo>
                    <a:pt x="9748939" y="2399576"/>
                  </a:lnTo>
                  <a:lnTo>
                    <a:pt x="9770186" y="2398865"/>
                  </a:lnTo>
                  <a:lnTo>
                    <a:pt x="9795688" y="2399830"/>
                  </a:lnTo>
                  <a:lnTo>
                    <a:pt x="9838550" y="2407742"/>
                  </a:lnTo>
                  <a:lnTo>
                    <a:pt x="9879990" y="2434767"/>
                  </a:lnTo>
                  <a:lnTo>
                    <a:pt x="9888169" y="2463063"/>
                  </a:lnTo>
                  <a:lnTo>
                    <a:pt x="9885718" y="2482050"/>
                  </a:lnTo>
                  <a:lnTo>
                    <a:pt x="9849460" y="2528125"/>
                  </a:lnTo>
                  <a:lnTo>
                    <a:pt x="9803333" y="2546896"/>
                  </a:lnTo>
                  <a:lnTo>
                    <a:pt x="9742411" y="2553271"/>
                  </a:lnTo>
                  <a:lnTo>
                    <a:pt x="9672980" y="2553271"/>
                  </a:lnTo>
                  <a:lnTo>
                    <a:pt x="9672980" y="2608808"/>
                  </a:lnTo>
                  <a:lnTo>
                    <a:pt x="9742411" y="2608808"/>
                  </a:lnTo>
                  <a:lnTo>
                    <a:pt x="9765322" y="2609354"/>
                  </a:lnTo>
                  <a:lnTo>
                    <a:pt x="9807118" y="2614028"/>
                  </a:lnTo>
                  <a:lnTo>
                    <a:pt x="9858350" y="2630881"/>
                  </a:lnTo>
                  <a:lnTo>
                    <a:pt x="9892119" y="2661374"/>
                  </a:lnTo>
                  <a:lnTo>
                    <a:pt x="9903752" y="2707729"/>
                  </a:lnTo>
                  <a:lnTo>
                    <a:pt x="9902634" y="2722232"/>
                  </a:lnTo>
                  <a:lnTo>
                    <a:pt x="9886061" y="2758948"/>
                  </a:lnTo>
                  <a:lnTo>
                    <a:pt x="9852863" y="2784576"/>
                  </a:lnTo>
                  <a:lnTo>
                    <a:pt x="9807689" y="2798749"/>
                  </a:lnTo>
                  <a:lnTo>
                    <a:pt x="9773653" y="2801442"/>
                  </a:lnTo>
                  <a:lnTo>
                    <a:pt x="9746501" y="2800578"/>
                  </a:lnTo>
                  <a:lnTo>
                    <a:pt x="9699307" y="2793898"/>
                  </a:lnTo>
                  <a:lnTo>
                    <a:pt x="9661830" y="2781363"/>
                  </a:lnTo>
                  <a:lnTo>
                    <a:pt x="9624428" y="2758033"/>
                  </a:lnTo>
                  <a:lnTo>
                    <a:pt x="9608782" y="2823984"/>
                  </a:lnTo>
                  <a:lnTo>
                    <a:pt x="9650616" y="2843390"/>
                  </a:lnTo>
                  <a:lnTo>
                    <a:pt x="9688004" y="2855099"/>
                  </a:lnTo>
                  <a:lnTo>
                    <a:pt x="9738093" y="2861246"/>
                  </a:lnTo>
                  <a:lnTo>
                    <a:pt x="9768446" y="2862173"/>
                  </a:lnTo>
                  <a:lnTo>
                    <a:pt x="9798698" y="2860700"/>
                  </a:lnTo>
                  <a:lnTo>
                    <a:pt x="9852711" y="2849156"/>
                  </a:lnTo>
                  <a:lnTo>
                    <a:pt x="9898126" y="2826905"/>
                  </a:lnTo>
                  <a:lnTo>
                    <a:pt x="9933153" y="2797035"/>
                  </a:lnTo>
                  <a:lnTo>
                    <a:pt x="9957549" y="2761183"/>
                  </a:lnTo>
                  <a:lnTo>
                    <a:pt x="9969817" y="2722562"/>
                  </a:lnTo>
                  <a:lnTo>
                    <a:pt x="9971456" y="2702534"/>
                  </a:lnTo>
                  <a:close/>
                </a:path>
                <a:path w="15019655" h="3470910">
                  <a:moveTo>
                    <a:pt x="10053803" y="1565770"/>
                  </a:moveTo>
                  <a:lnTo>
                    <a:pt x="10037623" y="1564690"/>
                  </a:lnTo>
                  <a:lnTo>
                    <a:pt x="10029152" y="1564259"/>
                  </a:lnTo>
                  <a:lnTo>
                    <a:pt x="10020465" y="1564005"/>
                  </a:lnTo>
                  <a:lnTo>
                    <a:pt x="10000564" y="1563243"/>
                  </a:lnTo>
                  <a:lnTo>
                    <a:pt x="9989045" y="1562938"/>
                  </a:lnTo>
                  <a:lnTo>
                    <a:pt x="9982657" y="1562874"/>
                  </a:lnTo>
                  <a:lnTo>
                    <a:pt x="9982657" y="1619516"/>
                  </a:lnTo>
                  <a:lnTo>
                    <a:pt x="9982657" y="1801749"/>
                  </a:lnTo>
                  <a:lnTo>
                    <a:pt x="9920173" y="1801749"/>
                  </a:lnTo>
                  <a:lnTo>
                    <a:pt x="9894659" y="1800263"/>
                  </a:lnTo>
                  <a:lnTo>
                    <a:pt x="9851250" y="1788287"/>
                  </a:lnTo>
                  <a:lnTo>
                    <a:pt x="9819018" y="1764487"/>
                  </a:lnTo>
                  <a:lnTo>
                    <a:pt x="9802343" y="1729574"/>
                  </a:lnTo>
                  <a:lnTo>
                    <a:pt x="9800438" y="1708023"/>
                  </a:lnTo>
                  <a:lnTo>
                    <a:pt x="9802127" y="1687156"/>
                  </a:lnTo>
                  <a:lnTo>
                    <a:pt x="9828022" y="1640713"/>
                  </a:lnTo>
                  <a:lnTo>
                    <a:pt x="9863925" y="1623542"/>
                  </a:lnTo>
                  <a:lnTo>
                    <a:pt x="9916719" y="1617814"/>
                  </a:lnTo>
                  <a:lnTo>
                    <a:pt x="9934677" y="1617878"/>
                  </a:lnTo>
                  <a:lnTo>
                    <a:pt x="9943376" y="1618030"/>
                  </a:lnTo>
                  <a:lnTo>
                    <a:pt x="9975469" y="1619135"/>
                  </a:lnTo>
                  <a:lnTo>
                    <a:pt x="9982657" y="1619516"/>
                  </a:lnTo>
                  <a:lnTo>
                    <a:pt x="9982657" y="1562874"/>
                  </a:lnTo>
                  <a:lnTo>
                    <a:pt x="9929000" y="1562265"/>
                  </a:lnTo>
                  <a:lnTo>
                    <a:pt x="9909772" y="1562277"/>
                  </a:lnTo>
                  <a:lnTo>
                    <a:pt x="9870313" y="1564640"/>
                  </a:lnTo>
                  <a:lnTo>
                    <a:pt x="9805581" y="1583550"/>
                  </a:lnTo>
                  <a:lnTo>
                    <a:pt x="9760204" y="1621370"/>
                  </a:lnTo>
                  <a:lnTo>
                    <a:pt x="9737192" y="1677911"/>
                  </a:lnTo>
                  <a:lnTo>
                    <a:pt x="9734499" y="1713230"/>
                  </a:lnTo>
                  <a:lnTo>
                    <a:pt x="9735845" y="1734235"/>
                  </a:lnTo>
                  <a:lnTo>
                    <a:pt x="9746704" y="1771091"/>
                  </a:lnTo>
                  <a:lnTo>
                    <a:pt x="9780168" y="1813687"/>
                  </a:lnTo>
                  <a:lnTo>
                    <a:pt x="9809124" y="1833676"/>
                  </a:lnTo>
                  <a:lnTo>
                    <a:pt x="9799472" y="1840522"/>
                  </a:lnTo>
                  <a:lnTo>
                    <a:pt x="9768332" y="1872716"/>
                  </a:lnTo>
                  <a:lnTo>
                    <a:pt x="9744913" y="1914182"/>
                  </a:lnTo>
                  <a:lnTo>
                    <a:pt x="9729508" y="1949081"/>
                  </a:lnTo>
                  <a:lnTo>
                    <a:pt x="9714738" y="1988273"/>
                  </a:lnTo>
                  <a:lnTo>
                    <a:pt x="9700654" y="2029879"/>
                  </a:lnTo>
                  <a:lnTo>
                    <a:pt x="9687649" y="2072436"/>
                  </a:lnTo>
                  <a:lnTo>
                    <a:pt x="9762274" y="2072436"/>
                  </a:lnTo>
                  <a:lnTo>
                    <a:pt x="9768230" y="2046871"/>
                  </a:lnTo>
                  <a:lnTo>
                    <a:pt x="9773971" y="2024126"/>
                  </a:lnTo>
                  <a:lnTo>
                    <a:pt x="9785667" y="1984463"/>
                  </a:lnTo>
                  <a:lnTo>
                    <a:pt x="9803790" y="1937499"/>
                  </a:lnTo>
                  <a:lnTo>
                    <a:pt x="9823767" y="1902561"/>
                  </a:lnTo>
                  <a:lnTo>
                    <a:pt x="9851415" y="1871154"/>
                  </a:lnTo>
                  <a:lnTo>
                    <a:pt x="9900387" y="1855546"/>
                  </a:lnTo>
                  <a:lnTo>
                    <a:pt x="9982657" y="1855546"/>
                  </a:lnTo>
                  <a:lnTo>
                    <a:pt x="9982657" y="2072436"/>
                  </a:lnTo>
                  <a:lnTo>
                    <a:pt x="10053803" y="2072436"/>
                  </a:lnTo>
                  <a:lnTo>
                    <a:pt x="10049688" y="2030653"/>
                  </a:lnTo>
                  <a:lnTo>
                    <a:pt x="10048977" y="1991766"/>
                  </a:lnTo>
                  <a:lnTo>
                    <a:pt x="10048608" y="1949081"/>
                  </a:lnTo>
                  <a:lnTo>
                    <a:pt x="10048596" y="1855546"/>
                  </a:lnTo>
                  <a:lnTo>
                    <a:pt x="10048596" y="1801749"/>
                  </a:lnTo>
                  <a:lnTo>
                    <a:pt x="10048710" y="1668983"/>
                  </a:lnTo>
                  <a:lnTo>
                    <a:pt x="10049294" y="1630476"/>
                  </a:lnTo>
                  <a:lnTo>
                    <a:pt x="10050704" y="1592338"/>
                  </a:lnTo>
                  <a:lnTo>
                    <a:pt x="10052025" y="1577606"/>
                  </a:lnTo>
                  <a:lnTo>
                    <a:pt x="10053803" y="1565770"/>
                  </a:lnTo>
                  <a:close/>
                </a:path>
                <a:path w="15019655" h="3470910">
                  <a:moveTo>
                    <a:pt x="10506977" y="2596692"/>
                  </a:moveTo>
                  <a:lnTo>
                    <a:pt x="10502544" y="2537701"/>
                  </a:lnTo>
                  <a:lnTo>
                    <a:pt x="10489616" y="2486139"/>
                  </a:lnTo>
                  <a:lnTo>
                    <a:pt x="10469067" y="2441702"/>
                  </a:lnTo>
                  <a:lnTo>
                    <a:pt x="10442384" y="2405100"/>
                  </a:lnTo>
                  <a:lnTo>
                    <a:pt x="10439286" y="2402001"/>
                  </a:lnTo>
                  <a:lnTo>
                    <a:pt x="10439286" y="2605316"/>
                  </a:lnTo>
                  <a:lnTo>
                    <a:pt x="10438028" y="2634919"/>
                  </a:lnTo>
                  <a:lnTo>
                    <a:pt x="10428389" y="2687536"/>
                  </a:lnTo>
                  <a:lnTo>
                    <a:pt x="10409733" y="2731338"/>
                  </a:lnTo>
                  <a:lnTo>
                    <a:pt x="10383444" y="2764929"/>
                  </a:lnTo>
                  <a:lnTo>
                    <a:pt x="10350487" y="2788272"/>
                  </a:lnTo>
                  <a:lnTo>
                    <a:pt x="10312400" y="2799981"/>
                  </a:lnTo>
                  <a:lnTo>
                    <a:pt x="10291788" y="2801442"/>
                  </a:lnTo>
                  <a:lnTo>
                    <a:pt x="10269893" y="2799867"/>
                  </a:lnTo>
                  <a:lnTo>
                    <a:pt x="10230485" y="2787256"/>
                  </a:lnTo>
                  <a:lnTo>
                    <a:pt x="10197325" y="2762313"/>
                  </a:lnTo>
                  <a:lnTo>
                    <a:pt x="10171189" y="2726385"/>
                  </a:lnTo>
                  <a:lnTo>
                    <a:pt x="10152990" y="2680284"/>
                  </a:lnTo>
                  <a:lnTo>
                    <a:pt x="10143668" y="2625407"/>
                  </a:lnTo>
                  <a:lnTo>
                    <a:pt x="10142563" y="2594940"/>
                  </a:lnTo>
                  <a:lnTo>
                    <a:pt x="10143731" y="2565908"/>
                  </a:lnTo>
                  <a:lnTo>
                    <a:pt x="10153244" y="2513800"/>
                  </a:lnTo>
                  <a:lnTo>
                    <a:pt x="10172052" y="2470010"/>
                  </a:lnTo>
                  <a:lnTo>
                    <a:pt x="10198329" y="2435898"/>
                  </a:lnTo>
                  <a:lnTo>
                    <a:pt x="10231806" y="2412339"/>
                  </a:lnTo>
                  <a:lnTo>
                    <a:pt x="10270414" y="2400363"/>
                  </a:lnTo>
                  <a:lnTo>
                    <a:pt x="10291788" y="2398865"/>
                  </a:lnTo>
                  <a:lnTo>
                    <a:pt x="10313098" y="2400389"/>
                  </a:lnTo>
                  <a:lnTo>
                    <a:pt x="10351643" y="2412796"/>
                  </a:lnTo>
                  <a:lnTo>
                    <a:pt x="10384650" y="2437625"/>
                  </a:lnTo>
                  <a:lnTo>
                    <a:pt x="10410469" y="2473109"/>
                  </a:lnTo>
                  <a:lnTo>
                    <a:pt x="10428783" y="2519172"/>
                  </a:lnTo>
                  <a:lnTo>
                    <a:pt x="10437965" y="2574264"/>
                  </a:lnTo>
                  <a:lnTo>
                    <a:pt x="10439286" y="2605316"/>
                  </a:lnTo>
                  <a:lnTo>
                    <a:pt x="10439286" y="2402001"/>
                  </a:lnTo>
                  <a:lnTo>
                    <a:pt x="10436149" y="2398865"/>
                  </a:lnTo>
                  <a:lnTo>
                    <a:pt x="10426890" y="2389594"/>
                  </a:lnTo>
                  <a:lnTo>
                    <a:pt x="10410355" y="2376043"/>
                  </a:lnTo>
                  <a:lnTo>
                    <a:pt x="10374554" y="2355126"/>
                  </a:lnTo>
                  <a:lnTo>
                    <a:pt x="10335654" y="2342350"/>
                  </a:lnTo>
                  <a:lnTo>
                    <a:pt x="10295280" y="2338120"/>
                  </a:lnTo>
                  <a:lnTo>
                    <a:pt x="10274402" y="2339225"/>
                  </a:lnTo>
                  <a:lnTo>
                    <a:pt x="10233660" y="2348204"/>
                  </a:lnTo>
                  <a:lnTo>
                    <a:pt x="10194646" y="2366187"/>
                  </a:lnTo>
                  <a:lnTo>
                    <a:pt x="10159174" y="2392311"/>
                  </a:lnTo>
                  <a:lnTo>
                    <a:pt x="10128148" y="2426678"/>
                  </a:lnTo>
                  <a:lnTo>
                    <a:pt x="10103193" y="2468359"/>
                  </a:lnTo>
                  <a:lnTo>
                    <a:pt x="10085159" y="2517432"/>
                  </a:lnTo>
                  <a:lnTo>
                    <a:pt x="10075850" y="2573172"/>
                  </a:lnTo>
                  <a:lnTo>
                    <a:pt x="10074872" y="2603614"/>
                  </a:lnTo>
                  <a:lnTo>
                    <a:pt x="10075913" y="2633929"/>
                  </a:lnTo>
                  <a:lnTo>
                    <a:pt x="10084524" y="2689161"/>
                  </a:lnTo>
                  <a:lnTo>
                    <a:pt x="10101656" y="2737231"/>
                  </a:lnTo>
                  <a:lnTo>
                    <a:pt x="10125215" y="2777731"/>
                  </a:lnTo>
                  <a:lnTo>
                    <a:pt x="10155085" y="2810637"/>
                  </a:lnTo>
                  <a:lnTo>
                    <a:pt x="10189185" y="2835579"/>
                  </a:lnTo>
                  <a:lnTo>
                    <a:pt x="10227361" y="2852559"/>
                  </a:lnTo>
                  <a:lnTo>
                    <a:pt x="10267544" y="2860967"/>
                  </a:lnTo>
                  <a:lnTo>
                    <a:pt x="10288333" y="2862173"/>
                  </a:lnTo>
                  <a:lnTo>
                    <a:pt x="10308946" y="2861018"/>
                  </a:lnTo>
                  <a:lnTo>
                    <a:pt x="10349205" y="2851912"/>
                  </a:lnTo>
                  <a:lnTo>
                    <a:pt x="10387978" y="2834055"/>
                  </a:lnTo>
                  <a:lnTo>
                    <a:pt x="10422953" y="2807881"/>
                  </a:lnTo>
                  <a:lnTo>
                    <a:pt x="10429456" y="2801442"/>
                  </a:lnTo>
                  <a:lnTo>
                    <a:pt x="10439108" y="2791891"/>
                  </a:lnTo>
                  <a:lnTo>
                    <a:pt x="10466870" y="2753817"/>
                  </a:lnTo>
                  <a:lnTo>
                    <a:pt x="10488562" y="2708427"/>
                  </a:lnTo>
                  <a:lnTo>
                    <a:pt x="10502341" y="2655722"/>
                  </a:lnTo>
                  <a:lnTo>
                    <a:pt x="10505783" y="2626944"/>
                  </a:lnTo>
                  <a:lnTo>
                    <a:pt x="10506977" y="2596692"/>
                  </a:lnTo>
                  <a:close/>
                </a:path>
                <a:path w="15019655" h="3470910">
                  <a:moveTo>
                    <a:pt x="10764888" y="1919744"/>
                  </a:moveTo>
                  <a:lnTo>
                    <a:pt x="10762005" y="1888858"/>
                  </a:lnTo>
                  <a:lnTo>
                    <a:pt x="10753395" y="1861096"/>
                  </a:lnTo>
                  <a:lnTo>
                    <a:pt x="10739069" y="1836559"/>
                  </a:lnTo>
                  <a:lnTo>
                    <a:pt x="10732440" y="1829511"/>
                  </a:lnTo>
                  <a:lnTo>
                    <a:pt x="10719067" y="1815287"/>
                  </a:lnTo>
                  <a:lnTo>
                    <a:pt x="10697197" y="1800999"/>
                  </a:lnTo>
                  <a:lnTo>
                    <a:pt x="10697197" y="1919744"/>
                  </a:lnTo>
                  <a:lnTo>
                    <a:pt x="10696092" y="1936889"/>
                  </a:lnTo>
                  <a:lnTo>
                    <a:pt x="10680192" y="1978063"/>
                  </a:lnTo>
                  <a:lnTo>
                    <a:pt x="10648493" y="2004517"/>
                  </a:lnTo>
                  <a:lnTo>
                    <a:pt x="10605808" y="2017877"/>
                  </a:lnTo>
                  <a:lnTo>
                    <a:pt x="10574007" y="2020392"/>
                  </a:lnTo>
                  <a:lnTo>
                    <a:pt x="10546766" y="2020150"/>
                  </a:lnTo>
                  <a:lnTo>
                    <a:pt x="10523499" y="2019693"/>
                  </a:lnTo>
                  <a:lnTo>
                    <a:pt x="10497896" y="2018741"/>
                  </a:lnTo>
                  <a:lnTo>
                    <a:pt x="10492448" y="2018639"/>
                  </a:lnTo>
                  <a:lnTo>
                    <a:pt x="10492448" y="1829511"/>
                  </a:lnTo>
                  <a:lnTo>
                    <a:pt x="10570515" y="1829511"/>
                  </a:lnTo>
                  <a:lnTo>
                    <a:pt x="10624299" y="1834743"/>
                  </a:lnTo>
                  <a:lnTo>
                    <a:pt x="10664215" y="1850682"/>
                  </a:lnTo>
                  <a:lnTo>
                    <a:pt x="10694949" y="1897341"/>
                  </a:lnTo>
                  <a:lnTo>
                    <a:pt x="10697197" y="1919744"/>
                  </a:lnTo>
                  <a:lnTo>
                    <a:pt x="10697197" y="1800999"/>
                  </a:lnTo>
                  <a:lnTo>
                    <a:pt x="10692575" y="1797964"/>
                  </a:lnTo>
                  <a:lnTo>
                    <a:pt x="10658970" y="1785556"/>
                  </a:lnTo>
                  <a:lnTo>
                    <a:pt x="10618280" y="1778127"/>
                  </a:lnTo>
                  <a:lnTo>
                    <a:pt x="10570515" y="1775714"/>
                  </a:lnTo>
                  <a:lnTo>
                    <a:pt x="10492448" y="1775714"/>
                  </a:lnTo>
                  <a:lnTo>
                    <a:pt x="10492448" y="1623009"/>
                  </a:lnTo>
                  <a:lnTo>
                    <a:pt x="10580599" y="1623009"/>
                  </a:lnTo>
                  <a:lnTo>
                    <a:pt x="10650842" y="1623288"/>
                  </a:lnTo>
                  <a:lnTo>
                    <a:pt x="10690098" y="1624241"/>
                  </a:lnTo>
                  <a:lnTo>
                    <a:pt x="10706341" y="1625155"/>
                  </a:lnTo>
                  <a:lnTo>
                    <a:pt x="10720273" y="1626476"/>
                  </a:lnTo>
                  <a:lnTo>
                    <a:pt x="10731919" y="1628216"/>
                  </a:lnTo>
                  <a:lnTo>
                    <a:pt x="10731919" y="1623009"/>
                  </a:lnTo>
                  <a:lnTo>
                    <a:pt x="10731919" y="1565770"/>
                  </a:lnTo>
                  <a:lnTo>
                    <a:pt x="10421302" y="1565770"/>
                  </a:lnTo>
                  <a:lnTo>
                    <a:pt x="10422992" y="1577301"/>
                  </a:lnTo>
                  <a:lnTo>
                    <a:pt x="10424287" y="1591144"/>
                  </a:lnTo>
                  <a:lnTo>
                    <a:pt x="10426052" y="1646351"/>
                  </a:lnTo>
                  <a:lnTo>
                    <a:pt x="10426306" y="1691627"/>
                  </a:lnTo>
                  <a:lnTo>
                    <a:pt x="10426509" y="1716722"/>
                  </a:lnTo>
                  <a:lnTo>
                    <a:pt x="10426446" y="1936889"/>
                  </a:lnTo>
                  <a:lnTo>
                    <a:pt x="10425849" y="2004517"/>
                  </a:lnTo>
                  <a:lnTo>
                    <a:pt x="10424211" y="2046097"/>
                  </a:lnTo>
                  <a:lnTo>
                    <a:pt x="10421302" y="2072436"/>
                  </a:lnTo>
                  <a:lnTo>
                    <a:pt x="10425659" y="2072436"/>
                  </a:lnTo>
                  <a:lnTo>
                    <a:pt x="10434841" y="2072957"/>
                  </a:lnTo>
                  <a:lnTo>
                    <a:pt x="10470578" y="2074164"/>
                  </a:lnTo>
                  <a:lnTo>
                    <a:pt x="10519512" y="2075370"/>
                  </a:lnTo>
                  <a:lnTo>
                    <a:pt x="10572623" y="2075891"/>
                  </a:lnTo>
                  <a:lnTo>
                    <a:pt x="10604360" y="2074506"/>
                  </a:lnTo>
                  <a:lnTo>
                    <a:pt x="10658831" y="2063661"/>
                  </a:lnTo>
                  <a:lnTo>
                    <a:pt x="10701592" y="2042718"/>
                  </a:lnTo>
                  <a:lnTo>
                    <a:pt x="10732973" y="2014080"/>
                  </a:lnTo>
                  <a:lnTo>
                    <a:pt x="10753433" y="1979091"/>
                  </a:lnTo>
                  <a:lnTo>
                    <a:pt x="10763568" y="1940217"/>
                  </a:lnTo>
                  <a:lnTo>
                    <a:pt x="10764888" y="1919744"/>
                  </a:lnTo>
                  <a:close/>
                </a:path>
                <a:path w="15019655" h="3470910">
                  <a:moveTo>
                    <a:pt x="10847527" y="3440239"/>
                  </a:moveTo>
                  <a:lnTo>
                    <a:pt x="10834218" y="3440239"/>
                  </a:lnTo>
                  <a:lnTo>
                    <a:pt x="10834218" y="3447859"/>
                  </a:lnTo>
                  <a:lnTo>
                    <a:pt x="10834040" y="3447859"/>
                  </a:lnTo>
                  <a:lnTo>
                    <a:pt x="10834040" y="3452939"/>
                  </a:lnTo>
                  <a:lnTo>
                    <a:pt x="10833849" y="3452939"/>
                  </a:lnTo>
                  <a:lnTo>
                    <a:pt x="10833849" y="3454209"/>
                  </a:lnTo>
                  <a:lnTo>
                    <a:pt x="10833989" y="3454209"/>
                  </a:lnTo>
                  <a:lnTo>
                    <a:pt x="10833989" y="3459289"/>
                  </a:lnTo>
                  <a:lnTo>
                    <a:pt x="10834027" y="3463099"/>
                  </a:lnTo>
                  <a:lnTo>
                    <a:pt x="10833989" y="3464369"/>
                  </a:lnTo>
                  <a:lnTo>
                    <a:pt x="10833799" y="3464369"/>
                  </a:lnTo>
                  <a:lnTo>
                    <a:pt x="10833799" y="3468179"/>
                  </a:lnTo>
                  <a:lnTo>
                    <a:pt x="10833392" y="3468179"/>
                  </a:lnTo>
                  <a:lnTo>
                    <a:pt x="10833392" y="3470719"/>
                  </a:lnTo>
                  <a:lnTo>
                    <a:pt x="10847527" y="3470719"/>
                  </a:lnTo>
                  <a:lnTo>
                    <a:pt x="10847527" y="3468179"/>
                  </a:lnTo>
                  <a:lnTo>
                    <a:pt x="10847527" y="3464369"/>
                  </a:lnTo>
                  <a:lnTo>
                    <a:pt x="10847527" y="3447859"/>
                  </a:lnTo>
                  <a:lnTo>
                    <a:pt x="10847527" y="3440239"/>
                  </a:lnTo>
                  <a:close/>
                </a:path>
                <a:path w="15019655" h="3470910">
                  <a:moveTo>
                    <a:pt x="10911370" y="3468179"/>
                  </a:moveTo>
                  <a:lnTo>
                    <a:pt x="10910951" y="3468179"/>
                  </a:lnTo>
                  <a:lnTo>
                    <a:pt x="10910951" y="3464369"/>
                  </a:lnTo>
                  <a:lnTo>
                    <a:pt x="10910761" y="3464369"/>
                  </a:lnTo>
                  <a:lnTo>
                    <a:pt x="10910761" y="3463099"/>
                  </a:lnTo>
                  <a:lnTo>
                    <a:pt x="10910722" y="3459289"/>
                  </a:lnTo>
                  <a:lnTo>
                    <a:pt x="10910646" y="3454209"/>
                  </a:lnTo>
                  <a:lnTo>
                    <a:pt x="10910583" y="3452939"/>
                  </a:lnTo>
                  <a:lnTo>
                    <a:pt x="10910341" y="3452939"/>
                  </a:lnTo>
                  <a:lnTo>
                    <a:pt x="10910341" y="3447859"/>
                  </a:lnTo>
                  <a:lnTo>
                    <a:pt x="10910341" y="3440239"/>
                  </a:lnTo>
                  <a:lnTo>
                    <a:pt x="10897260" y="3440239"/>
                  </a:lnTo>
                  <a:lnTo>
                    <a:pt x="10897260" y="3447859"/>
                  </a:lnTo>
                  <a:lnTo>
                    <a:pt x="10897260" y="3452939"/>
                  </a:lnTo>
                  <a:lnTo>
                    <a:pt x="10897260" y="3470719"/>
                  </a:lnTo>
                  <a:lnTo>
                    <a:pt x="10911370" y="3470719"/>
                  </a:lnTo>
                  <a:lnTo>
                    <a:pt x="10911370" y="3468179"/>
                  </a:lnTo>
                  <a:close/>
                </a:path>
                <a:path w="15019655" h="3470910">
                  <a:moveTo>
                    <a:pt x="10996536" y="2707729"/>
                  </a:moveTo>
                  <a:lnTo>
                    <a:pt x="10992282" y="2668562"/>
                  </a:lnTo>
                  <a:lnTo>
                    <a:pt x="10970959" y="2625534"/>
                  </a:lnTo>
                  <a:lnTo>
                    <a:pt x="10937685" y="2597200"/>
                  </a:lnTo>
                  <a:lnTo>
                    <a:pt x="10928858" y="2592565"/>
                  </a:lnTo>
                  <a:lnTo>
                    <a:pt x="10928858" y="2707729"/>
                  </a:lnTo>
                  <a:lnTo>
                    <a:pt x="10927715" y="2724759"/>
                  </a:lnTo>
                  <a:lnTo>
                    <a:pt x="10910976" y="2764307"/>
                  </a:lnTo>
                  <a:lnTo>
                    <a:pt x="10877906" y="2788107"/>
                  </a:lnTo>
                  <a:lnTo>
                    <a:pt x="10834256" y="2799359"/>
                  </a:lnTo>
                  <a:lnTo>
                    <a:pt x="10802176" y="2801442"/>
                  </a:lnTo>
                  <a:lnTo>
                    <a:pt x="10740390" y="2800743"/>
                  </a:lnTo>
                  <a:lnTo>
                    <a:pt x="10709999" y="2799791"/>
                  </a:lnTo>
                  <a:lnTo>
                    <a:pt x="10703268" y="2799689"/>
                  </a:lnTo>
                  <a:lnTo>
                    <a:pt x="10703268" y="2610561"/>
                  </a:lnTo>
                  <a:lnTo>
                    <a:pt x="10798683" y="2610561"/>
                  </a:lnTo>
                  <a:lnTo>
                    <a:pt x="10854258" y="2616377"/>
                  </a:lnTo>
                  <a:lnTo>
                    <a:pt x="10895330" y="2633815"/>
                  </a:lnTo>
                  <a:lnTo>
                    <a:pt x="10920413" y="2663875"/>
                  </a:lnTo>
                  <a:lnTo>
                    <a:pt x="10928858" y="2707729"/>
                  </a:lnTo>
                  <a:lnTo>
                    <a:pt x="10928858" y="2592565"/>
                  </a:lnTo>
                  <a:lnTo>
                    <a:pt x="10924832" y="2590444"/>
                  </a:lnTo>
                  <a:lnTo>
                    <a:pt x="10911827" y="2584602"/>
                  </a:lnTo>
                  <a:lnTo>
                    <a:pt x="10898696" y="2579725"/>
                  </a:lnTo>
                  <a:lnTo>
                    <a:pt x="10885449" y="2575852"/>
                  </a:lnTo>
                  <a:lnTo>
                    <a:pt x="10902455" y="2568232"/>
                  </a:lnTo>
                  <a:lnTo>
                    <a:pt x="10918114" y="2558897"/>
                  </a:lnTo>
                  <a:lnTo>
                    <a:pt x="10920908" y="2556764"/>
                  </a:lnTo>
                  <a:lnTo>
                    <a:pt x="10932490" y="2547950"/>
                  </a:lnTo>
                  <a:lnTo>
                    <a:pt x="10964228" y="2504173"/>
                  </a:lnTo>
                  <a:lnTo>
                    <a:pt x="10970463" y="2464803"/>
                  </a:lnTo>
                  <a:lnTo>
                    <a:pt x="10967530" y="2433345"/>
                  </a:lnTo>
                  <a:lnTo>
                    <a:pt x="10958817" y="2407043"/>
                  </a:lnTo>
                  <a:lnTo>
                    <a:pt x="10951997" y="2397048"/>
                  </a:lnTo>
                  <a:lnTo>
                    <a:pt x="10944428" y="2385936"/>
                  </a:lnTo>
                  <a:lnTo>
                    <a:pt x="10924489" y="2370048"/>
                  </a:lnTo>
                  <a:lnTo>
                    <a:pt x="10902823" y="2359977"/>
                  </a:lnTo>
                  <a:lnTo>
                    <a:pt x="10902823" y="2475204"/>
                  </a:lnTo>
                  <a:lnTo>
                    <a:pt x="10901083" y="2493518"/>
                  </a:lnTo>
                  <a:lnTo>
                    <a:pt x="10875556" y="2535428"/>
                  </a:lnTo>
                  <a:lnTo>
                    <a:pt x="10839082" y="2551379"/>
                  </a:lnTo>
                  <a:lnTo>
                    <a:pt x="10784827" y="2556764"/>
                  </a:lnTo>
                  <a:lnTo>
                    <a:pt x="10703268" y="2556764"/>
                  </a:lnTo>
                  <a:lnTo>
                    <a:pt x="10703268" y="2398865"/>
                  </a:lnTo>
                  <a:lnTo>
                    <a:pt x="10709758" y="2398522"/>
                  </a:lnTo>
                  <a:lnTo>
                    <a:pt x="10718140" y="2398191"/>
                  </a:lnTo>
                  <a:lnTo>
                    <a:pt x="10767505" y="2397150"/>
                  </a:lnTo>
                  <a:lnTo>
                    <a:pt x="10795445" y="2397137"/>
                  </a:lnTo>
                  <a:lnTo>
                    <a:pt x="10821975" y="2398344"/>
                  </a:lnTo>
                  <a:lnTo>
                    <a:pt x="10863237" y="2408136"/>
                  </a:lnTo>
                  <a:lnTo>
                    <a:pt x="10896422" y="2441117"/>
                  </a:lnTo>
                  <a:lnTo>
                    <a:pt x="10902823" y="2475204"/>
                  </a:lnTo>
                  <a:lnTo>
                    <a:pt x="10902823" y="2359977"/>
                  </a:lnTo>
                  <a:lnTo>
                    <a:pt x="10899318" y="2358339"/>
                  </a:lnTo>
                  <a:lnTo>
                    <a:pt x="10869905" y="2349970"/>
                  </a:lnTo>
                  <a:lnTo>
                    <a:pt x="10836313" y="2344953"/>
                  </a:lnTo>
                  <a:lnTo>
                    <a:pt x="10798683" y="2343327"/>
                  </a:lnTo>
                  <a:lnTo>
                    <a:pt x="10773131" y="2343327"/>
                  </a:lnTo>
                  <a:lnTo>
                    <a:pt x="10724172" y="2343645"/>
                  </a:lnTo>
                  <a:lnTo>
                    <a:pt x="10660672" y="2345296"/>
                  </a:lnTo>
                  <a:lnTo>
                    <a:pt x="10644886" y="2346007"/>
                  </a:lnTo>
                  <a:lnTo>
                    <a:pt x="10632123" y="2346820"/>
                  </a:lnTo>
                  <a:lnTo>
                    <a:pt x="10633812" y="2358669"/>
                  </a:lnTo>
                  <a:lnTo>
                    <a:pt x="10635107" y="2373401"/>
                  </a:lnTo>
                  <a:lnTo>
                    <a:pt x="10636631" y="2411526"/>
                  </a:lnTo>
                  <a:lnTo>
                    <a:pt x="10637126" y="2481249"/>
                  </a:lnTo>
                  <a:lnTo>
                    <a:pt x="10637241" y="2724759"/>
                  </a:lnTo>
                  <a:lnTo>
                    <a:pt x="10637139" y="2739809"/>
                  </a:lnTo>
                  <a:lnTo>
                    <a:pt x="10636644" y="2788107"/>
                  </a:lnTo>
                  <a:lnTo>
                    <a:pt x="10635031" y="2827147"/>
                  </a:lnTo>
                  <a:lnTo>
                    <a:pt x="10632123" y="2853486"/>
                  </a:lnTo>
                  <a:lnTo>
                    <a:pt x="10643794" y="2854109"/>
                  </a:lnTo>
                  <a:lnTo>
                    <a:pt x="10696143" y="2855912"/>
                  </a:lnTo>
                  <a:lnTo>
                    <a:pt x="10718965" y="2856331"/>
                  </a:lnTo>
                  <a:lnTo>
                    <a:pt x="10800423" y="2856941"/>
                  </a:lnTo>
                  <a:lnTo>
                    <a:pt x="10833011" y="2855696"/>
                  </a:lnTo>
                  <a:lnTo>
                    <a:pt x="10888790" y="2845803"/>
                  </a:lnTo>
                  <a:lnTo>
                    <a:pt x="10932173" y="2826359"/>
                  </a:lnTo>
                  <a:lnTo>
                    <a:pt x="10962018" y="2801442"/>
                  </a:lnTo>
                  <a:lnTo>
                    <a:pt x="10964062" y="2799435"/>
                  </a:lnTo>
                  <a:lnTo>
                    <a:pt x="10975886" y="2783560"/>
                  </a:lnTo>
                  <a:lnTo>
                    <a:pt x="10984878" y="2766123"/>
                  </a:lnTo>
                  <a:lnTo>
                    <a:pt x="10991266" y="2747645"/>
                  </a:lnTo>
                  <a:lnTo>
                    <a:pt x="10995127" y="2728176"/>
                  </a:lnTo>
                  <a:lnTo>
                    <a:pt x="10996536" y="2707729"/>
                  </a:lnTo>
                  <a:close/>
                </a:path>
                <a:path w="15019655" h="3470910">
                  <a:moveTo>
                    <a:pt x="11309375" y="5575"/>
                  </a:moveTo>
                  <a:lnTo>
                    <a:pt x="11269116" y="5575"/>
                  </a:lnTo>
                  <a:lnTo>
                    <a:pt x="11269116" y="259232"/>
                  </a:lnTo>
                  <a:lnTo>
                    <a:pt x="11109731" y="5575"/>
                  </a:lnTo>
                  <a:lnTo>
                    <a:pt x="11069511" y="5575"/>
                  </a:lnTo>
                  <a:lnTo>
                    <a:pt x="11070577" y="13017"/>
                  </a:lnTo>
                  <a:lnTo>
                    <a:pt x="11071390" y="21932"/>
                  </a:lnTo>
                  <a:lnTo>
                    <a:pt x="11072686" y="86410"/>
                  </a:lnTo>
                  <a:lnTo>
                    <a:pt x="11072800" y="250228"/>
                  </a:lnTo>
                  <a:lnTo>
                    <a:pt x="11072673" y="265239"/>
                  </a:lnTo>
                  <a:lnTo>
                    <a:pt x="11072051" y="304482"/>
                  </a:lnTo>
                  <a:lnTo>
                    <a:pt x="11069511" y="331266"/>
                  </a:lnTo>
                  <a:lnTo>
                    <a:pt x="11109731" y="331266"/>
                  </a:lnTo>
                  <a:lnTo>
                    <a:pt x="11109731" y="78524"/>
                  </a:lnTo>
                  <a:lnTo>
                    <a:pt x="11269116" y="331266"/>
                  </a:lnTo>
                  <a:lnTo>
                    <a:pt x="11305946" y="331266"/>
                  </a:lnTo>
                  <a:lnTo>
                    <a:pt x="11305972" y="71513"/>
                  </a:lnTo>
                  <a:lnTo>
                    <a:pt x="11306162" y="57365"/>
                  </a:lnTo>
                  <a:lnTo>
                    <a:pt x="11306581" y="44272"/>
                  </a:lnTo>
                  <a:lnTo>
                    <a:pt x="11306899" y="32334"/>
                  </a:lnTo>
                  <a:lnTo>
                    <a:pt x="11307407" y="21856"/>
                  </a:lnTo>
                  <a:lnTo>
                    <a:pt x="11308182" y="12915"/>
                  </a:lnTo>
                  <a:lnTo>
                    <a:pt x="11309375" y="5575"/>
                  </a:lnTo>
                  <a:close/>
                </a:path>
                <a:path w="15019655" h="3470910">
                  <a:moveTo>
                    <a:pt x="11465712" y="1815642"/>
                  </a:moveTo>
                  <a:lnTo>
                    <a:pt x="11463960" y="1775548"/>
                  </a:lnTo>
                  <a:lnTo>
                    <a:pt x="11449952" y="1704975"/>
                  </a:lnTo>
                  <a:lnTo>
                    <a:pt x="11422469" y="1647583"/>
                  </a:lnTo>
                  <a:lnTo>
                    <a:pt x="11398021" y="1616671"/>
                  </a:lnTo>
                  <a:lnTo>
                    <a:pt x="11398021" y="1824266"/>
                  </a:lnTo>
                  <a:lnTo>
                    <a:pt x="11395596" y="1867903"/>
                  </a:lnTo>
                  <a:lnTo>
                    <a:pt x="11388408" y="1906473"/>
                  </a:lnTo>
                  <a:lnTo>
                    <a:pt x="11360048" y="1968500"/>
                  </a:lnTo>
                  <a:lnTo>
                    <a:pt x="11316183" y="2007425"/>
                  </a:lnTo>
                  <a:lnTo>
                    <a:pt x="11260988" y="2020392"/>
                  </a:lnTo>
                  <a:lnTo>
                    <a:pt x="11230229" y="2016912"/>
                  </a:lnTo>
                  <a:lnTo>
                    <a:pt x="11179239" y="1989035"/>
                  </a:lnTo>
                  <a:lnTo>
                    <a:pt x="11142929" y="1934362"/>
                  </a:lnTo>
                  <a:lnTo>
                    <a:pt x="11124375" y="1858911"/>
                  </a:lnTo>
                  <a:lnTo>
                    <a:pt x="11122177" y="1813890"/>
                  </a:lnTo>
                  <a:lnTo>
                    <a:pt x="11123244" y="1784858"/>
                  </a:lnTo>
                  <a:lnTo>
                    <a:pt x="11131817" y="1732749"/>
                  </a:lnTo>
                  <a:lnTo>
                    <a:pt x="11148771" y="1688960"/>
                  </a:lnTo>
                  <a:lnTo>
                    <a:pt x="11173016" y="1654848"/>
                  </a:lnTo>
                  <a:lnTo>
                    <a:pt x="11204067" y="1631289"/>
                  </a:lnTo>
                  <a:lnTo>
                    <a:pt x="11240529" y="1619313"/>
                  </a:lnTo>
                  <a:lnTo>
                    <a:pt x="11260988" y="1617814"/>
                  </a:lnTo>
                  <a:lnTo>
                    <a:pt x="11291049" y="1621243"/>
                  </a:lnTo>
                  <a:lnTo>
                    <a:pt x="11341100" y="1648777"/>
                  </a:lnTo>
                  <a:lnTo>
                    <a:pt x="11377346" y="1703095"/>
                  </a:lnTo>
                  <a:lnTo>
                    <a:pt x="11395621" y="1778673"/>
                  </a:lnTo>
                  <a:lnTo>
                    <a:pt x="11398021" y="1824266"/>
                  </a:lnTo>
                  <a:lnTo>
                    <a:pt x="11398021" y="1616671"/>
                  </a:lnTo>
                  <a:lnTo>
                    <a:pt x="11363731" y="1587093"/>
                  </a:lnTo>
                  <a:lnTo>
                    <a:pt x="11315941" y="1564563"/>
                  </a:lnTo>
                  <a:lnTo>
                    <a:pt x="11264544" y="1557070"/>
                  </a:lnTo>
                  <a:lnTo>
                    <a:pt x="11244377" y="1558175"/>
                  </a:lnTo>
                  <a:lnTo>
                    <a:pt x="11205426" y="1567154"/>
                  </a:lnTo>
                  <a:lnTo>
                    <a:pt x="11168621" y="1585137"/>
                  </a:lnTo>
                  <a:lnTo>
                    <a:pt x="11135576" y="1611261"/>
                  </a:lnTo>
                  <a:lnTo>
                    <a:pt x="11106899" y="1645627"/>
                  </a:lnTo>
                  <a:lnTo>
                    <a:pt x="11083912" y="1687309"/>
                  </a:lnTo>
                  <a:lnTo>
                    <a:pt x="11067440" y="1736382"/>
                  </a:lnTo>
                  <a:lnTo>
                    <a:pt x="11060062" y="1782660"/>
                  </a:lnTo>
                  <a:lnTo>
                    <a:pt x="10971238" y="1782660"/>
                  </a:lnTo>
                  <a:lnTo>
                    <a:pt x="10971238" y="1565770"/>
                  </a:lnTo>
                  <a:lnTo>
                    <a:pt x="10900093" y="1565770"/>
                  </a:lnTo>
                  <a:lnTo>
                    <a:pt x="10901782" y="1577301"/>
                  </a:lnTo>
                  <a:lnTo>
                    <a:pt x="10903077" y="1591144"/>
                  </a:lnTo>
                  <a:lnTo>
                    <a:pt x="10904004" y="1607350"/>
                  </a:lnTo>
                  <a:lnTo>
                    <a:pt x="10904601" y="1625955"/>
                  </a:lnTo>
                  <a:lnTo>
                    <a:pt x="10904842" y="1646351"/>
                  </a:lnTo>
                  <a:lnTo>
                    <a:pt x="10905071" y="1687309"/>
                  </a:lnTo>
                  <a:lnTo>
                    <a:pt x="10905185" y="1703095"/>
                  </a:lnTo>
                  <a:lnTo>
                    <a:pt x="10905236" y="1946376"/>
                  </a:lnTo>
                  <a:lnTo>
                    <a:pt x="10904830" y="1992769"/>
                  </a:lnTo>
                  <a:lnTo>
                    <a:pt x="10903001" y="2046973"/>
                  </a:lnTo>
                  <a:lnTo>
                    <a:pt x="10900093" y="2072436"/>
                  </a:lnTo>
                  <a:lnTo>
                    <a:pt x="10971238" y="2072436"/>
                  </a:lnTo>
                  <a:lnTo>
                    <a:pt x="10971238" y="1838159"/>
                  </a:lnTo>
                  <a:lnTo>
                    <a:pt x="11058639" y="1838159"/>
                  </a:lnTo>
                  <a:lnTo>
                    <a:pt x="11059655" y="1862455"/>
                  </a:lnTo>
                  <a:lnTo>
                    <a:pt x="11064710" y="1899208"/>
                  </a:lnTo>
                  <a:lnTo>
                    <a:pt x="11085220" y="1963280"/>
                  </a:lnTo>
                  <a:lnTo>
                    <a:pt x="11116882" y="2014105"/>
                  </a:lnTo>
                  <a:lnTo>
                    <a:pt x="11157991" y="2051100"/>
                  </a:lnTo>
                  <a:lnTo>
                    <a:pt x="11205528" y="2073490"/>
                  </a:lnTo>
                  <a:lnTo>
                    <a:pt x="11257559" y="2081123"/>
                  </a:lnTo>
                  <a:lnTo>
                    <a:pt x="11277460" y="2079967"/>
                  </a:lnTo>
                  <a:lnTo>
                    <a:pt x="11316233" y="2070862"/>
                  </a:lnTo>
                  <a:lnTo>
                    <a:pt x="11353216" y="2053005"/>
                  </a:lnTo>
                  <a:lnTo>
                    <a:pt x="11386528" y="2026831"/>
                  </a:lnTo>
                  <a:lnTo>
                    <a:pt x="11392738" y="2020392"/>
                  </a:lnTo>
                  <a:lnTo>
                    <a:pt x="11401958" y="2010841"/>
                  </a:lnTo>
                  <a:lnTo>
                    <a:pt x="11428209" y="1972767"/>
                  </a:lnTo>
                  <a:lnTo>
                    <a:pt x="11448567" y="1927377"/>
                  </a:lnTo>
                  <a:lnTo>
                    <a:pt x="11461420" y="1874672"/>
                  </a:lnTo>
                  <a:lnTo>
                    <a:pt x="11464633" y="1845894"/>
                  </a:lnTo>
                  <a:lnTo>
                    <a:pt x="11465712" y="1815642"/>
                  </a:lnTo>
                  <a:close/>
                </a:path>
                <a:path w="15019655" h="3470910">
                  <a:moveTo>
                    <a:pt x="11496700" y="198526"/>
                  </a:moveTo>
                  <a:lnTo>
                    <a:pt x="11346205" y="198526"/>
                  </a:lnTo>
                  <a:lnTo>
                    <a:pt x="11346205" y="230873"/>
                  </a:lnTo>
                  <a:lnTo>
                    <a:pt x="11496700" y="230873"/>
                  </a:lnTo>
                  <a:lnTo>
                    <a:pt x="11496700" y="198526"/>
                  </a:lnTo>
                  <a:close/>
                </a:path>
                <a:path w="15019655" h="3470910">
                  <a:moveTo>
                    <a:pt x="11498986" y="90322"/>
                  </a:moveTo>
                  <a:lnTo>
                    <a:pt x="11486769" y="39179"/>
                  </a:lnTo>
                  <a:lnTo>
                    <a:pt x="11465458" y="17487"/>
                  </a:lnTo>
                  <a:lnTo>
                    <a:pt x="11465458" y="90322"/>
                  </a:lnTo>
                  <a:lnTo>
                    <a:pt x="11464608" y="103276"/>
                  </a:lnTo>
                  <a:lnTo>
                    <a:pt x="11445481" y="138214"/>
                  </a:lnTo>
                  <a:lnTo>
                    <a:pt x="11420881" y="146126"/>
                  </a:lnTo>
                  <a:lnTo>
                    <a:pt x="11411420" y="145249"/>
                  </a:lnTo>
                  <a:lnTo>
                    <a:pt x="11380216" y="114566"/>
                  </a:lnTo>
                  <a:lnTo>
                    <a:pt x="11377320" y="90322"/>
                  </a:lnTo>
                  <a:lnTo>
                    <a:pt x="11378082" y="77330"/>
                  </a:lnTo>
                  <a:lnTo>
                    <a:pt x="11396421" y="42456"/>
                  </a:lnTo>
                  <a:lnTo>
                    <a:pt x="11420881" y="34556"/>
                  </a:lnTo>
                  <a:lnTo>
                    <a:pt x="11430305" y="35420"/>
                  </a:lnTo>
                  <a:lnTo>
                    <a:pt x="11462245" y="66040"/>
                  </a:lnTo>
                  <a:lnTo>
                    <a:pt x="11465458" y="90322"/>
                  </a:lnTo>
                  <a:lnTo>
                    <a:pt x="11465458" y="17487"/>
                  </a:lnTo>
                  <a:lnTo>
                    <a:pt x="11452974" y="10909"/>
                  </a:lnTo>
                  <a:lnTo>
                    <a:pt x="11438674" y="6832"/>
                  </a:lnTo>
                  <a:lnTo>
                    <a:pt x="11423040" y="5575"/>
                  </a:lnTo>
                  <a:lnTo>
                    <a:pt x="11412817" y="6172"/>
                  </a:lnTo>
                  <a:lnTo>
                    <a:pt x="11375631" y="20662"/>
                  </a:lnTo>
                  <a:lnTo>
                    <a:pt x="11350168" y="53797"/>
                  </a:lnTo>
                  <a:lnTo>
                    <a:pt x="11343919" y="90322"/>
                  </a:lnTo>
                  <a:lnTo>
                    <a:pt x="11345253" y="109842"/>
                  </a:lnTo>
                  <a:lnTo>
                    <a:pt x="11365382" y="153466"/>
                  </a:lnTo>
                  <a:lnTo>
                    <a:pt x="11403876" y="173748"/>
                  </a:lnTo>
                  <a:lnTo>
                    <a:pt x="11419738" y="175094"/>
                  </a:lnTo>
                  <a:lnTo>
                    <a:pt x="11429987" y="174472"/>
                  </a:lnTo>
                  <a:lnTo>
                    <a:pt x="11467236" y="159918"/>
                  </a:lnTo>
                  <a:lnTo>
                    <a:pt x="11481206" y="146126"/>
                  </a:lnTo>
                  <a:lnTo>
                    <a:pt x="11481727" y="145542"/>
                  </a:lnTo>
                  <a:lnTo>
                    <a:pt x="11487810" y="136855"/>
                  </a:lnTo>
                  <a:lnTo>
                    <a:pt x="11492636" y="126873"/>
                  </a:lnTo>
                  <a:lnTo>
                    <a:pt x="11496104" y="115760"/>
                  </a:lnTo>
                  <a:lnTo>
                    <a:pt x="11498212" y="103568"/>
                  </a:lnTo>
                  <a:lnTo>
                    <a:pt x="11498986" y="90322"/>
                  </a:lnTo>
                  <a:close/>
                </a:path>
                <a:path w="15019655" h="3470910">
                  <a:moveTo>
                    <a:pt x="11538991" y="2853486"/>
                  </a:moveTo>
                  <a:lnTo>
                    <a:pt x="11534267" y="2842552"/>
                  </a:lnTo>
                  <a:lnTo>
                    <a:pt x="11529276" y="2830919"/>
                  </a:lnTo>
                  <a:lnTo>
                    <a:pt x="11524120" y="2818600"/>
                  </a:lnTo>
                  <a:lnTo>
                    <a:pt x="11518913" y="2805582"/>
                  </a:lnTo>
                  <a:lnTo>
                    <a:pt x="11512906" y="2790761"/>
                  </a:lnTo>
                  <a:lnTo>
                    <a:pt x="11506111" y="2773248"/>
                  </a:lnTo>
                  <a:lnTo>
                    <a:pt x="11498580" y="2753093"/>
                  </a:lnTo>
                  <a:lnTo>
                    <a:pt x="11486566" y="2719857"/>
                  </a:lnTo>
                  <a:lnTo>
                    <a:pt x="11467097" y="2666060"/>
                  </a:lnTo>
                  <a:lnTo>
                    <a:pt x="11401958" y="2486139"/>
                  </a:lnTo>
                  <a:lnTo>
                    <a:pt x="11401958" y="2666060"/>
                  </a:lnTo>
                  <a:lnTo>
                    <a:pt x="11225936" y="2666060"/>
                  </a:lnTo>
                  <a:lnTo>
                    <a:pt x="11313439" y="2414460"/>
                  </a:lnTo>
                  <a:lnTo>
                    <a:pt x="11401958" y="2666060"/>
                  </a:lnTo>
                  <a:lnTo>
                    <a:pt x="11401958" y="2486139"/>
                  </a:lnTo>
                  <a:lnTo>
                    <a:pt x="11376012" y="2414460"/>
                  </a:lnTo>
                  <a:lnTo>
                    <a:pt x="11351539" y="2346820"/>
                  </a:lnTo>
                  <a:lnTo>
                    <a:pt x="11276990" y="2346820"/>
                  </a:lnTo>
                  <a:lnTo>
                    <a:pt x="11138179" y="2730296"/>
                  </a:lnTo>
                  <a:lnTo>
                    <a:pt x="11122089" y="2773362"/>
                  </a:lnTo>
                  <a:lnTo>
                    <a:pt x="11104296" y="2818701"/>
                  </a:lnTo>
                  <a:lnTo>
                    <a:pt x="11094085" y="2842666"/>
                  </a:lnTo>
                  <a:lnTo>
                    <a:pt x="11089538" y="2853486"/>
                  </a:lnTo>
                  <a:lnTo>
                    <a:pt x="11160658" y="2853486"/>
                  </a:lnTo>
                  <a:lnTo>
                    <a:pt x="11207267" y="2719857"/>
                  </a:lnTo>
                  <a:lnTo>
                    <a:pt x="11420627" y="2719857"/>
                  </a:lnTo>
                  <a:lnTo>
                    <a:pt x="11467871" y="2853486"/>
                  </a:lnTo>
                  <a:lnTo>
                    <a:pt x="11538991" y="2853486"/>
                  </a:lnTo>
                  <a:close/>
                </a:path>
                <a:path w="15019655" h="3470910">
                  <a:moveTo>
                    <a:pt x="11764670" y="5575"/>
                  </a:moveTo>
                  <a:lnTo>
                    <a:pt x="11543817" y="5575"/>
                  </a:lnTo>
                  <a:lnTo>
                    <a:pt x="11543817" y="46824"/>
                  </a:lnTo>
                  <a:lnTo>
                    <a:pt x="11550561" y="45605"/>
                  </a:lnTo>
                  <a:lnTo>
                    <a:pt x="11558270" y="44577"/>
                  </a:lnTo>
                  <a:lnTo>
                    <a:pt x="11599824" y="42532"/>
                  </a:lnTo>
                  <a:lnTo>
                    <a:pt x="11613439" y="42354"/>
                  </a:lnTo>
                  <a:lnTo>
                    <a:pt x="11628514" y="42379"/>
                  </a:lnTo>
                  <a:lnTo>
                    <a:pt x="11715521" y="42379"/>
                  </a:lnTo>
                  <a:lnTo>
                    <a:pt x="11684940" y="90093"/>
                  </a:lnTo>
                  <a:lnTo>
                    <a:pt x="11657825" y="138036"/>
                  </a:lnTo>
                  <a:lnTo>
                    <a:pt x="11633429" y="188734"/>
                  </a:lnTo>
                  <a:lnTo>
                    <a:pt x="11618201" y="225272"/>
                  </a:lnTo>
                  <a:lnTo>
                    <a:pt x="11603850" y="264858"/>
                  </a:lnTo>
                  <a:lnTo>
                    <a:pt x="11589728" y="308127"/>
                  </a:lnTo>
                  <a:lnTo>
                    <a:pt x="11582794" y="331266"/>
                  </a:lnTo>
                  <a:lnTo>
                    <a:pt x="11624069" y="331266"/>
                  </a:lnTo>
                  <a:lnTo>
                    <a:pt x="11635727" y="293141"/>
                  </a:lnTo>
                  <a:lnTo>
                    <a:pt x="11648986" y="255485"/>
                  </a:lnTo>
                  <a:lnTo>
                    <a:pt x="11663883" y="218363"/>
                  </a:lnTo>
                  <a:lnTo>
                    <a:pt x="11680469" y="181800"/>
                  </a:lnTo>
                  <a:lnTo>
                    <a:pt x="11698694" y="145719"/>
                  </a:lnTo>
                  <a:lnTo>
                    <a:pt x="11718747" y="110210"/>
                  </a:lnTo>
                  <a:lnTo>
                    <a:pt x="11740718" y="75361"/>
                  </a:lnTo>
                  <a:lnTo>
                    <a:pt x="11764670" y="41249"/>
                  </a:lnTo>
                  <a:lnTo>
                    <a:pt x="11764670" y="5575"/>
                  </a:lnTo>
                  <a:close/>
                </a:path>
                <a:path w="15019655" h="3470910">
                  <a:moveTo>
                    <a:pt x="12030354" y="291122"/>
                  </a:moveTo>
                  <a:lnTo>
                    <a:pt x="11991619" y="293916"/>
                  </a:lnTo>
                  <a:lnTo>
                    <a:pt x="11949265" y="294436"/>
                  </a:lnTo>
                  <a:lnTo>
                    <a:pt x="11933326" y="294474"/>
                  </a:lnTo>
                  <a:lnTo>
                    <a:pt x="11876430" y="294474"/>
                  </a:lnTo>
                  <a:lnTo>
                    <a:pt x="11883962" y="287896"/>
                  </a:lnTo>
                  <a:lnTo>
                    <a:pt x="11891937" y="280708"/>
                  </a:lnTo>
                  <a:lnTo>
                    <a:pt x="11900408" y="272986"/>
                  </a:lnTo>
                  <a:lnTo>
                    <a:pt x="11909450" y="264795"/>
                  </a:lnTo>
                  <a:lnTo>
                    <a:pt x="11918569" y="256006"/>
                  </a:lnTo>
                  <a:lnTo>
                    <a:pt x="11946141" y="227304"/>
                  </a:lnTo>
                  <a:lnTo>
                    <a:pt x="11972150" y="195630"/>
                  </a:lnTo>
                  <a:lnTo>
                    <a:pt x="11994134" y="162052"/>
                  </a:lnTo>
                  <a:lnTo>
                    <a:pt x="12012320" y="116217"/>
                  </a:lnTo>
                  <a:lnTo>
                    <a:pt x="12014721" y="93675"/>
                  </a:lnTo>
                  <a:lnTo>
                    <a:pt x="12013832" y="79743"/>
                  </a:lnTo>
                  <a:lnTo>
                    <a:pt x="12000751" y="43929"/>
                  </a:lnTo>
                  <a:lnTo>
                    <a:pt x="11964060" y="11480"/>
                  </a:lnTo>
                  <a:lnTo>
                    <a:pt x="11927459" y="698"/>
                  </a:lnTo>
                  <a:lnTo>
                    <a:pt x="11914391" y="0"/>
                  </a:lnTo>
                  <a:lnTo>
                    <a:pt x="11904929" y="317"/>
                  </a:lnTo>
                  <a:lnTo>
                    <a:pt x="11867350" y="8737"/>
                  </a:lnTo>
                  <a:lnTo>
                    <a:pt x="11827942" y="31610"/>
                  </a:lnTo>
                  <a:lnTo>
                    <a:pt x="11817375" y="43497"/>
                  </a:lnTo>
                  <a:lnTo>
                    <a:pt x="11827396" y="81394"/>
                  </a:lnTo>
                  <a:lnTo>
                    <a:pt x="11835232" y="72732"/>
                  </a:lnTo>
                  <a:lnTo>
                    <a:pt x="11843893" y="64820"/>
                  </a:lnTo>
                  <a:lnTo>
                    <a:pt x="11885651" y="42926"/>
                  </a:lnTo>
                  <a:lnTo>
                    <a:pt x="11906529" y="40144"/>
                  </a:lnTo>
                  <a:lnTo>
                    <a:pt x="11914429" y="40487"/>
                  </a:lnTo>
                  <a:lnTo>
                    <a:pt x="11955742" y="58381"/>
                  </a:lnTo>
                  <a:lnTo>
                    <a:pt x="11970156" y="98145"/>
                  </a:lnTo>
                  <a:lnTo>
                    <a:pt x="11969496" y="107530"/>
                  </a:lnTo>
                  <a:lnTo>
                    <a:pt x="11954650" y="148463"/>
                  </a:lnTo>
                  <a:lnTo>
                    <a:pt x="11933441" y="180911"/>
                  </a:lnTo>
                  <a:lnTo>
                    <a:pt x="11906390" y="213106"/>
                  </a:lnTo>
                  <a:lnTo>
                    <a:pt x="11875948" y="243649"/>
                  </a:lnTo>
                  <a:lnTo>
                    <a:pt x="11844909" y="271106"/>
                  </a:lnTo>
                  <a:lnTo>
                    <a:pt x="11816232" y="293344"/>
                  </a:lnTo>
                  <a:lnTo>
                    <a:pt x="11816232" y="331266"/>
                  </a:lnTo>
                  <a:lnTo>
                    <a:pt x="12030354" y="331266"/>
                  </a:lnTo>
                  <a:lnTo>
                    <a:pt x="12030354" y="291122"/>
                  </a:lnTo>
                  <a:close/>
                </a:path>
                <a:path w="15019655" h="3470910">
                  <a:moveTo>
                    <a:pt x="12040006" y="2346820"/>
                  </a:moveTo>
                  <a:lnTo>
                    <a:pt x="11968759" y="2346820"/>
                  </a:lnTo>
                  <a:lnTo>
                    <a:pt x="11968759" y="2563711"/>
                  </a:lnTo>
                  <a:lnTo>
                    <a:pt x="11715521" y="2563711"/>
                  </a:lnTo>
                  <a:lnTo>
                    <a:pt x="11715521" y="2346820"/>
                  </a:lnTo>
                  <a:lnTo>
                    <a:pt x="11644274" y="2346833"/>
                  </a:lnTo>
                  <a:lnTo>
                    <a:pt x="11645964" y="2358352"/>
                  </a:lnTo>
                  <a:lnTo>
                    <a:pt x="11647272" y="2372195"/>
                  </a:lnTo>
                  <a:lnTo>
                    <a:pt x="11649062" y="2427401"/>
                  </a:lnTo>
                  <a:lnTo>
                    <a:pt x="11649316" y="2472677"/>
                  </a:lnTo>
                  <a:lnTo>
                    <a:pt x="11649469" y="2497772"/>
                  </a:lnTo>
                  <a:lnTo>
                    <a:pt x="11649469" y="2702534"/>
                  </a:lnTo>
                  <a:lnTo>
                    <a:pt x="11649431" y="2727426"/>
                  </a:lnTo>
                  <a:lnTo>
                    <a:pt x="11649100" y="2772727"/>
                  </a:lnTo>
                  <a:lnTo>
                    <a:pt x="11648237" y="2811805"/>
                  </a:lnTo>
                  <a:lnTo>
                    <a:pt x="11644274" y="2853486"/>
                  </a:lnTo>
                  <a:lnTo>
                    <a:pt x="11715521" y="2853486"/>
                  </a:lnTo>
                  <a:lnTo>
                    <a:pt x="11715521" y="2619210"/>
                  </a:lnTo>
                  <a:lnTo>
                    <a:pt x="11968759" y="2619210"/>
                  </a:lnTo>
                  <a:lnTo>
                    <a:pt x="11968759" y="2853486"/>
                  </a:lnTo>
                  <a:lnTo>
                    <a:pt x="12040006" y="2853486"/>
                  </a:lnTo>
                  <a:lnTo>
                    <a:pt x="12035841" y="2811703"/>
                  </a:lnTo>
                  <a:lnTo>
                    <a:pt x="12035092" y="2772816"/>
                  </a:lnTo>
                  <a:lnTo>
                    <a:pt x="12034761" y="2727439"/>
                  </a:lnTo>
                  <a:lnTo>
                    <a:pt x="12034799" y="2702534"/>
                  </a:lnTo>
                  <a:lnTo>
                    <a:pt x="12034787" y="2472817"/>
                  </a:lnTo>
                  <a:lnTo>
                    <a:pt x="12035003" y="2427376"/>
                  </a:lnTo>
                  <a:lnTo>
                    <a:pt x="12035981" y="2388476"/>
                  </a:lnTo>
                  <a:lnTo>
                    <a:pt x="12038228" y="2358377"/>
                  </a:lnTo>
                  <a:lnTo>
                    <a:pt x="12040006" y="2346820"/>
                  </a:lnTo>
                  <a:close/>
                </a:path>
                <a:path w="15019655" h="3470910">
                  <a:moveTo>
                    <a:pt x="12054230" y="2015185"/>
                  </a:moveTo>
                  <a:lnTo>
                    <a:pt x="11990095" y="2015185"/>
                  </a:lnTo>
                  <a:lnTo>
                    <a:pt x="11990172" y="1666697"/>
                  </a:lnTo>
                  <a:lnTo>
                    <a:pt x="11990730" y="1625079"/>
                  </a:lnTo>
                  <a:lnTo>
                    <a:pt x="11993524" y="1577276"/>
                  </a:lnTo>
                  <a:lnTo>
                    <a:pt x="11995302" y="1565770"/>
                  </a:lnTo>
                  <a:lnTo>
                    <a:pt x="11924055" y="1565770"/>
                  </a:lnTo>
                  <a:lnTo>
                    <a:pt x="11924055" y="1623009"/>
                  </a:lnTo>
                  <a:lnTo>
                    <a:pt x="11924055" y="2015185"/>
                  </a:lnTo>
                  <a:lnTo>
                    <a:pt x="11691645" y="2015185"/>
                  </a:lnTo>
                  <a:lnTo>
                    <a:pt x="11715140" y="1966937"/>
                  </a:lnTo>
                  <a:lnTo>
                    <a:pt x="11736159" y="1918309"/>
                  </a:lnTo>
                  <a:lnTo>
                    <a:pt x="11754688" y="1869376"/>
                  </a:lnTo>
                  <a:lnTo>
                    <a:pt x="11770766" y="1820138"/>
                  </a:lnTo>
                  <a:lnTo>
                    <a:pt x="11784292" y="1770722"/>
                  </a:lnTo>
                  <a:lnTo>
                    <a:pt x="11795544" y="1721370"/>
                  </a:lnTo>
                  <a:lnTo>
                    <a:pt x="11804536" y="1672132"/>
                  </a:lnTo>
                  <a:lnTo>
                    <a:pt x="11811279" y="1623009"/>
                  </a:lnTo>
                  <a:lnTo>
                    <a:pt x="11924055" y="1623009"/>
                  </a:lnTo>
                  <a:lnTo>
                    <a:pt x="11924055" y="1565770"/>
                  </a:lnTo>
                  <a:lnTo>
                    <a:pt x="11750573" y="1565770"/>
                  </a:lnTo>
                  <a:lnTo>
                    <a:pt x="11746484" y="1612061"/>
                  </a:lnTo>
                  <a:lnTo>
                    <a:pt x="11740375" y="1658213"/>
                  </a:lnTo>
                  <a:lnTo>
                    <a:pt x="11732260" y="1704301"/>
                  </a:lnTo>
                  <a:lnTo>
                    <a:pt x="11722189" y="1750326"/>
                  </a:lnTo>
                  <a:lnTo>
                    <a:pt x="11710187" y="1796351"/>
                  </a:lnTo>
                  <a:lnTo>
                    <a:pt x="11696065" y="1841779"/>
                  </a:lnTo>
                  <a:lnTo>
                    <a:pt x="11679961" y="1886318"/>
                  </a:lnTo>
                  <a:lnTo>
                    <a:pt x="11661953" y="1930031"/>
                  </a:lnTo>
                  <a:lnTo>
                    <a:pt x="11642065" y="1972970"/>
                  </a:lnTo>
                  <a:lnTo>
                    <a:pt x="11620398" y="2015185"/>
                  </a:lnTo>
                  <a:lnTo>
                    <a:pt x="11564899" y="2015185"/>
                  </a:lnTo>
                  <a:lnTo>
                    <a:pt x="11564899" y="2232075"/>
                  </a:lnTo>
                  <a:lnTo>
                    <a:pt x="11622176" y="2232075"/>
                  </a:lnTo>
                  <a:lnTo>
                    <a:pt x="11622227" y="2220582"/>
                  </a:lnTo>
                  <a:lnTo>
                    <a:pt x="11622380" y="2208339"/>
                  </a:lnTo>
                  <a:lnTo>
                    <a:pt x="11623586" y="2166632"/>
                  </a:lnTo>
                  <a:lnTo>
                    <a:pt x="11626494" y="2123275"/>
                  </a:lnTo>
                  <a:lnTo>
                    <a:pt x="11631778" y="2083816"/>
                  </a:lnTo>
                  <a:lnTo>
                    <a:pt x="11634368" y="2072436"/>
                  </a:lnTo>
                  <a:lnTo>
                    <a:pt x="11984888" y="2072436"/>
                  </a:lnTo>
                  <a:lnTo>
                    <a:pt x="11992635" y="2123275"/>
                  </a:lnTo>
                  <a:lnTo>
                    <a:pt x="11995506" y="2166759"/>
                  </a:lnTo>
                  <a:lnTo>
                    <a:pt x="11996712" y="2208339"/>
                  </a:lnTo>
                  <a:lnTo>
                    <a:pt x="11996953" y="2232075"/>
                  </a:lnTo>
                  <a:lnTo>
                    <a:pt x="12054230" y="2232075"/>
                  </a:lnTo>
                  <a:lnTo>
                    <a:pt x="12054230" y="2072436"/>
                  </a:lnTo>
                  <a:lnTo>
                    <a:pt x="12054230" y="2015185"/>
                  </a:lnTo>
                  <a:close/>
                </a:path>
                <a:path w="15019655" h="3470910">
                  <a:moveTo>
                    <a:pt x="12588646" y="2346820"/>
                  </a:moveTo>
                  <a:lnTo>
                    <a:pt x="12522733" y="2346820"/>
                  </a:lnTo>
                  <a:lnTo>
                    <a:pt x="12522733" y="2363444"/>
                  </a:lnTo>
                  <a:lnTo>
                    <a:pt x="12253874" y="2737561"/>
                  </a:lnTo>
                  <a:lnTo>
                    <a:pt x="12253874" y="2346820"/>
                  </a:lnTo>
                  <a:lnTo>
                    <a:pt x="12187834" y="2346820"/>
                  </a:lnTo>
                  <a:lnTo>
                    <a:pt x="12189524" y="2358377"/>
                  </a:lnTo>
                  <a:lnTo>
                    <a:pt x="12190832" y="2372258"/>
                  </a:lnTo>
                  <a:lnTo>
                    <a:pt x="12192622" y="2427401"/>
                  </a:lnTo>
                  <a:lnTo>
                    <a:pt x="12192889" y="2472817"/>
                  </a:lnTo>
                  <a:lnTo>
                    <a:pt x="12193041" y="2497772"/>
                  </a:lnTo>
                  <a:lnTo>
                    <a:pt x="12193041" y="2853486"/>
                  </a:lnTo>
                  <a:lnTo>
                    <a:pt x="12253874" y="2853486"/>
                  </a:lnTo>
                  <a:lnTo>
                    <a:pt x="12253874" y="2836138"/>
                  </a:lnTo>
                  <a:lnTo>
                    <a:pt x="12522733" y="2464295"/>
                  </a:lnTo>
                  <a:lnTo>
                    <a:pt x="12522733" y="2853486"/>
                  </a:lnTo>
                  <a:lnTo>
                    <a:pt x="12588646" y="2853486"/>
                  </a:lnTo>
                  <a:lnTo>
                    <a:pt x="12586894" y="2841955"/>
                  </a:lnTo>
                  <a:lnTo>
                    <a:pt x="12585510" y="2828201"/>
                  </a:lnTo>
                  <a:lnTo>
                    <a:pt x="12583859" y="2774048"/>
                  </a:lnTo>
                  <a:lnTo>
                    <a:pt x="12583592" y="2449258"/>
                  </a:lnTo>
                  <a:lnTo>
                    <a:pt x="12583770" y="2427376"/>
                  </a:lnTo>
                  <a:lnTo>
                    <a:pt x="12584201" y="2407005"/>
                  </a:lnTo>
                  <a:lnTo>
                    <a:pt x="12584735" y="2388400"/>
                  </a:lnTo>
                  <a:lnTo>
                    <a:pt x="12585611" y="2372195"/>
                  </a:lnTo>
                  <a:lnTo>
                    <a:pt x="12586894" y="2358352"/>
                  </a:lnTo>
                  <a:lnTo>
                    <a:pt x="12588646" y="2346820"/>
                  </a:lnTo>
                  <a:close/>
                </a:path>
                <a:path w="15019655" h="3470910">
                  <a:moveTo>
                    <a:pt x="12737872" y="2072436"/>
                  </a:moveTo>
                  <a:lnTo>
                    <a:pt x="12726378" y="2029675"/>
                  </a:lnTo>
                  <a:lnTo>
                    <a:pt x="12713742" y="1987588"/>
                  </a:lnTo>
                  <a:lnTo>
                    <a:pt x="12700191" y="1947354"/>
                  </a:lnTo>
                  <a:lnTo>
                    <a:pt x="12686564" y="1910715"/>
                  </a:lnTo>
                  <a:lnTo>
                    <a:pt x="12666231" y="1865401"/>
                  </a:lnTo>
                  <a:lnTo>
                    <a:pt x="12631992" y="1819490"/>
                  </a:lnTo>
                  <a:lnTo>
                    <a:pt x="12597282" y="1801749"/>
                  </a:lnTo>
                  <a:lnTo>
                    <a:pt x="12603861" y="1797037"/>
                  </a:lnTo>
                  <a:lnTo>
                    <a:pt x="12630620" y="1763966"/>
                  </a:lnTo>
                  <a:lnTo>
                    <a:pt x="12647448" y="1718640"/>
                  </a:lnTo>
                  <a:lnTo>
                    <a:pt x="12655576" y="1679079"/>
                  </a:lnTo>
                  <a:lnTo>
                    <a:pt x="12657404" y="1670189"/>
                  </a:lnTo>
                  <a:lnTo>
                    <a:pt x="12672708" y="1631962"/>
                  </a:lnTo>
                  <a:lnTo>
                    <a:pt x="12689993" y="1619364"/>
                  </a:lnTo>
                  <a:lnTo>
                    <a:pt x="12697994" y="1619516"/>
                  </a:lnTo>
                  <a:lnTo>
                    <a:pt x="12707265" y="1619516"/>
                  </a:lnTo>
                  <a:lnTo>
                    <a:pt x="12715139" y="1621066"/>
                  </a:lnTo>
                  <a:lnTo>
                    <a:pt x="12722251" y="1624761"/>
                  </a:lnTo>
                  <a:lnTo>
                    <a:pt x="12723482" y="1619364"/>
                  </a:lnTo>
                  <a:lnTo>
                    <a:pt x="12736221" y="1564017"/>
                  </a:lnTo>
                  <a:lnTo>
                    <a:pt x="12731014" y="1561934"/>
                  </a:lnTo>
                  <a:lnTo>
                    <a:pt x="12724029" y="1559953"/>
                  </a:lnTo>
                  <a:lnTo>
                    <a:pt x="12716155" y="1558975"/>
                  </a:lnTo>
                  <a:lnTo>
                    <a:pt x="12708027" y="1557705"/>
                  </a:lnTo>
                  <a:lnTo>
                    <a:pt x="12700026" y="1556994"/>
                  </a:lnTo>
                  <a:lnTo>
                    <a:pt x="12692787" y="1557070"/>
                  </a:lnTo>
                  <a:lnTo>
                    <a:pt x="12672581" y="1559001"/>
                  </a:lnTo>
                  <a:lnTo>
                    <a:pt x="12626873" y="1588312"/>
                  </a:lnTo>
                  <a:lnTo>
                    <a:pt x="12606553" y="1632559"/>
                  </a:lnTo>
                  <a:lnTo>
                    <a:pt x="12595581" y="1674266"/>
                  </a:lnTo>
                  <a:lnTo>
                    <a:pt x="12592075" y="1688604"/>
                  </a:lnTo>
                  <a:lnTo>
                    <a:pt x="12588304" y="1702536"/>
                  </a:lnTo>
                  <a:lnTo>
                    <a:pt x="12573025" y="1739265"/>
                  </a:lnTo>
                  <a:lnTo>
                    <a:pt x="12540894" y="1771878"/>
                  </a:lnTo>
                  <a:lnTo>
                    <a:pt x="12505334" y="1780908"/>
                  </a:lnTo>
                  <a:lnTo>
                    <a:pt x="12481077" y="1780908"/>
                  </a:lnTo>
                  <a:lnTo>
                    <a:pt x="12481077" y="1565770"/>
                  </a:lnTo>
                  <a:lnTo>
                    <a:pt x="12415164" y="1565770"/>
                  </a:lnTo>
                  <a:lnTo>
                    <a:pt x="12415164" y="1780908"/>
                  </a:lnTo>
                  <a:lnTo>
                    <a:pt x="12390780" y="1780908"/>
                  </a:lnTo>
                  <a:lnTo>
                    <a:pt x="12346089" y="1766404"/>
                  </a:lnTo>
                  <a:lnTo>
                    <a:pt x="12317540" y="1727784"/>
                  </a:lnTo>
                  <a:lnTo>
                    <a:pt x="12304255" y="1688477"/>
                  </a:lnTo>
                  <a:lnTo>
                    <a:pt x="12300585" y="1674164"/>
                  </a:lnTo>
                  <a:lnTo>
                    <a:pt x="12293219" y="1646161"/>
                  </a:lnTo>
                  <a:lnTo>
                    <a:pt x="12280710" y="1607756"/>
                  </a:lnTo>
                  <a:lnTo>
                    <a:pt x="12256478" y="1574634"/>
                  </a:lnTo>
                  <a:lnTo>
                    <a:pt x="12203455" y="1557070"/>
                  </a:lnTo>
                  <a:lnTo>
                    <a:pt x="12195962" y="1557070"/>
                  </a:lnTo>
                  <a:lnTo>
                    <a:pt x="12187961" y="1557413"/>
                  </a:lnTo>
                  <a:lnTo>
                    <a:pt x="12180113" y="1559001"/>
                  </a:lnTo>
                  <a:lnTo>
                    <a:pt x="12172086" y="1560245"/>
                  </a:lnTo>
                  <a:lnTo>
                    <a:pt x="12164974" y="1561642"/>
                  </a:lnTo>
                  <a:lnTo>
                    <a:pt x="12160021" y="1564017"/>
                  </a:lnTo>
                  <a:lnTo>
                    <a:pt x="12173991" y="1624761"/>
                  </a:lnTo>
                  <a:lnTo>
                    <a:pt x="12180849" y="1621269"/>
                  </a:lnTo>
                  <a:lnTo>
                    <a:pt x="12188596" y="1619364"/>
                  </a:lnTo>
                  <a:lnTo>
                    <a:pt x="12198248" y="1619516"/>
                  </a:lnTo>
                  <a:lnTo>
                    <a:pt x="12206376" y="1619516"/>
                  </a:lnTo>
                  <a:lnTo>
                    <a:pt x="12213107" y="1621904"/>
                  </a:lnTo>
                  <a:lnTo>
                    <a:pt x="12219203" y="1627695"/>
                  </a:lnTo>
                  <a:lnTo>
                    <a:pt x="12225172" y="1633156"/>
                  </a:lnTo>
                  <a:lnTo>
                    <a:pt x="12229617" y="1640001"/>
                  </a:lnTo>
                  <a:lnTo>
                    <a:pt x="12240793" y="1679079"/>
                  </a:lnTo>
                  <a:lnTo>
                    <a:pt x="12242495" y="1688604"/>
                  </a:lnTo>
                  <a:lnTo>
                    <a:pt x="12244337" y="1698218"/>
                  </a:lnTo>
                  <a:lnTo>
                    <a:pt x="12254598" y="1738947"/>
                  </a:lnTo>
                  <a:lnTo>
                    <a:pt x="12272391" y="1775498"/>
                  </a:lnTo>
                  <a:lnTo>
                    <a:pt x="12298832" y="1801749"/>
                  </a:lnTo>
                  <a:lnTo>
                    <a:pt x="12290476" y="1804758"/>
                  </a:lnTo>
                  <a:lnTo>
                    <a:pt x="12254408" y="1832038"/>
                  </a:lnTo>
                  <a:lnTo>
                    <a:pt x="12229821" y="1871116"/>
                  </a:lnTo>
                  <a:lnTo>
                    <a:pt x="12207062" y="1922640"/>
                  </a:lnTo>
                  <a:lnTo>
                    <a:pt x="12191606" y="1963229"/>
                  </a:lnTo>
                  <a:lnTo>
                    <a:pt x="12176849" y="2007108"/>
                  </a:lnTo>
                  <a:lnTo>
                    <a:pt x="12163831" y="2050986"/>
                  </a:lnTo>
                  <a:lnTo>
                    <a:pt x="12158370" y="2072436"/>
                  </a:lnTo>
                  <a:lnTo>
                    <a:pt x="12232919" y="2072436"/>
                  </a:lnTo>
                  <a:lnTo>
                    <a:pt x="12241771" y="2034819"/>
                  </a:lnTo>
                  <a:lnTo>
                    <a:pt x="12250636" y="2000783"/>
                  </a:lnTo>
                  <a:lnTo>
                    <a:pt x="12268352" y="1943849"/>
                  </a:lnTo>
                  <a:lnTo>
                    <a:pt x="12287364" y="1899805"/>
                  </a:lnTo>
                  <a:lnTo>
                    <a:pt x="12309246" y="1867687"/>
                  </a:lnTo>
                  <a:lnTo>
                    <a:pt x="12346851" y="1841220"/>
                  </a:lnTo>
                  <a:lnTo>
                    <a:pt x="12375159" y="1836458"/>
                  </a:lnTo>
                  <a:lnTo>
                    <a:pt x="12415164" y="1836458"/>
                  </a:lnTo>
                  <a:lnTo>
                    <a:pt x="12415164" y="2072436"/>
                  </a:lnTo>
                  <a:lnTo>
                    <a:pt x="12481077" y="2072436"/>
                  </a:lnTo>
                  <a:lnTo>
                    <a:pt x="12481077" y="1836458"/>
                  </a:lnTo>
                  <a:lnTo>
                    <a:pt x="12520955" y="1836458"/>
                  </a:lnTo>
                  <a:lnTo>
                    <a:pt x="12566015" y="1849513"/>
                  </a:lnTo>
                  <a:lnTo>
                    <a:pt x="12598133" y="1882292"/>
                  </a:lnTo>
                  <a:lnTo>
                    <a:pt x="12618657" y="1920379"/>
                  </a:lnTo>
                  <a:lnTo>
                    <a:pt x="12636741" y="1970570"/>
                  </a:lnTo>
                  <a:lnTo>
                    <a:pt x="12654458" y="2034857"/>
                  </a:lnTo>
                  <a:lnTo>
                    <a:pt x="12663323" y="2072436"/>
                  </a:lnTo>
                  <a:lnTo>
                    <a:pt x="12737872" y="2072436"/>
                  </a:lnTo>
                  <a:close/>
                </a:path>
                <a:path w="15019655" h="3470910">
                  <a:moveTo>
                    <a:pt x="13086614" y="2346820"/>
                  </a:moveTo>
                  <a:lnTo>
                    <a:pt x="13070383" y="2345740"/>
                  </a:lnTo>
                  <a:lnTo>
                    <a:pt x="13061925" y="2345309"/>
                  </a:lnTo>
                  <a:lnTo>
                    <a:pt x="13053213" y="2345055"/>
                  </a:lnTo>
                  <a:lnTo>
                    <a:pt x="13033286" y="2344293"/>
                  </a:lnTo>
                  <a:lnTo>
                    <a:pt x="13021755" y="2343988"/>
                  </a:lnTo>
                  <a:lnTo>
                    <a:pt x="13015367" y="2343924"/>
                  </a:lnTo>
                  <a:lnTo>
                    <a:pt x="13015367" y="2400566"/>
                  </a:lnTo>
                  <a:lnTo>
                    <a:pt x="13015367" y="2582799"/>
                  </a:lnTo>
                  <a:lnTo>
                    <a:pt x="12952883" y="2582799"/>
                  </a:lnTo>
                  <a:lnTo>
                    <a:pt x="12927394" y="2581313"/>
                  </a:lnTo>
                  <a:lnTo>
                    <a:pt x="12884010" y="2569337"/>
                  </a:lnTo>
                  <a:lnTo>
                    <a:pt x="12851829" y="2545537"/>
                  </a:lnTo>
                  <a:lnTo>
                    <a:pt x="12835154" y="2510625"/>
                  </a:lnTo>
                  <a:lnTo>
                    <a:pt x="12833249" y="2489073"/>
                  </a:lnTo>
                  <a:lnTo>
                    <a:pt x="12834925" y="2468207"/>
                  </a:lnTo>
                  <a:lnTo>
                    <a:pt x="12860808" y="2421763"/>
                  </a:lnTo>
                  <a:lnTo>
                    <a:pt x="12896698" y="2404592"/>
                  </a:lnTo>
                  <a:lnTo>
                    <a:pt x="12949454" y="2398865"/>
                  </a:lnTo>
                  <a:lnTo>
                    <a:pt x="12967462" y="2398928"/>
                  </a:lnTo>
                  <a:lnTo>
                    <a:pt x="12976149" y="2399080"/>
                  </a:lnTo>
                  <a:lnTo>
                    <a:pt x="13008178" y="2400185"/>
                  </a:lnTo>
                  <a:lnTo>
                    <a:pt x="13015367" y="2400566"/>
                  </a:lnTo>
                  <a:lnTo>
                    <a:pt x="13015367" y="2343924"/>
                  </a:lnTo>
                  <a:lnTo>
                    <a:pt x="12961760" y="2343315"/>
                  </a:lnTo>
                  <a:lnTo>
                    <a:pt x="12942596" y="2343327"/>
                  </a:lnTo>
                  <a:lnTo>
                    <a:pt x="12903137" y="2345690"/>
                  </a:lnTo>
                  <a:lnTo>
                    <a:pt x="12838367" y="2364600"/>
                  </a:lnTo>
                  <a:lnTo>
                    <a:pt x="12792977" y="2402421"/>
                  </a:lnTo>
                  <a:lnTo>
                    <a:pt x="12769914" y="2458961"/>
                  </a:lnTo>
                  <a:lnTo>
                    <a:pt x="12767209" y="2494280"/>
                  </a:lnTo>
                  <a:lnTo>
                    <a:pt x="12768555" y="2515285"/>
                  </a:lnTo>
                  <a:lnTo>
                    <a:pt x="12779413" y="2552141"/>
                  </a:lnTo>
                  <a:lnTo>
                    <a:pt x="12812929" y="2594737"/>
                  </a:lnTo>
                  <a:lnTo>
                    <a:pt x="12841885" y="2614726"/>
                  </a:lnTo>
                  <a:lnTo>
                    <a:pt x="12832220" y="2621572"/>
                  </a:lnTo>
                  <a:lnTo>
                    <a:pt x="12801105" y="2653766"/>
                  </a:lnTo>
                  <a:lnTo>
                    <a:pt x="12777623" y="2695232"/>
                  </a:lnTo>
                  <a:lnTo>
                    <a:pt x="12762281" y="2730131"/>
                  </a:lnTo>
                  <a:lnTo>
                    <a:pt x="12747524" y="2769324"/>
                  </a:lnTo>
                  <a:lnTo>
                    <a:pt x="12733401" y="2810929"/>
                  </a:lnTo>
                  <a:lnTo>
                    <a:pt x="12720346" y="2853486"/>
                  </a:lnTo>
                  <a:lnTo>
                    <a:pt x="12795022" y="2853486"/>
                  </a:lnTo>
                  <a:lnTo>
                    <a:pt x="12800991" y="2827921"/>
                  </a:lnTo>
                  <a:lnTo>
                    <a:pt x="12806744" y="2805176"/>
                  </a:lnTo>
                  <a:lnTo>
                    <a:pt x="12818390" y="2765514"/>
                  </a:lnTo>
                  <a:lnTo>
                    <a:pt x="12836563" y="2718549"/>
                  </a:lnTo>
                  <a:lnTo>
                    <a:pt x="12856528" y="2683611"/>
                  </a:lnTo>
                  <a:lnTo>
                    <a:pt x="12884163" y="2652204"/>
                  </a:lnTo>
                  <a:lnTo>
                    <a:pt x="12933198" y="2636596"/>
                  </a:lnTo>
                  <a:lnTo>
                    <a:pt x="13015367" y="2636596"/>
                  </a:lnTo>
                  <a:lnTo>
                    <a:pt x="13015367" y="2853486"/>
                  </a:lnTo>
                  <a:lnTo>
                    <a:pt x="13086614" y="2853486"/>
                  </a:lnTo>
                  <a:lnTo>
                    <a:pt x="13082448" y="2811703"/>
                  </a:lnTo>
                  <a:lnTo>
                    <a:pt x="13081699" y="2772816"/>
                  </a:lnTo>
                  <a:lnTo>
                    <a:pt x="13081407" y="2636596"/>
                  </a:lnTo>
                  <a:lnTo>
                    <a:pt x="13081407" y="2582799"/>
                  </a:lnTo>
                  <a:lnTo>
                    <a:pt x="13081483" y="2450033"/>
                  </a:lnTo>
                  <a:lnTo>
                    <a:pt x="13081610" y="2433929"/>
                  </a:lnTo>
                  <a:lnTo>
                    <a:pt x="13082042" y="2411526"/>
                  </a:lnTo>
                  <a:lnTo>
                    <a:pt x="13082372" y="2398865"/>
                  </a:lnTo>
                  <a:lnTo>
                    <a:pt x="13082575" y="2391016"/>
                  </a:lnTo>
                  <a:lnTo>
                    <a:pt x="13083464" y="2373388"/>
                  </a:lnTo>
                  <a:lnTo>
                    <a:pt x="13084785" y="2358656"/>
                  </a:lnTo>
                  <a:lnTo>
                    <a:pt x="13086614" y="2346820"/>
                  </a:lnTo>
                  <a:close/>
                </a:path>
                <a:path w="15019655" h="3470910">
                  <a:moveTo>
                    <a:pt x="13190500" y="2009965"/>
                  </a:moveTo>
                  <a:lnTo>
                    <a:pt x="13151155" y="2013673"/>
                  </a:lnTo>
                  <a:lnTo>
                    <a:pt x="13095084" y="2014829"/>
                  </a:lnTo>
                  <a:lnTo>
                    <a:pt x="13072402" y="2014982"/>
                  </a:lnTo>
                  <a:lnTo>
                    <a:pt x="13047879" y="2015185"/>
                  </a:lnTo>
                  <a:lnTo>
                    <a:pt x="12956312" y="2015185"/>
                  </a:lnTo>
                  <a:lnTo>
                    <a:pt x="12956312" y="1834705"/>
                  </a:lnTo>
                  <a:lnTo>
                    <a:pt x="13154051" y="1834705"/>
                  </a:lnTo>
                  <a:lnTo>
                    <a:pt x="13154051" y="1779168"/>
                  </a:lnTo>
                  <a:lnTo>
                    <a:pt x="12956312" y="1779168"/>
                  </a:lnTo>
                  <a:lnTo>
                    <a:pt x="12956312" y="1623009"/>
                  </a:lnTo>
                  <a:lnTo>
                    <a:pt x="13180086" y="1623009"/>
                  </a:lnTo>
                  <a:lnTo>
                    <a:pt x="13180086" y="1565770"/>
                  </a:lnTo>
                  <a:lnTo>
                    <a:pt x="12885065" y="1565783"/>
                  </a:lnTo>
                  <a:lnTo>
                    <a:pt x="12886754" y="1577301"/>
                  </a:lnTo>
                  <a:lnTo>
                    <a:pt x="12888062" y="1591144"/>
                  </a:lnTo>
                  <a:lnTo>
                    <a:pt x="12889852" y="1646351"/>
                  </a:lnTo>
                  <a:lnTo>
                    <a:pt x="12890106" y="1691627"/>
                  </a:lnTo>
                  <a:lnTo>
                    <a:pt x="12890272" y="1716722"/>
                  </a:lnTo>
                  <a:lnTo>
                    <a:pt x="12890272" y="1921484"/>
                  </a:lnTo>
                  <a:lnTo>
                    <a:pt x="12890221" y="1946376"/>
                  </a:lnTo>
                  <a:lnTo>
                    <a:pt x="12889891" y="1991677"/>
                  </a:lnTo>
                  <a:lnTo>
                    <a:pt x="12889027" y="2030755"/>
                  </a:lnTo>
                  <a:lnTo>
                    <a:pt x="12885065" y="2072436"/>
                  </a:lnTo>
                  <a:lnTo>
                    <a:pt x="13190500" y="2072436"/>
                  </a:lnTo>
                  <a:lnTo>
                    <a:pt x="13190500" y="2009965"/>
                  </a:lnTo>
                  <a:close/>
                </a:path>
                <a:path w="15019655" h="3470910">
                  <a:moveTo>
                    <a:pt x="13676529" y="1565770"/>
                  </a:moveTo>
                  <a:lnTo>
                    <a:pt x="13275717" y="1565770"/>
                  </a:lnTo>
                  <a:lnTo>
                    <a:pt x="13275717" y="1629956"/>
                  </a:lnTo>
                  <a:lnTo>
                    <a:pt x="13286029" y="1627911"/>
                  </a:lnTo>
                  <a:lnTo>
                    <a:pt x="13296303" y="1626260"/>
                  </a:lnTo>
                  <a:lnTo>
                    <a:pt x="13338175" y="1623314"/>
                  </a:lnTo>
                  <a:lnTo>
                    <a:pt x="13360807" y="1623009"/>
                  </a:lnTo>
                  <a:lnTo>
                    <a:pt x="13442341" y="1623009"/>
                  </a:lnTo>
                  <a:lnTo>
                    <a:pt x="13442341" y="1921484"/>
                  </a:lnTo>
                  <a:lnTo>
                    <a:pt x="13442226" y="1946376"/>
                  </a:lnTo>
                  <a:lnTo>
                    <a:pt x="13441528" y="1991677"/>
                  </a:lnTo>
                  <a:lnTo>
                    <a:pt x="13440283" y="2030755"/>
                  </a:lnTo>
                  <a:lnTo>
                    <a:pt x="13435356" y="2072436"/>
                  </a:lnTo>
                  <a:lnTo>
                    <a:pt x="13515112" y="2072436"/>
                  </a:lnTo>
                  <a:lnTo>
                    <a:pt x="13510247" y="2030653"/>
                  </a:lnTo>
                  <a:lnTo>
                    <a:pt x="13508927" y="1991766"/>
                  </a:lnTo>
                  <a:lnTo>
                    <a:pt x="13508266" y="1946389"/>
                  </a:lnTo>
                  <a:lnTo>
                    <a:pt x="13508254" y="1921484"/>
                  </a:lnTo>
                  <a:lnTo>
                    <a:pt x="13508254" y="1623009"/>
                  </a:lnTo>
                  <a:lnTo>
                    <a:pt x="13591566" y="1623009"/>
                  </a:lnTo>
                  <a:lnTo>
                    <a:pt x="13603123" y="1623085"/>
                  </a:lnTo>
                  <a:lnTo>
                    <a:pt x="13645541" y="1625003"/>
                  </a:lnTo>
                  <a:lnTo>
                    <a:pt x="13676529" y="1629956"/>
                  </a:lnTo>
                  <a:lnTo>
                    <a:pt x="13676529" y="1565770"/>
                  </a:lnTo>
                  <a:close/>
                </a:path>
                <a:path w="15019655" h="3470910">
                  <a:moveTo>
                    <a:pt x="13839724" y="2346820"/>
                  </a:moveTo>
                  <a:lnTo>
                    <a:pt x="13777240" y="2346820"/>
                  </a:lnTo>
                  <a:lnTo>
                    <a:pt x="13777240" y="2741434"/>
                  </a:lnTo>
                  <a:lnTo>
                    <a:pt x="13529082" y="2346820"/>
                  </a:lnTo>
                  <a:lnTo>
                    <a:pt x="13466725" y="2346820"/>
                  </a:lnTo>
                  <a:lnTo>
                    <a:pt x="13468414" y="2358377"/>
                  </a:lnTo>
                  <a:lnTo>
                    <a:pt x="13469709" y="2372258"/>
                  </a:lnTo>
                  <a:lnTo>
                    <a:pt x="13471449" y="2427401"/>
                  </a:lnTo>
                  <a:lnTo>
                    <a:pt x="13471716" y="2472817"/>
                  </a:lnTo>
                  <a:lnTo>
                    <a:pt x="13471932" y="2497772"/>
                  </a:lnTo>
                  <a:lnTo>
                    <a:pt x="13471855" y="2727426"/>
                  </a:lnTo>
                  <a:lnTo>
                    <a:pt x="13471449" y="2772727"/>
                  </a:lnTo>
                  <a:lnTo>
                    <a:pt x="13470611" y="2811805"/>
                  </a:lnTo>
                  <a:lnTo>
                    <a:pt x="13466725" y="2853486"/>
                  </a:lnTo>
                  <a:lnTo>
                    <a:pt x="13529082" y="2853486"/>
                  </a:lnTo>
                  <a:lnTo>
                    <a:pt x="13529082" y="2460142"/>
                  </a:lnTo>
                  <a:lnTo>
                    <a:pt x="13777240" y="2853486"/>
                  </a:lnTo>
                  <a:lnTo>
                    <a:pt x="13834517" y="2853486"/>
                  </a:lnTo>
                  <a:lnTo>
                    <a:pt x="13834555" y="2472677"/>
                  </a:lnTo>
                  <a:lnTo>
                    <a:pt x="13834986" y="2427376"/>
                  </a:lnTo>
                  <a:lnTo>
                    <a:pt x="13836002" y="2388400"/>
                  </a:lnTo>
                  <a:lnTo>
                    <a:pt x="13838111" y="2358352"/>
                  </a:lnTo>
                  <a:lnTo>
                    <a:pt x="13839724" y="2346820"/>
                  </a:lnTo>
                  <a:close/>
                </a:path>
                <a:path w="15019655" h="3470910">
                  <a:moveTo>
                    <a:pt x="14131316" y="2646997"/>
                  </a:moveTo>
                  <a:lnTo>
                    <a:pt x="13897001" y="2646997"/>
                  </a:lnTo>
                  <a:lnTo>
                    <a:pt x="13897001" y="2697340"/>
                  </a:lnTo>
                  <a:lnTo>
                    <a:pt x="14131316" y="2697340"/>
                  </a:lnTo>
                  <a:lnTo>
                    <a:pt x="14131316" y="2646997"/>
                  </a:lnTo>
                  <a:close/>
                </a:path>
                <a:path w="15019655" h="3470910">
                  <a:moveTo>
                    <a:pt x="14134745" y="2478697"/>
                  </a:moveTo>
                  <a:lnTo>
                    <a:pt x="14132624" y="2448331"/>
                  </a:lnTo>
                  <a:lnTo>
                    <a:pt x="14126312" y="2421788"/>
                  </a:lnTo>
                  <a:lnTo>
                    <a:pt x="14115822" y="2399157"/>
                  </a:lnTo>
                  <a:lnTo>
                    <a:pt x="14110157" y="2391918"/>
                  </a:lnTo>
                  <a:lnTo>
                    <a:pt x="14101217" y="2380488"/>
                  </a:lnTo>
                  <a:lnTo>
                    <a:pt x="14083322" y="2365768"/>
                  </a:lnTo>
                  <a:lnTo>
                    <a:pt x="14082675" y="2365438"/>
                  </a:lnTo>
                  <a:lnTo>
                    <a:pt x="14082675" y="2478697"/>
                  </a:lnTo>
                  <a:lnTo>
                    <a:pt x="14081354" y="2498725"/>
                  </a:lnTo>
                  <a:lnTo>
                    <a:pt x="14062355" y="2543581"/>
                  </a:lnTo>
                  <a:lnTo>
                    <a:pt x="14027125" y="2564053"/>
                  </a:lnTo>
                  <a:lnTo>
                    <a:pt x="14013206" y="2565450"/>
                  </a:lnTo>
                  <a:lnTo>
                    <a:pt x="13998537" y="2564028"/>
                  </a:lnTo>
                  <a:lnTo>
                    <a:pt x="13963930" y="2543581"/>
                  </a:lnTo>
                  <a:lnTo>
                    <a:pt x="13946619" y="2498725"/>
                  </a:lnTo>
                  <a:lnTo>
                    <a:pt x="13945642" y="2478697"/>
                  </a:lnTo>
                  <a:lnTo>
                    <a:pt x="13946835" y="2458453"/>
                  </a:lnTo>
                  <a:lnTo>
                    <a:pt x="13965073" y="2413787"/>
                  </a:lnTo>
                  <a:lnTo>
                    <a:pt x="13999413" y="2393188"/>
                  </a:lnTo>
                  <a:lnTo>
                    <a:pt x="14013206" y="2391918"/>
                  </a:lnTo>
                  <a:lnTo>
                    <a:pt x="14027938" y="2393238"/>
                  </a:lnTo>
                  <a:lnTo>
                    <a:pt x="14063371" y="2413787"/>
                  </a:lnTo>
                  <a:lnTo>
                    <a:pt x="14081252" y="2457869"/>
                  </a:lnTo>
                  <a:lnTo>
                    <a:pt x="14082675" y="2478697"/>
                  </a:lnTo>
                  <a:lnTo>
                    <a:pt x="14082675" y="2365438"/>
                  </a:lnTo>
                  <a:lnTo>
                    <a:pt x="14063218" y="2355240"/>
                  </a:lnTo>
                  <a:lnTo>
                    <a:pt x="14041006" y="2348915"/>
                  </a:lnTo>
                  <a:lnTo>
                    <a:pt x="14016762" y="2346820"/>
                  </a:lnTo>
                  <a:lnTo>
                    <a:pt x="14000823" y="2347709"/>
                  </a:lnTo>
                  <a:lnTo>
                    <a:pt x="13956310" y="2361920"/>
                  </a:lnTo>
                  <a:lnTo>
                    <a:pt x="13920140" y="2392400"/>
                  </a:lnTo>
                  <a:lnTo>
                    <a:pt x="13897724" y="2438933"/>
                  </a:lnTo>
                  <a:lnTo>
                    <a:pt x="13893572" y="2478697"/>
                  </a:lnTo>
                  <a:lnTo>
                    <a:pt x="13895642" y="2509024"/>
                  </a:lnTo>
                  <a:lnTo>
                    <a:pt x="13912317" y="2558110"/>
                  </a:lnTo>
                  <a:lnTo>
                    <a:pt x="13944791" y="2591600"/>
                  </a:lnTo>
                  <a:lnTo>
                    <a:pt x="13987005" y="2608338"/>
                  </a:lnTo>
                  <a:lnTo>
                    <a:pt x="14011555" y="2610561"/>
                  </a:lnTo>
                  <a:lnTo>
                    <a:pt x="14027531" y="2609570"/>
                  </a:lnTo>
                  <a:lnTo>
                    <a:pt x="14072134" y="2595473"/>
                  </a:lnTo>
                  <a:lnTo>
                    <a:pt x="14107313" y="2565450"/>
                  </a:lnTo>
                  <a:lnTo>
                    <a:pt x="14108011" y="2564676"/>
                  </a:lnTo>
                  <a:lnTo>
                    <a:pt x="14117346" y="2551049"/>
                  </a:lnTo>
                  <a:lnTo>
                    <a:pt x="14124902" y="2535478"/>
                  </a:lnTo>
                  <a:lnTo>
                    <a:pt x="14130274" y="2518156"/>
                  </a:lnTo>
                  <a:lnTo>
                    <a:pt x="14133538" y="2499195"/>
                  </a:lnTo>
                  <a:lnTo>
                    <a:pt x="14134745" y="2478697"/>
                  </a:lnTo>
                  <a:close/>
                </a:path>
                <a:path w="15019655" h="3470910">
                  <a:moveTo>
                    <a:pt x="14190752" y="2072436"/>
                  </a:moveTo>
                  <a:lnTo>
                    <a:pt x="14186027" y="2061502"/>
                  </a:lnTo>
                  <a:lnTo>
                    <a:pt x="14181036" y="2049868"/>
                  </a:lnTo>
                  <a:lnTo>
                    <a:pt x="14175880" y="2037549"/>
                  </a:lnTo>
                  <a:lnTo>
                    <a:pt x="14170673" y="2024532"/>
                  </a:lnTo>
                  <a:lnTo>
                    <a:pt x="14164666" y="2009711"/>
                  </a:lnTo>
                  <a:lnTo>
                    <a:pt x="14157871" y="1992198"/>
                  </a:lnTo>
                  <a:lnTo>
                    <a:pt x="14150340" y="1972043"/>
                  </a:lnTo>
                  <a:lnTo>
                    <a:pt x="14138326" y="1938807"/>
                  </a:lnTo>
                  <a:lnTo>
                    <a:pt x="14118857" y="1885010"/>
                  </a:lnTo>
                  <a:lnTo>
                    <a:pt x="14053719" y="1705089"/>
                  </a:lnTo>
                  <a:lnTo>
                    <a:pt x="14053719" y="1885010"/>
                  </a:lnTo>
                  <a:lnTo>
                    <a:pt x="13877697" y="1885010"/>
                  </a:lnTo>
                  <a:lnTo>
                    <a:pt x="13965200" y="1633410"/>
                  </a:lnTo>
                  <a:lnTo>
                    <a:pt x="14053719" y="1885010"/>
                  </a:lnTo>
                  <a:lnTo>
                    <a:pt x="14053719" y="1705089"/>
                  </a:lnTo>
                  <a:lnTo>
                    <a:pt x="14027772" y="1633410"/>
                  </a:lnTo>
                  <a:lnTo>
                    <a:pt x="14003300" y="1565770"/>
                  </a:lnTo>
                  <a:lnTo>
                    <a:pt x="13928751" y="1565770"/>
                  </a:lnTo>
                  <a:lnTo>
                    <a:pt x="13789940" y="1949246"/>
                  </a:lnTo>
                  <a:lnTo>
                    <a:pt x="13773849" y="1992312"/>
                  </a:lnTo>
                  <a:lnTo>
                    <a:pt x="13756056" y="2037651"/>
                  </a:lnTo>
                  <a:lnTo>
                    <a:pt x="13745845" y="2061616"/>
                  </a:lnTo>
                  <a:lnTo>
                    <a:pt x="13741299" y="2072436"/>
                  </a:lnTo>
                  <a:lnTo>
                    <a:pt x="13812419" y="2072436"/>
                  </a:lnTo>
                  <a:lnTo>
                    <a:pt x="13859028" y="1938807"/>
                  </a:lnTo>
                  <a:lnTo>
                    <a:pt x="14072388" y="1938807"/>
                  </a:lnTo>
                  <a:lnTo>
                    <a:pt x="14119632" y="2072436"/>
                  </a:lnTo>
                  <a:lnTo>
                    <a:pt x="14190752" y="2072436"/>
                  </a:lnTo>
                  <a:close/>
                </a:path>
                <a:path w="15019655" h="3470910">
                  <a:moveTo>
                    <a:pt x="14578229" y="2346820"/>
                  </a:moveTo>
                  <a:lnTo>
                    <a:pt x="14234567" y="2346820"/>
                  </a:lnTo>
                  <a:lnTo>
                    <a:pt x="14234567" y="2411006"/>
                  </a:lnTo>
                  <a:lnTo>
                    <a:pt x="14245146" y="2409088"/>
                  </a:lnTo>
                  <a:lnTo>
                    <a:pt x="14257185" y="2407513"/>
                  </a:lnTo>
                  <a:lnTo>
                    <a:pt x="14302804" y="2404846"/>
                  </a:lnTo>
                  <a:lnTo>
                    <a:pt x="14343050" y="2404135"/>
                  </a:lnTo>
                  <a:lnTo>
                    <a:pt x="14366520" y="2404059"/>
                  </a:lnTo>
                  <a:lnTo>
                    <a:pt x="14501775" y="2404059"/>
                  </a:lnTo>
                  <a:lnTo>
                    <a:pt x="14485265" y="2429002"/>
                  </a:lnTo>
                  <a:lnTo>
                    <a:pt x="14469339" y="2453792"/>
                  </a:lnTo>
                  <a:lnTo>
                    <a:pt x="14439672" y="2502966"/>
                  </a:lnTo>
                  <a:lnTo>
                    <a:pt x="14412011" y="2552865"/>
                  </a:lnTo>
                  <a:lnTo>
                    <a:pt x="14386446" y="2604808"/>
                  </a:lnTo>
                  <a:lnTo>
                    <a:pt x="14362075" y="2659621"/>
                  </a:lnTo>
                  <a:lnTo>
                    <a:pt x="14339215" y="2718828"/>
                  </a:lnTo>
                  <a:lnTo>
                    <a:pt x="14317066" y="2783052"/>
                  </a:lnTo>
                  <a:lnTo>
                    <a:pt x="14295400" y="2853486"/>
                  </a:lnTo>
                  <a:lnTo>
                    <a:pt x="14359535" y="2853486"/>
                  </a:lnTo>
                  <a:lnTo>
                    <a:pt x="14373784" y="2805950"/>
                  </a:lnTo>
                  <a:lnTo>
                    <a:pt x="14389621" y="2758884"/>
                  </a:lnTo>
                  <a:lnTo>
                    <a:pt x="14407096" y="2712313"/>
                  </a:lnTo>
                  <a:lnTo>
                    <a:pt x="14426260" y="2666327"/>
                  </a:lnTo>
                  <a:lnTo>
                    <a:pt x="14447165" y="2620962"/>
                  </a:lnTo>
                  <a:lnTo>
                    <a:pt x="14469618" y="2575979"/>
                  </a:lnTo>
                  <a:lnTo>
                    <a:pt x="14493901" y="2531580"/>
                  </a:lnTo>
                  <a:lnTo>
                    <a:pt x="14520050" y="2487803"/>
                  </a:lnTo>
                  <a:lnTo>
                    <a:pt x="14548142" y="2444699"/>
                  </a:lnTo>
                  <a:lnTo>
                    <a:pt x="14578229" y="2402319"/>
                  </a:lnTo>
                  <a:lnTo>
                    <a:pt x="14578229" y="2346820"/>
                  </a:lnTo>
                  <a:close/>
                </a:path>
                <a:path w="15019655" h="3470910">
                  <a:moveTo>
                    <a:pt x="15019173" y="2791015"/>
                  </a:moveTo>
                  <a:lnTo>
                    <a:pt x="14977415" y="2794724"/>
                  </a:lnTo>
                  <a:lnTo>
                    <a:pt x="14938490" y="2795701"/>
                  </a:lnTo>
                  <a:lnTo>
                    <a:pt x="14893125" y="2796032"/>
                  </a:lnTo>
                  <a:lnTo>
                    <a:pt x="14868297" y="2796235"/>
                  </a:lnTo>
                  <a:lnTo>
                    <a:pt x="14779778" y="2796235"/>
                  </a:lnTo>
                  <a:lnTo>
                    <a:pt x="14791551" y="2786024"/>
                  </a:lnTo>
                  <a:lnTo>
                    <a:pt x="14804047" y="2774886"/>
                  </a:lnTo>
                  <a:lnTo>
                    <a:pt x="14845246" y="2736380"/>
                  </a:lnTo>
                  <a:lnTo>
                    <a:pt x="14873707" y="2707144"/>
                  </a:lnTo>
                  <a:lnTo>
                    <a:pt x="14902218" y="2675763"/>
                  </a:lnTo>
                  <a:lnTo>
                    <a:pt x="14928571" y="2642565"/>
                  </a:lnTo>
                  <a:lnTo>
                    <a:pt x="14952625" y="2608008"/>
                  </a:lnTo>
                  <a:lnTo>
                    <a:pt x="14972119" y="2572601"/>
                  </a:lnTo>
                  <a:lnTo>
                    <a:pt x="14986610" y="2536901"/>
                  </a:lnTo>
                  <a:lnTo>
                    <a:pt x="14994916" y="2483891"/>
                  </a:lnTo>
                  <a:lnTo>
                    <a:pt x="14993493" y="2462263"/>
                  </a:lnTo>
                  <a:lnTo>
                    <a:pt x="14982533" y="2423553"/>
                  </a:lnTo>
                  <a:lnTo>
                    <a:pt x="14961426" y="2391092"/>
                  </a:lnTo>
                  <a:lnTo>
                    <a:pt x="14932686" y="2365806"/>
                  </a:lnTo>
                  <a:lnTo>
                    <a:pt x="14897748" y="2348179"/>
                  </a:lnTo>
                  <a:lnTo>
                    <a:pt x="14859153" y="2339213"/>
                  </a:lnTo>
                  <a:lnTo>
                    <a:pt x="14838706" y="2338120"/>
                  </a:lnTo>
                  <a:lnTo>
                    <a:pt x="14824063" y="2338667"/>
                  </a:lnTo>
                  <a:lnTo>
                    <a:pt x="14780032" y="2346972"/>
                  </a:lnTo>
                  <a:lnTo>
                    <a:pt x="14738693" y="2363838"/>
                  </a:lnTo>
                  <a:lnTo>
                    <a:pt x="14704479" y="2387333"/>
                  </a:lnTo>
                  <a:lnTo>
                    <a:pt x="14687703" y="2405811"/>
                  </a:lnTo>
                  <a:lnTo>
                    <a:pt x="14703451" y="2464803"/>
                  </a:lnTo>
                  <a:lnTo>
                    <a:pt x="14715693" y="2451341"/>
                  </a:lnTo>
                  <a:lnTo>
                    <a:pt x="14729257" y="2439111"/>
                  </a:lnTo>
                  <a:lnTo>
                    <a:pt x="14777492" y="2410714"/>
                  </a:lnTo>
                  <a:lnTo>
                    <a:pt x="14826641" y="2400566"/>
                  </a:lnTo>
                  <a:lnTo>
                    <a:pt x="14838909" y="2401112"/>
                  </a:lnTo>
                  <a:lnTo>
                    <a:pt x="14884870" y="2414790"/>
                  </a:lnTo>
                  <a:lnTo>
                    <a:pt x="14917382" y="2449106"/>
                  </a:lnTo>
                  <a:lnTo>
                    <a:pt x="14925561" y="2490825"/>
                  </a:lnTo>
                  <a:lnTo>
                    <a:pt x="14924570" y="2505494"/>
                  </a:lnTo>
                  <a:lnTo>
                    <a:pt x="14909826" y="2552611"/>
                  </a:lnTo>
                  <a:lnTo>
                    <a:pt x="14880603" y="2602509"/>
                  </a:lnTo>
                  <a:lnTo>
                    <a:pt x="14855114" y="2636482"/>
                  </a:lnTo>
                  <a:lnTo>
                    <a:pt x="14826399" y="2669679"/>
                  </a:lnTo>
                  <a:lnTo>
                    <a:pt x="14795094" y="2701925"/>
                  </a:lnTo>
                  <a:lnTo>
                    <a:pt x="14762887" y="2732049"/>
                  </a:lnTo>
                  <a:lnTo>
                    <a:pt x="14730692" y="2759887"/>
                  </a:lnTo>
                  <a:lnTo>
                    <a:pt x="14700250" y="2783852"/>
                  </a:lnTo>
                  <a:lnTo>
                    <a:pt x="14686052" y="2794495"/>
                  </a:lnTo>
                  <a:lnTo>
                    <a:pt x="14686052" y="2853486"/>
                  </a:lnTo>
                  <a:lnTo>
                    <a:pt x="15019173" y="2853486"/>
                  </a:lnTo>
                  <a:lnTo>
                    <a:pt x="15019173" y="27910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57" name="object 56">
              <a:extLst>
                <a:ext uri="{FF2B5EF4-FFF2-40B4-BE49-F238E27FC236}">
                  <a16:creationId xmlns:a16="http://schemas.microsoft.com/office/drawing/2014/main" id="{E6CF5EDD-5489-2003-BAD7-B01FB048D63B}"/>
                </a:ext>
              </a:extLst>
            </p:cNvPr>
            <p:cNvSpPr/>
            <p:nvPr/>
          </p:nvSpPr>
          <p:spPr>
            <a:xfrm>
              <a:off x="12458967" y="3632212"/>
              <a:ext cx="78105" cy="78740"/>
            </a:xfrm>
            <a:custGeom>
              <a:avLst/>
              <a:gdLst/>
              <a:ahLst/>
              <a:cxnLst/>
              <a:rect l="l" t="t" r="r" b="b"/>
              <a:pathLst>
                <a:path w="78104" h="78739">
                  <a:moveTo>
                    <a:pt x="7782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79" y="2540"/>
                  </a:lnTo>
                  <a:lnTo>
                    <a:pt x="279" y="6350"/>
                  </a:lnTo>
                  <a:lnTo>
                    <a:pt x="444" y="6350"/>
                  </a:lnTo>
                  <a:lnTo>
                    <a:pt x="444" y="11430"/>
                  </a:lnTo>
                  <a:lnTo>
                    <a:pt x="673" y="11430"/>
                  </a:lnTo>
                  <a:lnTo>
                    <a:pt x="673" y="12700"/>
                  </a:lnTo>
                  <a:lnTo>
                    <a:pt x="723" y="16510"/>
                  </a:lnTo>
                  <a:lnTo>
                    <a:pt x="762" y="17780"/>
                  </a:lnTo>
                  <a:lnTo>
                    <a:pt x="596" y="17780"/>
                  </a:lnTo>
                  <a:lnTo>
                    <a:pt x="596" y="22860"/>
                  </a:lnTo>
                  <a:lnTo>
                    <a:pt x="635" y="30480"/>
                  </a:lnTo>
                  <a:lnTo>
                    <a:pt x="825" y="30480"/>
                  </a:lnTo>
                  <a:lnTo>
                    <a:pt x="825" y="71120"/>
                  </a:lnTo>
                  <a:lnTo>
                    <a:pt x="14135" y="71120"/>
                  </a:lnTo>
                  <a:lnTo>
                    <a:pt x="14135" y="30480"/>
                  </a:lnTo>
                  <a:lnTo>
                    <a:pt x="14135" y="22860"/>
                  </a:lnTo>
                  <a:lnTo>
                    <a:pt x="14135" y="17780"/>
                  </a:lnTo>
                  <a:lnTo>
                    <a:pt x="14135" y="16510"/>
                  </a:lnTo>
                  <a:lnTo>
                    <a:pt x="14135" y="12700"/>
                  </a:lnTo>
                  <a:lnTo>
                    <a:pt x="14135" y="11430"/>
                  </a:lnTo>
                  <a:lnTo>
                    <a:pt x="63868" y="11430"/>
                  </a:lnTo>
                  <a:lnTo>
                    <a:pt x="63868" y="78740"/>
                  </a:lnTo>
                  <a:lnTo>
                    <a:pt x="76949" y="78740"/>
                  </a:lnTo>
                  <a:lnTo>
                    <a:pt x="76949" y="71120"/>
                  </a:lnTo>
                  <a:lnTo>
                    <a:pt x="77165" y="71120"/>
                  </a:lnTo>
                  <a:lnTo>
                    <a:pt x="77165" y="30480"/>
                  </a:lnTo>
                  <a:lnTo>
                    <a:pt x="77165" y="22860"/>
                  </a:lnTo>
                  <a:lnTo>
                    <a:pt x="77165" y="17780"/>
                  </a:lnTo>
                  <a:lnTo>
                    <a:pt x="77165" y="16510"/>
                  </a:lnTo>
                  <a:lnTo>
                    <a:pt x="77241" y="12700"/>
                  </a:lnTo>
                  <a:lnTo>
                    <a:pt x="77304" y="11430"/>
                  </a:lnTo>
                  <a:lnTo>
                    <a:pt x="77355" y="6350"/>
                  </a:lnTo>
                  <a:lnTo>
                    <a:pt x="77368" y="2540"/>
                  </a:lnTo>
                  <a:lnTo>
                    <a:pt x="77825" y="2540"/>
                  </a:lnTo>
                  <a:lnTo>
                    <a:pt x="77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58" name="object 57">
              <a:extLst>
                <a:ext uri="{FF2B5EF4-FFF2-40B4-BE49-F238E27FC236}">
                  <a16:creationId xmlns:a16="http://schemas.microsoft.com/office/drawing/2014/main" id="{761F1FD0-4492-A95E-500F-D7CB9C071067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568618" y="3630942"/>
              <a:ext cx="170624" cy="104127"/>
            </a:xfrm>
            <a:prstGeom prst="rect">
              <a:avLst/>
            </a:prstGeom>
          </p:spPr>
        </p:pic>
        <p:sp>
          <p:nvSpPr>
            <p:cNvPr id="859" name="object 58">
              <a:extLst>
                <a:ext uri="{FF2B5EF4-FFF2-40B4-BE49-F238E27FC236}">
                  <a16:creationId xmlns:a16="http://schemas.microsoft.com/office/drawing/2014/main" id="{61539D35-BD27-6B45-01C5-9843354E139F}"/>
                </a:ext>
              </a:extLst>
            </p:cNvPr>
            <p:cNvSpPr/>
            <p:nvPr/>
          </p:nvSpPr>
          <p:spPr>
            <a:xfrm>
              <a:off x="12763361" y="3632212"/>
              <a:ext cx="62230" cy="101600"/>
            </a:xfrm>
            <a:custGeom>
              <a:avLst/>
              <a:gdLst/>
              <a:ahLst/>
              <a:cxnLst/>
              <a:rect l="l" t="t" r="r" b="b"/>
              <a:pathLst>
                <a:path w="62229" h="101600">
                  <a:moveTo>
                    <a:pt x="61607" y="90170"/>
                  </a:moveTo>
                  <a:lnTo>
                    <a:pt x="14236" y="90170"/>
                  </a:lnTo>
                  <a:lnTo>
                    <a:pt x="14236" y="88900"/>
                  </a:lnTo>
                  <a:lnTo>
                    <a:pt x="14236" y="83820"/>
                  </a:lnTo>
                  <a:lnTo>
                    <a:pt x="14236" y="78740"/>
                  </a:lnTo>
                  <a:lnTo>
                    <a:pt x="14236" y="54610"/>
                  </a:lnTo>
                  <a:lnTo>
                    <a:pt x="54241" y="54610"/>
                  </a:lnTo>
                  <a:lnTo>
                    <a:pt x="54241" y="43180"/>
                  </a:lnTo>
                  <a:lnTo>
                    <a:pt x="14236" y="43180"/>
                  </a:lnTo>
                  <a:lnTo>
                    <a:pt x="14236" y="30480"/>
                  </a:lnTo>
                  <a:lnTo>
                    <a:pt x="14236" y="22860"/>
                  </a:lnTo>
                  <a:lnTo>
                    <a:pt x="14236" y="17780"/>
                  </a:lnTo>
                  <a:lnTo>
                    <a:pt x="14236" y="12700"/>
                  </a:lnTo>
                  <a:lnTo>
                    <a:pt x="14236" y="11430"/>
                  </a:lnTo>
                  <a:lnTo>
                    <a:pt x="59448" y="11430"/>
                  </a:lnTo>
                  <a:lnTo>
                    <a:pt x="59448" y="6350"/>
                  </a:lnTo>
                  <a:lnTo>
                    <a:pt x="59448" y="2540"/>
                  </a:lnTo>
                  <a:lnTo>
                    <a:pt x="59448" y="0"/>
                  </a:lnTo>
                  <a:lnTo>
                    <a:pt x="101" y="0"/>
                  </a:lnTo>
                  <a:lnTo>
                    <a:pt x="101" y="2540"/>
                  </a:lnTo>
                  <a:lnTo>
                    <a:pt x="444" y="2540"/>
                  </a:lnTo>
                  <a:lnTo>
                    <a:pt x="444" y="6350"/>
                  </a:lnTo>
                  <a:lnTo>
                    <a:pt x="622" y="6350"/>
                  </a:lnTo>
                  <a:lnTo>
                    <a:pt x="622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38" y="17780"/>
                  </a:lnTo>
                  <a:lnTo>
                    <a:pt x="762" y="22860"/>
                  </a:lnTo>
                  <a:lnTo>
                    <a:pt x="838" y="30480"/>
                  </a:lnTo>
                  <a:lnTo>
                    <a:pt x="1028" y="30480"/>
                  </a:lnTo>
                  <a:lnTo>
                    <a:pt x="1028" y="43180"/>
                  </a:lnTo>
                  <a:lnTo>
                    <a:pt x="1028" y="54610"/>
                  </a:lnTo>
                  <a:lnTo>
                    <a:pt x="1028" y="78740"/>
                  </a:lnTo>
                  <a:lnTo>
                    <a:pt x="825" y="78740"/>
                  </a:lnTo>
                  <a:lnTo>
                    <a:pt x="825" y="83820"/>
                  </a:lnTo>
                  <a:lnTo>
                    <a:pt x="698" y="83820"/>
                  </a:lnTo>
                  <a:lnTo>
                    <a:pt x="698" y="88900"/>
                  </a:lnTo>
                  <a:lnTo>
                    <a:pt x="774" y="90170"/>
                  </a:lnTo>
                  <a:lnTo>
                    <a:pt x="774" y="95250"/>
                  </a:lnTo>
                  <a:lnTo>
                    <a:pt x="393" y="95250"/>
                  </a:lnTo>
                  <a:lnTo>
                    <a:pt x="393" y="9906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61607" y="101600"/>
                  </a:lnTo>
                  <a:lnTo>
                    <a:pt x="61607" y="99060"/>
                  </a:lnTo>
                  <a:lnTo>
                    <a:pt x="61607" y="95250"/>
                  </a:lnTo>
                  <a:lnTo>
                    <a:pt x="61607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60" name="object 59">
              <a:extLst>
                <a:ext uri="{FF2B5EF4-FFF2-40B4-BE49-F238E27FC236}">
                  <a16:creationId xmlns:a16="http://schemas.microsoft.com/office/drawing/2014/main" id="{C924EB85-A914-E564-D2EB-FC58AD4328E9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848336" y="3630942"/>
              <a:ext cx="173227" cy="102857"/>
            </a:xfrm>
            <a:prstGeom prst="rect">
              <a:avLst/>
            </a:prstGeom>
          </p:spPr>
        </p:pic>
        <p:pic>
          <p:nvPicPr>
            <p:cNvPr id="861" name="object 60">
              <a:extLst>
                <a:ext uri="{FF2B5EF4-FFF2-40B4-BE49-F238E27FC236}">
                  <a16:creationId xmlns:a16="http://schemas.microsoft.com/office/drawing/2014/main" id="{2B055DE4-0004-C3EC-A11B-B9F0D3A58AFB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084302" y="3632212"/>
              <a:ext cx="67183" cy="101587"/>
            </a:xfrm>
            <a:prstGeom prst="rect">
              <a:avLst/>
            </a:prstGeom>
          </p:spPr>
        </p:pic>
        <p:sp>
          <p:nvSpPr>
            <p:cNvPr id="862" name="object 61">
              <a:extLst>
                <a:ext uri="{FF2B5EF4-FFF2-40B4-BE49-F238E27FC236}">
                  <a16:creationId xmlns:a16="http://schemas.microsoft.com/office/drawing/2014/main" id="{B27DF641-1CA1-6ABC-E4F0-32A995C5091C}"/>
                </a:ext>
              </a:extLst>
            </p:cNvPr>
            <p:cNvSpPr/>
            <p:nvPr/>
          </p:nvSpPr>
          <p:spPr>
            <a:xfrm>
              <a:off x="13172301" y="3632212"/>
              <a:ext cx="294640" cy="101600"/>
            </a:xfrm>
            <a:custGeom>
              <a:avLst/>
              <a:gdLst/>
              <a:ahLst/>
              <a:cxnLst/>
              <a:rect l="l" t="t" r="r" b="b"/>
              <a:pathLst>
                <a:path w="294640" h="101600">
                  <a:moveTo>
                    <a:pt x="61607" y="90170"/>
                  </a:moveTo>
                  <a:lnTo>
                    <a:pt x="14236" y="90170"/>
                  </a:lnTo>
                  <a:lnTo>
                    <a:pt x="14236" y="88900"/>
                  </a:lnTo>
                  <a:lnTo>
                    <a:pt x="14236" y="83820"/>
                  </a:lnTo>
                  <a:lnTo>
                    <a:pt x="14236" y="78740"/>
                  </a:lnTo>
                  <a:lnTo>
                    <a:pt x="14236" y="54610"/>
                  </a:lnTo>
                  <a:lnTo>
                    <a:pt x="54241" y="54610"/>
                  </a:lnTo>
                  <a:lnTo>
                    <a:pt x="54241" y="43180"/>
                  </a:lnTo>
                  <a:lnTo>
                    <a:pt x="14236" y="43180"/>
                  </a:lnTo>
                  <a:lnTo>
                    <a:pt x="14236" y="30480"/>
                  </a:lnTo>
                  <a:lnTo>
                    <a:pt x="14236" y="22860"/>
                  </a:lnTo>
                  <a:lnTo>
                    <a:pt x="14236" y="17780"/>
                  </a:lnTo>
                  <a:lnTo>
                    <a:pt x="14236" y="12700"/>
                  </a:lnTo>
                  <a:lnTo>
                    <a:pt x="14236" y="11430"/>
                  </a:lnTo>
                  <a:lnTo>
                    <a:pt x="59448" y="11430"/>
                  </a:lnTo>
                  <a:lnTo>
                    <a:pt x="59448" y="6350"/>
                  </a:lnTo>
                  <a:lnTo>
                    <a:pt x="59448" y="2540"/>
                  </a:lnTo>
                  <a:lnTo>
                    <a:pt x="59448" y="0"/>
                  </a:lnTo>
                  <a:lnTo>
                    <a:pt x="101" y="0"/>
                  </a:lnTo>
                  <a:lnTo>
                    <a:pt x="101" y="2540"/>
                  </a:lnTo>
                  <a:lnTo>
                    <a:pt x="444" y="2540"/>
                  </a:lnTo>
                  <a:lnTo>
                    <a:pt x="444" y="6350"/>
                  </a:lnTo>
                  <a:lnTo>
                    <a:pt x="622" y="6350"/>
                  </a:lnTo>
                  <a:lnTo>
                    <a:pt x="622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38" y="17780"/>
                  </a:lnTo>
                  <a:lnTo>
                    <a:pt x="762" y="22860"/>
                  </a:lnTo>
                  <a:lnTo>
                    <a:pt x="838" y="30480"/>
                  </a:lnTo>
                  <a:lnTo>
                    <a:pt x="1028" y="30480"/>
                  </a:lnTo>
                  <a:lnTo>
                    <a:pt x="1028" y="43180"/>
                  </a:lnTo>
                  <a:lnTo>
                    <a:pt x="1028" y="54610"/>
                  </a:lnTo>
                  <a:lnTo>
                    <a:pt x="1028" y="78740"/>
                  </a:lnTo>
                  <a:lnTo>
                    <a:pt x="825" y="78740"/>
                  </a:lnTo>
                  <a:lnTo>
                    <a:pt x="825" y="83820"/>
                  </a:lnTo>
                  <a:lnTo>
                    <a:pt x="698" y="83820"/>
                  </a:lnTo>
                  <a:lnTo>
                    <a:pt x="698" y="88900"/>
                  </a:lnTo>
                  <a:lnTo>
                    <a:pt x="774" y="90170"/>
                  </a:lnTo>
                  <a:lnTo>
                    <a:pt x="774" y="95250"/>
                  </a:lnTo>
                  <a:lnTo>
                    <a:pt x="393" y="95250"/>
                  </a:lnTo>
                  <a:lnTo>
                    <a:pt x="393" y="9906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61607" y="101600"/>
                  </a:lnTo>
                  <a:lnTo>
                    <a:pt x="61607" y="99060"/>
                  </a:lnTo>
                  <a:lnTo>
                    <a:pt x="61607" y="95250"/>
                  </a:lnTo>
                  <a:lnTo>
                    <a:pt x="61607" y="90170"/>
                  </a:lnTo>
                  <a:close/>
                </a:path>
                <a:path w="294640" h="101600">
                  <a:moveTo>
                    <a:pt x="200939" y="99060"/>
                  </a:moveTo>
                  <a:lnTo>
                    <a:pt x="200418" y="99060"/>
                  </a:lnTo>
                  <a:lnTo>
                    <a:pt x="200418" y="95250"/>
                  </a:lnTo>
                  <a:lnTo>
                    <a:pt x="200037" y="95250"/>
                  </a:lnTo>
                  <a:lnTo>
                    <a:pt x="200037" y="93980"/>
                  </a:lnTo>
                  <a:lnTo>
                    <a:pt x="200152" y="90170"/>
                  </a:lnTo>
                  <a:lnTo>
                    <a:pt x="200291" y="90170"/>
                  </a:lnTo>
                  <a:lnTo>
                    <a:pt x="200291" y="88900"/>
                  </a:lnTo>
                  <a:lnTo>
                    <a:pt x="200202" y="83820"/>
                  </a:lnTo>
                  <a:lnTo>
                    <a:pt x="200037" y="83820"/>
                  </a:lnTo>
                  <a:lnTo>
                    <a:pt x="200037" y="78740"/>
                  </a:lnTo>
                  <a:lnTo>
                    <a:pt x="200025" y="71120"/>
                  </a:lnTo>
                  <a:lnTo>
                    <a:pt x="200164" y="71120"/>
                  </a:lnTo>
                  <a:lnTo>
                    <a:pt x="200164" y="30480"/>
                  </a:lnTo>
                  <a:lnTo>
                    <a:pt x="200164" y="22860"/>
                  </a:lnTo>
                  <a:lnTo>
                    <a:pt x="200037" y="22860"/>
                  </a:lnTo>
                  <a:lnTo>
                    <a:pt x="200037" y="17780"/>
                  </a:lnTo>
                  <a:lnTo>
                    <a:pt x="199910" y="17780"/>
                  </a:lnTo>
                  <a:lnTo>
                    <a:pt x="199910" y="16510"/>
                  </a:lnTo>
                  <a:lnTo>
                    <a:pt x="200101" y="16510"/>
                  </a:lnTo>
                  <a:lnTo>
                    <a:pt x="200101" y="12700"/>
                  </a:lnTo>
                  <a:lnTo>
                    <a:pt x="200291" y="12700"/>
                  </a:lnTo>
                  <a:lnTo>
                    <a:pt x="200291" y="6350"/>
                  </a:lnTo>
                  <a:lnTo>
                    <a:pt x="200431" y="6350"/>
                  </a:lnTo>
                  <a:lnTo>
                    <a:pt x="200431" y="2540"/>
                  </a:lnTo>
                  <a:lnTo>
                    <a:pt x="200888" y="2540"/>
                  </a:lnTo>
                  <a:lnTo>
                    <a:pt x="200888" y="0"/>
                  </a:lnTo>
                  <a:lnTo>
                    <a:pt x="186829" y="0"/>
                  </a:lnTo>
                  <a:lnTo>
                    <a:pt x="186829" y="2540"/>
                  </a:lnTo>
                  <a:lnTo>
                    <a:pt x="186829" y="6350"/>
                  </a:lnTo>
                  <a:lnTo>
                    <a:pt x="186829" y="90170"/>
                  </a:lnTo>
                  <a:lnTo>
                    <a:pt x="151777" y="90170"/>
                  </a:lnTo>
                  <a:lnTo>
                    <a:pt x="151777" y="0"/>
                  </a:lnTo>
                  <a:lnTo>
                    <a:pt x="138442" y="0"/>
                  </a:lnTo>
                  <a:lnTo>
                    <a:pt x="138442" y="90170"/>
                  </a:lnTo>
                  <a:lnTo>
                    <a:pt x="103378" y="90170"/>
                  </a:lnTo>
                  <a:lnTo>
                    <a:pt x="103378" y="0"/>
                  </a:lnTo>
                  <a:lnTo>
                    <a:pt x="89255" y="0"/>
                  </a:lnTo>
                  <a:lnTo>
                    <a:pt x="89255" y="2540"/>
                  </a:lnTo>
                  <a:lnTo>
                    <a:pt x="89547" y="2540"/>
                  </a:lnTo>
                  <a:lnTo>
                    <a:pt x="89547" y="6350"/>
                  </a:lnTo>
                  <a:lnTo>
                    <a:pt x="89814" y="6350"/>
                  </a:lnTo>
                  <a:lnTo>
                    <a:pt x="89814" y="12700"/>
                  </a:lnTo>
                  <a:lnTo>
                    <a:pt x="90043" y="12700"/>
                  </a:lnTo>
                  <a:lnTo>
                    <a:pt x="90043" y="16510"/>
                  </a:lnTo>
                  <a:lnTo>
                    <a:pt x="90043" y="17780"/>
                  </a:lnTo>
                  <a:lnTo>
                    <a:pt x="89916" y="17780"/>
                  </a:lnTo>
                  <a:lnTo>
                    <a:pt x="89916" y="22860"/>
                  </a:lnTo>
                  <a:lnTo>
                    <a:pt x="89992" y="30480"/>
                  </a:lnTo>
                  <a:lnTo>
                    <a:pt x="90182" y="30480"/>
                  </a:lnTo>
                  <a:lnTo>
                    <a:pt x="90182" y="71120"/>
                  </a:lnTo>
                  <a:lnTo>
                    <a:pt x="90182" y="78740"/>
                  </a:lnTo>
                  <a:lnTo>
                    <a:pt x="89979" y="78740"/>
                  </a:lnTo>
                  <a:lnTo>
                    <a:pt x="89979" y="83820"/>
                  </a:lnTo>
                  <a:lnTo>
                    <a:pt x="89903" y="88900"/>
                  </a:lnTo>
                  <a:lnTo>
                    <a:pt x="90043" y="88900"/>
                  </a:lnTo>
                  <a:lnTo>
                    <a:pt x="90043" y="90170"/>
                  </a:lnTo>
                  <a:lnTo>
                    <a:pt x="89992" y="93980"/>
                  </a:lnTo>
                  <a:lnTo>
                    <a:pt x="89928" y="95250"/>
                  </a:lnTo>
                  <a:lnTo>
                    <a:pt x="89700" y="95250"/>
                  </a:lnTo>
                  <a:lnTo>
                    <a:pt x="89700" y="99060"/>
                  </a:lnTo>
                  <a:lnTo>
                    <a:pt x="89268" y="99060"/>
                  </a:lnTo>
                  <a:lnTo>
                    <a:pt x="89268" y="101600"/>
                  </a:lnTo>
                  <a:lnTo>
                    <a:pt x="200939" y="101600"/>
                  </a:lnTo>
                  <a:lnTo>
                    <a:pt x="200939" y="99060"/>
                  </a:lnTo>
                  <a:close/>
                </a:path>
                <a:path w="294640" h="101600">
                  <a:moveTo>
                    <a:pt x="294017" y="90170"/>
                  </a:moveTo>
                  <a:lnTo>
                    <a:pt x="246646" y="90170"/>
                  </a:lnTo>
                  <a:lnTo>
                    <a:pt x="246646" y="88900"/>
                  </a:lnTo>
                  <a:lnTo>
                    <a:pt x="246646" y="83820"/>
                  </a:lnTo>
                  <a:lnTo>
                    <a:pt x="246646" y="78740"/>
                  </a:lnTo>
                  <a:lnTo>
                    <a:pt x="246646" y="54610"/>
                  </a:lnTo>
                  <a:lnTo>
                    <a:pt x="286651" y="54610"/>
                  </a:lnTo>
                  <a:lnTo>
                    <a:pt x="286651" y="43180"/>
                  </a:lnTo>
                  <a:lnTo>
                    <a:pt x="246646" y="43180"/>
                  </a:lnTo>
                  <a:lnTo>
                    <a:pt x="246646" y="30480"/>
                  </a:lnTo>
                  <a:lnTo>
                    <a:pt x="246646" y="22860"/>
                  </a:lnTo>
                  <a:lnTo>
                    <a:pt x="246646" y="17780"/>
                  </a:lnTo>
                  <a:lnTo>
                    <a:pt x="246646" y="12700"/>
                  </a:lnTo>
                  <a:lnTo>
                    <a:pt x="246646" y="11430"/>
                  </a:lnTo>
                  <a:lnTo>
                    <a:pt x="291858" y="11430"/>
                  </a:lnTo>
                  <a:lnTo>
                    <a:pt x="291858" y="6350"/>
                  </a:lnTo>
                  <a:lnTo>
                    <a:pt x="291858" y="2540"/>
                  </a:lnTo>
                  <a:lnTo>
                    <a:pt x="232854" y="2540"/>
                  </a:lnTo>
                  <a:lnTo>
                    <a:pt x="232854" y="6350"/>
                  </a:lnTo>
                  <a:lnTo>
                    <a:pt x="233032" y="6350"/>
                  </a:lnTo>
                  <a:lnTo>
                    <a:pt x="233032" y="11430"/>
                  </a:lnTo>
                  <a:lnTo>
                    <a:pt x="233172" y="11430"/>
                  </a:lnTo>
                  <a:lnTo>
                    <a:pt x="233172" y="12700"/>
                  </a:lnTo>
                  <a:lnTo>
                    <a:pt x="233248" y="17780"/>
                  </a:lnTo>
                  <a:lnTo>
                    <a:pt x="233172" y="22860"/>
                  </a:lnTo>
                  <a:lnTo>
                    <a:pt x="233248" y="30480"/>
                  </a:lnTo>
                  <a:lnTo>
                    <a:pt x="233438" y="30480"/>
                  </a:lnTo>
                  <a:lnTo>
                    <a:pt x="233438" y="43180"/>
                  </a:lnTo>
                  <a:lnTo>
                    <a:pt x="233438" y="54610"/>
                  </a:lnTo>
                  <a:lnTo>
                    <a:pt x="233438" y="78740"/>
                  </a:lnTo>
                  <a:lnTo>
                    <a:pt x="233235" y="78740"/>
                  </a:lnTo>
                  <a:lnTo>
                    <a:pt x="233235" y="83820"/>
                  </a:lnTo>
                  <a:lnTo>
                    <a:pt x="233108" y="83820"/>
                  </a:lnTo>
                  <a:lnTo>
                    <a:pt x="233108" y="88900"/>
                  </a:lnTo>
                  <a:lnTo>
                    <a:pt x="233184" y="90170"/>
                  </a:lnTo>
                  <a:lnTo>
                    <a:pt x="233184" y="95250"/>
                  </a:lnTo>
                  <a:lnTo>
                    <a:pt x="232803" y="95250"/>
                  </a:lnTo>
                  <a:lnTo>
                    <a:pt x="232803" y="99060"/>
                  </a:lnTo>
                  <a:lnTo>
                    <a:pt x="232410" y="99060"/>
                  </a:lnTo>
                  <a:lnTo>
                    <a:pt x="232410" y="101600"/>
                  </a:lnTo>
                  <a:lnTo>
                    <a:pt x="294017" y="101600"/>
                  </a:lnTo>
                  <a:lnTo>
                    <a:pt x="294017" y="99060"/>
                  </a:lnTo>
                  <a:lnTo>
                    <a:pt x="294017" y="95250"/>
                  </a:lnTo>
                  <a:lnTo>
                    <a:pt x="294017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63" name="object 62">
              <a:extLst>
                <a:ext uri="{FF2B5EF4-FFF2-40B4-BE49-F238E27FC236}">
                  <a16:creationId xmlns:a16="http://schemas.microsoft.com/office/drawing/2014/main" id="{D73AEBE0-1DF5-FDC5-C823-B737790E9143}"/>
                </a:ext>
              </a:extLst>
            </p:cNvPr>
            <p:cNvSpPr/>
            <p:nvPr/>
          </p:nvSpPr>
          <p:spPr>
            <a:xfrm>
              <a:off x="13404812" y="363221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5934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42" y="2540"/>
                  </a:lnTo>
                  <a:lnTo>
                    <a:pt x="342" y="6350"/>
                  </a:lnTo>
                  <a:lnTo>
                    <a:pt x="59347" y="6350"/>
                  </a:lnTo>
                  <a:lnTo>
                    <a:pt x="59347" y="2540"/>
                  </a:lnTo>
                  <a:lnTo>
                    <a:pt x="59347" y="0"/>
                  </a:lnTo>
                  <a:close/>
                </a:path>
                <a:path w="165100" h="101600">
                  <a:moveTo>
                    <a:pt x="164515" y="99060"/>
                  </a:moveTo>
                  <a:lnTo>
                    <a:pt x="163944" y="99060"/>
                  </a:lnTo>
                  <a:lnTo>
                    <a:pt x="163944" y="95250"/>
                  </a:lnTo>
                  <a:lnTo>
                    <a:pt x="163487" y="95250"/>
                  </a:lnTo>
                  <a:lnTo>
                    <a:pt x="163487" y="93980"/>
                  </a:lnTo>
                  <a:lnTo>
                    <a:pt x="163715" y="93980"/>
                  </a:lnTo>
                  <a:lnTo>
                    <a:pt x="163715" y="88900"/>
                  </a:lnTo>
                  <a:lnTo>
                    <a:pt x="163779" y="83820"/>
                  </a:lnTo>
                  <a:lnTo>
                    <a:pt x="163550" y="83820"/>
                  </a:lnTo>
                  <a:lnTo>
                    <a:pt x="163550" y="78740"/>
                  </a:lnTo>
                  <a:lnTo>
                    <a:pt x="163537" y="71120"/>
                  </a:lnTo>
                  <a:lnTo>
                    <a:pt x="163741" y="71120"/>
                  </a:lnTo>
                  <a:lnTo>
                    <a:pt x="163741" y="54610"/>
                  </a:lnTo>
                  <a:lnTo>
                    <a:pt x="163741" y="43180"/>
                  </a:lnTo>
                  <a:lnTo>
                    <a:pt x="163741" y="30480"/>
                  </a:lnTo>
                  <a:lnTo>
                    <a:pt x="163741" y="22860"/>
                  </a:lnTo>
                  <a:lnTo>
                    <a:pt x="163550" y="22860"/>
                  </a:lnTo>
                  <a:lnTo>
                    <a:pt x="163550" y="17780"/>
                  </a:lnTo>
                  <a:lnTo>
                    <a:pt x="163360" y="17780"/>
                  </a:lnTo>
                  <a:lnTo>
                    <a:pt x="163360" y="16510"/>
                  </a:lnTo>
                  <a:lnTo>
                    <a:pt x="163614" y="16510"/>
                  </a:lnTo>
                  <a:lnTo>
                    <a:pt x="163614" y="12700"/>
                  </a:lnTo>
                  <a:lnTo>
                    <a:pt x="163918" y="12700"/>
                  </a:lnTo>
                  <a:lnTo>
                    <a:pt x="163918" y="6350"/>
                  </a:lnTo>
                  <a:lnTo>
                    <a:pt x="163995" y="2540"/>
                  </a:lnTo>
                  <a:lnTo>
                    <a:pt x="164414" y="2540"/>
                  </a:lnTo>
                  <a:lnTo>
                    <a:pt x="164414" y="0"/>
                  </a:lnTo>
                  <a:lnTo>
                    <a:pt x="150406" y="0"/>
                  </a:lnTo>
                  <a:lnTo>
                    <a:pt x="150406" y="2540"/>
                  </a:lnTo>
                  <a:lnTo>
                    <a:pt x="150406" y="6350"/>
                  </a:lnTo>
                  <a:lnTo>
                    <a:pt x="150406" y="43180"/>
                  </a:lnTo>
                  <a:lnTo>
                    <a:pt x="99225" y="43180"/>
                  </a:lnTo>
                  <a:lnTo>
                    <a:pt x="99225" y="0"/>
                  </a:lnTo>
                  <a:lnTo>
                    <a:pt x="85090" y="0"/>
                  </a:lnTo>
                  <a:lnTo>
                    <a:pt x="85090" y="2540"/>
                  </a:lnTo>
                  <a:lnTo>
                    <a:pt x="85432" y="2540"/>
                  </a:lnTo>
                  <a:lnTo>
                    <a:pt x="85432" y="6350"/>
                  </a:lnTo>
                  <a:lnTo>
                    <a:pt x="85636" y="6350"/>
                  </a:lnTo>
                  <a:lnTo>
                    <a:pt x="85636" y="12700"/>
                  </a:lnTo>
                  <a:lnTo>
                    <a:pt x="85813" y="12700"/>
                  </a:lnTo>
                  <a:lnTo>
                    <a:pt x="85813" y="16510"/>
                  </a:lnTo>
                  <a:lnTo>
                    <a:pt x="85877" y="17780"/>
                  </a:lnTo>
                  <a:lnTo>
                    <a:pt x="85750" y="17780"/>
                  </a:lnTo>
                  <a:lnTo>
                    <a:pt x="85750" y="22860"/>
                  </a:lnTo>
                  <a:lnTo>
                    <a:pt x="85826" y="30480"/>
                  </a:lnTo>
                  <a:lnTo>
                    <a:pt x="86017" y="30480"/>
                  </a:lnTo>
                  <a:lnTo>
                    <a:pt x="86017" y="43180"/>
                  </a:lnTo>
                  <a:lnTo>
                    <a:pt x="86017" y="54610"/>
                  </a:lnTo>
                  <a:lnTo>
                    <a:pt x="86017" y="71120"/>
                  </a:lnTo>
                  <a:lnTo>
                    <a:pt x="86017" y="78740"/>
                  </a:lnTo>
                  <a:lnTo>
                    <a:pt x="85813" y="78740"/>
                  </a:lnTo>
                  <a:lnTo>
                    <a:pt x="85813" y="83820"/>
                  </a:lnTo>
                  <a:lnTo>
                    <a:pt x="85686" y="83820"/>
                  </a:lnTo>
                  <a:lnTo>
                    <a:pt x="85686" y="88900"/>
                  </a:lnTo>
                  <a:lnTo>
                    <a:pt x="85763" y="93980"/>
                  </a:lnTo>
                  <a:lnTo>
                    <a:pt x="85763" y="95250"/>
                  </a:lnTo>
                  <a:lnTo>
                    <a:pt x="85382" y="95250"/>
                  </a:lnTo>
                  <a:lnTo>
                    <a:pt x="85382" y="99060"/>
                  </a:lnTo>
                  <a:lnTo>
                    <a:pt x="84988" y="99060"/>
                  </a:lnTo>
                  <a:lnTo>
                    <a:pt x="84988" y="101600"/>
                  </a:lnTo>
                  <a:lnTo>
                    <a:pt x="99225" y="101600"/>
                  </a:lnTo>
                  <a:lnTo>
                    <a:pt x="99225" y="99060"/>
                  </a:lnTo>
                  <a:lnTo>
                    <a:pt x="99225" y="95250"/>
                  </a:lnTo>
                  <a:lnTo>
                    <a:pt x="99225" y="54610"/>
                  </a:lnTo>
                  <a:lnTo>
                    <a:pt x="150406" y="54610"/>
                  </a:lnTo>
                  <a:lnTo>
                    <a:pt x="150406" y="101600"/>
                  </a:lnTo>
                  <a:lnTo>
                    <a:pt x="164515" y="101600"/>
                  </a:lnTo>
                  <a:lnTo>
                    <a:pt x="164515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64" name="object 63">
              <a:extLst>
                <a:ext uri="{FF2B5EF4-FFF2-40B4-BE49-F238E27FC236}">
                  <a16:creationId xmlns:a16="http://schemas.microsoft.com/office/drawing/2014/main" id="{321CB6A5-5748-69E8-8D08-2EA0DA2438A3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598906" y="3632225"/>
              <a:ext cx="80899" cy="101574"/>
            </a:xfrm>
            <a:prstGeom prst="rect">
              <a:avLst/>
            </a:prstGeom>
          </p:spPr>
        </p:pic>
        <p:pic>
          <p:nvPicPr>
            <p:cNvPr id="865" name="object 64">
              <a:extLst>
                <a:ext uri="{FF2B5EF4-FFF2-40B4-BE49-F238E27FC236}">
                  <a16:creationId xmlns:a16="http://schemas.microsoft.com/office/drawing/2014/main" id="{6615324D-7269-A8FE-FFAE-9C267BA13ED4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844523" y="3630942"/>
              <a:ext cx="87249" cy="104127"/>
            </a:xfrm>
            <a:prstGeom prst="rect">
              <a:avLst/>
            </a:prstGeom>
          </p:spPr>
        </p:pic>
        <p:pic>
          <p:nvPicPr>
            <p:cNvPr id="866" name="object 65">
              <a:extLst>
                <a:ext uri="{FF2B5EF4-FFF2-40B4-BE49-F238E27FC236}">
                  <a16:creationId xmlns:a16="http://schemas.microsoft.com/office/drawing/2014/main" id="{A3AB3D68-6F04-06E5-6369-478AA2AF3FCC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704696" y="3632212"/>
              <a:ext cx="73914" cy="101587"/>
            </a:xfrm>
            <a:prstGeom prst="rect">
              <a:avLst/>
            </a:prstGeom>
          </p:spPr>
        </p:pic>
        <p:sp>
          <p:nvSpPr>
            <p:cNvPr id="867" name="object 66">
              <a:extLst>
                <a:ext uri="{FF2B5EF4-FFF2-40B4-BE49-F238E27FC236}">
                  <a16:creationId xmlns:a16="http://schemas.microsoft.com/office/drawing/2014/main" id="{16C8107F-C8CC-AF81-D20A-1BB051632CF9}"/>
                </a:ext>
              </a:extLst>
            </p:cNvPr>
            <p:cNvSpPr/>
            <p:nvPr/>
          </p:nvSpPr>
          <p:spPr>
            <a:xfrm>
              <a:off x="14490560" y="3632212"/>
              <a:ext cx="159385" cy="101600"/>
            </a:xfrm>
            <a:custGeom>
              <a:avLst/>
              <a:gdLst/>
              <a:ahLst/>
              <a:cxnLst/>
              <a:rect l="l" t="t" r="r" b="b"/>
              <a:pathLst>
                <a:path w="159384" h="101600">
                  <a:moveTo>
                    <a:pt x="61607" y="90170"/>
                  </a:moveTo>
                  <a:lnTo>
                    <a:pt x="14236" y="90170"/>
                  </a:lnTo>
                  <a:lnTo>
                    <a:pt x="14236" y="88900"/>
                  </a:lnTo>
                  <a:lnTo>
                    <a:pt x="14236" y="83820"/>
                  </a:lnTo>
                  <a:lnTo>
                    <a:pt x="14236" y="78740"/>
                  </a:lnTo>
                  <a:lnTo>
                    <a:pt x="14236" y="54610"/>
                  </a:lnTo>
                  <a:lnTo>
                    <a:pt x="54241" y="54610"/>
                  </a:lnTo>
                  <a:lnTo>
                    <a:pt x="54241" y="43180"/>
                  </a:lnTo>
                  <a:lnTo>
                    <a:pt x="14236" y="43180"/>
                  </a:lnTo>
                  <a:lnTo>
                    <a:pt x="14236" y="30480"/>
                  </a:lnTo>
                  <a:lnTo>
                    <a:pt x="14236" y="22860"/>
                  </a:lnTo>
                  <a:lnTo>
                    <a:pt x="14236" y="17780"/>
                  </a:lnTo>
                  <a:lnTo>
                    <a:pt x="14236" y="12700"/>
                  </a:lnTo>
                  <a:lnTo>
                    <a:pt x="14236" y="11430"/>
                  </a:lnTo>
                  <a:lnTo>
                    <a:pt x="59448" y="11430"/>
                  </a:lnTo>
                  <a:lnTo>
                    <a:pt x="59448" y="6350"/>
                  </a:lnTo>
                  <a:lnTo>
                    <a:pt x="59448" y="2540"/>
                  </a:lnTo>
                  <a:lnTo>
                    <a:pt x="59448" y="0"/>
                  </a:lnTo>
                  <a:lnTo>
                    <a:pt x="101" y="0"/>
                  </a:lnTo>
                  <a:lnTo>
                    <a:pt x="101" y="2540"/>
                  </a:lnTo>
                  <a:lnTo>
                    <a:pt x="444" y="2540"/>
                  </a:lnTo>
                  <a:lnTo>
                    <a:pt x="444" y="6350"/>
                  </a:lnTo>
                  <a:lnTo>
                    <a:pt x="622" y="6350"/>
                  </a:lnTo>
                  <a:lnTo>
                    <a:pt x="622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38" y="17780"/>
                  </a:lnTo>
                  <a:lnTo>
                    <a:pt x="762" y="22860"/>
                  </a:lnTo>
                  <a:lnTo>
                    <a:pt x="838" y="30480"/>
                  </a:lnTo>
                  <a:lnTo>
                    <a:pt x="1028" y="30480"/>
                  </a:lnTo>
                  <a:lnTo>
                    <a:pt x="1028" y="43180"/>
                  </a:lnTo>
                  <a:lnTo>
                    <a:pt x="1028" y="54610"/>
                  </a:lnTo>
                  <a:lnTo>
                    <a:pt x="1028" y="78740"/>
                  </a:lnTo>
                  <a:lnTo>
                    <a:pt x="825" y="78740"/>
                  </a:lnTo>
                  <a:lnTo>
                    <a:pt x="825" y="83820"/>
                  </a:lnTo>
                  <a:lnTo>
                    <a:pt x="698" y="83820"/>
                  </a:lnTo>
                  <a:lnTo>
                    <a:pt x="698" y="88900"/>
                  </a:lnTo>
                  <a:lnTo>
                    <a:pt x="774" y="90170"/>
                  </a:lnTo>
                  <a:lnTo>
                    <a:pt x="774" y="95250"/>
                  </a:lnTo>
                  <a:lnTo>
                    <a:pt x="393" y="95250"/>
                  </a:lnTo>
                  <a:lnTo>
                    <a:pt x="393" y="9906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61607" y="101600"/>
                  </a:lnTo>
                  <a:lnTo>
                    <a:pt x="61607" y="99060"/>
                  </a:lnTo>
                  <a:lnTo>
                    <a:pt x="61607" y="95250"/>
                  </a:lnTo>
                  <a:lnTo>
                    <a:pt x="61607" y="90170"/>
                  </a:lnTo>
                  <a:close/>
                </a:path>
                <a:path w="159384" h="101600">
                  <a:moveTo>
                    <a:pt x="159143" y="0"/>
                  </a:moveTo>
                  <a:lnTo>
                    <a:pt x="78244" y="0"/>
                  </a:lnTo>
                  <a:lnTo>
                    <a:pt x="78244" y="11430"/>
                  </a:lnTo>
                  <a:lnTo>
                    <a:pt x="78244" y="12700"/>
                  </a:lnTo>
                  <a:lnTo>
                    <a:pt x="80200" y="12700"/>
                  </a:lnTo>
                  <a:lnTo>
                    <a:pt x="80200" y="11430"/>
                  </a:lnTo>
                  <a:lnTo>
                    <a:pt x="111899" y="11430"/>
                  </a:lnTo>
                  <a:lnTo>
                    <a:pt x="111899" y="12700"/>
                  </a:lnTo>
                  <a:lnTo>
                    <a:pt x="111899" y="71120"/>
                  </a:lnTo>
                  <a:lnTo>
                    <a:pt x="111899" y="77470"/>
                  </a:lnTo>
                  <a:lnTo>
                    <a:pt x="111899" y="78740"/>
                  </a:lnTo>
                  <a:lnTo>
                    <a:pt x="111620" y="78740"/>
                  </a:lnTo>
                  <a:lnTo>
                    <a:pt x="111620" y="83820"/>
                  </a:lnTo>
                  <a:lnTo>
                    <a:pt x="111493" y="83820"/>
                  </a:lnTo>
                  <a:lnTo>
                    <a:pt x="111493" y="88900"/>
                  </a:lnTo>
                  <a:lnTo>
                    <a:pt x="111544" y="93980"/>
                  </a:lnTo>
                  <a:lnTo>
                    <a:pt x="111391" y="93980"/>
                  </a:lnTo>
                  <a:lnTo>
                    <a:pt x="111391" y="95250"/>
                  </a:lnTo>
                  <a:lnTo>
                    <a:pt x="111010" y="95250"/>
                  </a:lnTo>
                  <a:lnTo>
                    <a:pt x="111010" y="99060"/>
                  </a:lnTo>
                  <a:lnTo>
                    <a:pt x="110617" y="99060"/>
                  </a:lnTo>
                  <a:lnTo>
                    <a:pt x="110617" y="101600"/>
                  </a:lnTo>
                  <a:lnTo>
                    <a:pt x="126263" y="101600"/>
                  </a:lnTo>
                  <a:lnTo>
                    <a:pt x="126263" y="99060"/>
                  </a:lnTo>
                  <a:lnTo>
                    <a:pt x="125742" y="99060"/>
                  </a:lnTo>
                  <a:lnTo>
                    <a:pt x="125742" y="95250"/>
                  </a:lnTo>
                  <a:lnTo>
                    <a:pt x="125361" y="95250"/>
                  </a:lnTo>
                  <a:lnTo>
                    <a:pt x="125361" y="93980"/>
                  </a:lnTo>
                  <a:lnTo>
                    <a:pt x="125361" y="88900"/>
                  </a:lnTo>
                  <a:lnTo>
                    <a:pt x="125285" y="83820"/>
                  </a:lnTo>
                  <a:lnTo>
                    <a:pt x="125107" y="83820"/>
                  </a:lnTo>
                  <a:lnTo>
                    <a:pt x="125107" y="78740"/>
                  </a:lnTo>
                  <a:lnTo>
                    <a:pt x="124980" y="78740"/>
                  </a:lnTo>
                  <a:lnTo>
                    <a:pt x="124980" y="77470"/>
                  </a:lnTo>
                  <a:lnTo>
                    <a:pt x="125044" y="71120"/>
                  </a:lnTo>
                  <a:lnTo>
                    <a:pt x="125107" y="12700"/>
                  </a:lnTo>
                  <a:lnTo>
                    <a:pt x="125107" y="11430"/>
                  </a:lnTo>
                  <a:lnTo>
                    <a:pt x="157175" y="11430"/>
                  </a:lnTo>
                  <a:lnTo>
                    <a:pt x="157175" y="12700"/>
                  </a:lnTo>
                  <a:lnTo>
                    <a:pt x="159143" y="12700"/>
                  </a:lnTo>
                  <a:lnTo>
                    <a:pt x="159143" y="11430"/>
                  </a:lnTo>
                  <a:lnTo>
                    <a:pt x="15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68" name="object 67">
              <a:extLst>
                <a:ext uri="{FF2B5EF4-FFF2-40B4-BE49-F238E27FC236}">
                  <a16:creationId xmlns:a16="http://schemas.microsoft.com/office/drawing/2014/main" id="{82E9A348-3E26-041C-7662-801A4D25173E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234928" y="3661409"/>
              <a:ext cx="494783" cy="102870"/>
            </a:xfrm>
            <a:prstGeom prst="rect">
              <a:avLst/>
            </a:prstGeom>
          </p:spPr>
        </p:pic>
        <p:pic>
          <p:nvPicPr>
            <p:cNvPr id="869" name="object 68">
              <a:extLst>
                <a:ext uri="{FF2B5EF4-FFF2-40B4-BE49-F238E27FC236}">
                  <a16:creationId xmlns:a16="http://schemas.microsoft.com/office/drawing/2014/main" id="{92B57013-F109-1F9D-57DD-B0CF2905AE31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943078" y="3823156"/>
              <a:ext cx="1205484" cy="141782"/>
            </a:xfrm>
            <a:prstGeom prst="rect">
              <a:avLst/>
            </a:prstGeom>
          </p:spPr>
        </p:pic>
        <p:pic>
          <p:nvPicPr>
            <p:cNvPr id="870" name="object 69">
              <a:extLst>
                <a:ext uri="{FF2B5EF4-FFF2-40B4-BE49-F238E27FC236}">
                  <a16:creationId xmlns:a16="http://schemas.microsoft.com/office/drawing/2014/main" id="{4E105732-E1F6-EACA-625B-E68016B8C4F8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998956" y="3626306"/>
              <a:ext cx="3307207" cy="534212"/>
            </a:xfrm>
            <a:prstGeom prst="rect">
              <a:avLst/>
            </a:prstGeom>
          </p:spPr>
        </p:pic>
        <p:sp>
          <p:nvSpPr>
            <p:cNvPr id="871" name="object 70">
              <a:extLst>
                <a:ext uri="{FF2B5EF4-FFF2-40B4-BE49-F238E27FC236}">
                  <a16:creationId xmlns:a16="http://schemas.microsoft.com/office/drawing/2014/main" id="{7BD25A7F-C332-34C9-FDF1-82F4F1DFCA6E}"/>
                </a:ext>
              </a:extLst>
            </p:cNvPr>
            <p:cNvSpPr/>
            <p:nvPr/>
          </p:nvSpPr>
          <p:spPr>
            <a:xfrm>
              <a:off x="6836092" y="3769372"/>
              <a:ext cx="159385" cy="208279"/>
            </a:xfrm>
            <a:custGeom>
              <a:avLst/>
              <a:gdLst/>
              <a:ahLst/>
              <a:cxnLst/>
              <a:rect l="l" t="t" r="r" b="b"/>
              <a:pathLst>
                <a:path w="159384" h="208279">
                  <a:moveTo>
                    <a:pt x="158775" y="203200"/>
                  </a:moveTo>
                  <a:lnTo>
                    <a:pt x="157784" y="203200"/>
                  </a:lnTo>
                  <a:lnTo>
                    <a:pt x="157784" y="194310"/>
                  </a:lnTo>
                  <a:lnTo>
                    <a:pt x="157327" y="194310"/>
                  </a:lnTo>
                  <a:lnTo>
                    <a:pt x="157327" y="184150"/>
                  </a:lnTo>
                  <a:lnTo>
                    <a:pt x="157289" y="175260"/>
                  </a:lnTo>
                  <a:lnTo>
                    <a:pt x="157149" y="175260"/>
                  </a:lnTo>
                  <a:lnTo>
                    <a:pt x="157149" y="166370"/>
                  </a:lnTo>
                  <a:lnTo>
                    <a:pt x="157060" y="157480"/>
                  </a:lnTo>
                  <a:lnTo>
                    <a:pt x="157060" y="147320"/>
                  </a:lnTo>
                  <a:lnTo>
                    <a:pt x="157099" y="62230"/>
                  </a:lnTo>
                  <a:lnTo>
                    <a:pt x="157073" y="41910"/>
                  </a:lnTo>
                  <a:lnTo>
                    <a:pt x="157099" y="33020"/>
                  </a:lnTo>
                  <a:lnTo>
                    <a:pt x="157251" y="33020"/>
                  </a:lnTo>
                  <a:lnTo>
                    <a:pt x="157251" y="25400"/>
                  </a:lnTo>
                  <a:lnTo>
                    <a:pt x="157378" y="25400"/>
                  </a:lnTo>
                  <a:lnTo>
                    <a:pt x="157378" y="24130"/>
                  </a:lnTo>
                  <a:lnTo>
                    <a:pt x="157480" y="13970"/>
                  </a:lnTo>
                  <a:lnTo>
                    <a:pt x="157848" y="13970"/>
                  </a:lnTo>
                  <a:lnTo>
                    <a:pt x="157848" y="6350"/>
                  </a:lnTo>
                  <a:lnTo>
                    <a:pt x="158648" y="6350"/>
                  </a:lnTo>
                  <a:lnTo>
                    <a:pt x="158648" y="0"/>
                  </a:lnTo>
                  <a:lnTo>
                    <a:pt x="165" y="0"/>
                  </a:lnTo>
                  <a:lnTo>
                    <a:pt x="165" y="6350"/>
                  </a:lnTo>
                  <a:lnTo>
                    <a:pt x="787" y="6350"/>
                  </a:lnTo>
                  <a:lnTo>
                    <a:pt x="787" y="13970"/>
                  </a:lnTo>
                  <a:lnTo>
                    <a:pt x="1168" y="13970"/>
                  </a:lnTo>
                  <a:lnTo>
                    <a:pt x="1168" y="24130"/>
                  </a:lnTo>
                  <a:lnTo>
                    <a:pt x="1460" y="24130"/>
                  </a:lnTo>
                  <a:lnTo>
                    <a:pt x="1460" y="25400"/>
                  </a:lnTo>
                  <a:lnTo>
                    <a:pt x="1524" y="33020"/>
                  </a:lnTo>
                  <a:lnTo>
                    <a:pt x="1612" y="41910"/>
                  </a:lnTo>
                  <a:lnTo>
                    <a:pt x="1701" y="62230"/>
                  </a:lnTo>
                  <a:lnTo>
                    <a:pt x="1752" y="147320"/>
                  </a:lnTo>
                  <a:lnTo>
                    <a:pt x="1701" y="157480"/>
                  </a:lnTo>
                  <a:lnTo>
                    <a:pt x="1600" y="166370"/>
                  </a:lnTo>
                  <a:lnTo>
                    <a:pt x="1485" y="175260"/>
                  </a:lnTo>
                  <a:lnTo>
                    <a:pt x="1447" y="184150"/>
                  </a:lnTo>
                  <a:lnTo>
                    <a:pt x="1371" y="194310"/>
                  </a:lnTo>
                  <a:lnTo>
                    <a:pt x="850" y="194310"/>
                  </a:lnTo>
                  <a:lnTo>
                    <a:pt x="850" y="203200"/>
                  </a:lnTo>
                  <a:lnTo>
                    <a:pt x="0" y="203200"/>
                  </a:lnTo>
                  <a:lnTo>
                    <a:pt x="0" y="208280"/>
                  </a:lnTo>
                  <a:lnTo>
                    <a:pt x="28829" y="208280"/>
                  </a:lnTo>
                  <a:lnTo>
                    <a:pt x="28829" y="203200"/>
                  </a:lnTo>
                  <a:lnTo>
                    <a:pt x="28829" y="194310"/>
                  </a:lnTo>
                  <a:lnTo>
                    <a:pt x="28829" y="24130"/>
                  </a:lnTo>
                  <a:lnTo>
                    <a:pt x="130035" y="24130"/>
                  </a:lnTo>
                  <a:lnTo>
                    <a:pt x="130035" y="208280"/>
                  </a:lnTo>
                  <a:lnTo>
                    <a:pt x="158775" y="208280"/>
                  </a:lnTo>
                  <a:lnTo>
                    <a:pt x="158775" y="203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72" name="object 71">
              <a:extLst>
                <a:ext uri="{FF2B5EF4-FFF2-40B4-BE49-F238E27FC236}">
                  <a16:creationId xmlns:a16="http://schemas.microsoft.com/office/drawing/2014/main" id="{A8E4170D-20A0-FD60-A57B-6AC2BCA36A40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49299" y="3768127"/>
              <a:ext cx="136537" cy="209511"/>
            </a:xfrm>
            <a:prstGeom prst="rect">
              <a:avLst/>
            </a:prstGeom>
          </p:spPr>
        </p:pic>
        <p:pic>
          <p:nvPicPr>
            <p:cNvPr id="873" name="object 72">
              <a:extLst>
                <a:ext uri="{FF2B5EF4-FFF2-40B4-BE49-F238E27FC236}">
                  <a16:creationId xmlns:a16="http://schemas.microsoft.com/office/drawing/2014/main" id="{972AD0CF-E718-C64A-0B0C-F799FCAED0CE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10652" y="3765981"/>
              <a:ext cx="177404" cy="215226"/>
            </a:xfrm>
            <a:prstGeom prst="rect">
              <a:avLst/>
            </a:prstGeom>
          </p:spPr>
        </p:pic>
        <p:sp>
          <p:nvSpPr>
            <p:cNvPr id="874" name="object 73">
              <a:extLst>
                <a:ext uri="{FF2B5EF4-FFF2-40B4-BE49-F238E27FC236}">
                  <a16:creationId xmlns:a16="http://schemas.microsoft.com/office/drawing/2014/main" id="{A423787C-F3EA-AA9E-F99D-1D86FBAF72AD}"/>
                </a:ext>
              </a:extLst>
            </p:cNvPr>
            <p:cNvSpPr/>
            <p:nvPr/>
          </p:nvSpPr>
          <p:spPr>
            <a:xfrm>
              <a:off x="7428446" y="3769372"/>
              <a:ext cx="125730" cy="208279"/>
            </a:xfrm>
            <a:custGeom>
              <a:avLst/>
              <a:gdLst/>
              <a:ahLst/>
              <a:cxnLst/>
              <a:rect l="l" t="t" r="r" b="b"/>
              <a:pathLst>
                <a:path w="125729" h="208279">
                  <a:moveTo>
                    <a:pt x="125158" y="182880"/>
                  </a:moveTo>
                  <a:lnTo>
                    <a:pt x="119824" y="182880"/>
                  </a:lnTo>
                  <a:lnTo>
                    <a:pt x="119824" y="184150"/>
                  </a:lnTo>
                  <a:lnTo>
                    <a:pt x="28956" y="184150"/>
                  </a:lnTo>
                  <a:lnTo>
                    <a:pt x="28956" y="110490"/>
                  </a:lnTo>
                  <a:lnTo>
                    <a:pt x="110197" y="110490"/>
                  </a:lnTo>
                  <a:lnTo>
                    <a:pt x="110197" y="87630"/>
                  </a:lnTo>
                  <a:lnTo>
                    <a:pt x="28956" y="87630"/>
                  </a:lnTo>
                  <a:lnTo>
                    <a:pt x="28956" y="62230"/>
                  </a:lnTo>
                  <a:lnTo>
                    <a:pt x="28956" y="52070"/>
                  </a:lnTo>
                  <a:lnTo>
                    <a:pt x="28956" y="33020"/>
                  </a:lnTo>
                  <a:lnTo>
                    <a:pt x="28956" y="25400"/>
                  </a:lnTo>
                  <a:lnTo>
                    <a:pt x="28956" y="24130"/>
                  </a:lnTo>
                  <a:lnTo>
                    <a:pt x="120865" y="24130"/>
                  </a:lnTo>
                  <a:lnTo>
                    <a:pt x="120865" y="13970"/>
                  </a:lnTo>
                  <a:lnTo>
                    <a:pt x="120865" y="6350"/>
                  </a:lnTo>
                  <a:lnTo>
                    <a:pt x="120865" y="0"/>
                  </a:lnTo>
                  <a:lnTo>
                    <a:pt x="266" y="0"/>
                  </a:lnTo>
                  <a:lnTo>
                    <a:pt x="266" y="6350"/>
                  </a:lnTo>
                  <a:lnTo>
                    <a:pt x="1003" y="6350"/>
                  </a:lnTo>
                  <a:lnTo>
                    <a:pt x="1003" y="13970"/>
                  </a:lnTo>
                  <a:lnTo>
                    <a:pt x="1384" y="13970"/>
                  </a:lnTo>
                  <a:lnTo>
                    <a:pt x="1384" y="24130"/>
                  </a:lnTo>
                  <a:lnTo>
                    <a:pt x="1562" y="24130"/>
                  </a:lnTo>
                  <a:lnTo>
                    <a:pt x="1562" y="25400"/>
                  </a:lnTo>
                  <a:lnTo>
                    <a:pt x="1612" y="33020"/>
                  </a:lnTo>
                  <a:lnTo>
                    <a:pt x="1689" y="52070"/>
                  </a:lnTo>
                  <a:lnTo>
                    <a:pt x="1790" y="62230"/>
                  </a:lnTo>
                  <a:lnTo>
                    <a:pt x="1866" y="87630"/>
                  </a:lnTo>
                  <a:lnTo>
                    <a:pt x="1866" y="110490"/>
                  </a:lnTo>
                  <a:lnTo>
                    <a:pt x="1866" y="146050"/>
                  </a:lnTo>
                  <a:lnTo>
                    <a:pt x="1841" y="156210"/>
                  </a:lnTo>
                  <a:lnTo>
                    <a:pt x="1727" y="175260"/>
                  </a:lnTo>
                  <a:lnTo>
                    <a:pt x="1600" y="175260"/>
                  </a:lnTo>
                  <a:lnTo>
                    <a:pt x="1600" y="182880"/>
                  </a:lnTo>
                  <a:lnTo>
                    <a:pt x="1574" y="184150"/>
                  </a:lnTo>
                  <a:lnTo>
                    <a:pt x="1473" y="194310"/>
                  </a:lnTo>
                  <a:lnTo>
                    <a:pt x="838" y="194310"/>
                  </a:lnTo>
                  <a:lnTo>
                    <a:pt x="838" y="203200"/>
                  </a:lnTo>
                  <a:lnTo>
                    <a:pt x="0" y="203200"/>
                  </a:lnTo>
                  <a:lnTo>
                    <a:pt x="0" y="208280"/>
                  </a:lnTo>
                  <a:lnTo>
                    <a:pt x="125158" y="208280"/>
                  </a:lnTo>
                  <a:lnTo>
                    <a:pt x="125158" y="203200"/>
                  </a:lnTo>
                  <a:lnTo>
                    <a:pt x="125158" y="194310"/>
                  </a:lnTo>
                  <a:lnTo>
                    <a:pt x="125158" y="184150"/>
                  </a:lnTo>
                  <a:lnTo>
                    <a:pt x="125158" y="182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75" name="object 74">
              <a:extLst>
                <a:ext uri="{FF2B5EF4-FFF2-40B4-BE49-F238E27FC236}">
                  <a16:creationId xmlns:a16="http://schemas.microsoft.com/office/drawing/2014/main" id="{4C426757-6DFA-7CB4-35C0-C802270319B8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593266" y="3765841"/>
              <a:ext cx="150380" cy="211797"/>
            </a:xfrm>
            <a:prstGeom prst="rect">
              <a:avLst/>
            </a:prstGeom>
          </p:spPr>
        </p:pic>
        <p:pic>
          <p:nvPicPr>
            <p:cNvPr id="876" name="object 75">
              <a:extLst>
                <a:ext uri="{FF2B5EF4-FFF2-40B4-BE49-F238E27FC236}">
                  <a16:creationId xmlns:a16="http://schemas.microsoft.com/office/drawing/2014/main" id="{5232F737-3E49-DA34-82D4-A39150095630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771193" y="3769537"/>
              <a:ext cx="164617" cy="208102"/>
            </a:xfrm>
            <a:prstGeom prst="rect">
              <a:avLst/>
            </a:prstGeom>
          </p:spPr>
        </p:pic>
        <p:pic>
          <p:nvPicPr>
            <p:cNvPr id="877" name="object 76">
              <a:extLst>
                <a:ext uri="{FF2B5EF4-FFF2-40B4-BE49-F238E27FC236}">
                  <a16:creationId xmlns:a16="http://schemas.microsoft.com/office/drawing/2014/main" id="{9A892575-A34C-182D-58C5-88F697AEBCDD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044980" y="3768127"/>
              <a:ext cx="136537" cy="209511"/>
            </a:xfrm>
            <a:prstGeom prst="rect">
              <a:avLst/>
            </a:prstGeom>
          </p:spPr>
        </p:pic>
        <p:sp>
          <p:nvSpPr>
            <p:cNvPr id="878" name="object 77">
              <a:extLst>
                <a:ext uri="{FF2B5EF4-FFF2-40B4-BE49-F238E27FC236}">
                  <a16:creationId xmlns:a16="http://schemas.microsoft.com/office/drawing/2014/main" id="{1A4D289B-A7BA-22CC-48CD-714D28C38F6A}"/>
                </a:ext>
              </a:extLst>
            </p:cNvPr>
            <p:cNvSpPr/>
            <p:nvPr/>
          </p:nvSpPr>
          <p:spPr>
            <a:xfrm>
              <a:off x="8215846" y="3769372"/>
              <a:ext cx="579120" cy="208279"/>
            </a:xfrm>
            <a:custGeom>
              <a:avLst/>
              <a:gdLst/>
              <a:ahLst/>
              <a:cxnLst/>
              <a:rect l="l" t="t" r="r" b="b"/>
              <a:pathLst>
                <a:path w="579120" h="208279">
                  <a:moveTo>
                    <a:pt x="125158" y="182880"/>
                  </a:moveTo>
                  <a:lnTo>
                    <a:pt x="119824" y="182880"/>
                  </a:lnTo>
                  <a:lnTo>
                    <a:pt x="119824" y="184150"/>
                  </a:lnTo>
                  <a:lnTo>
                    <a:pt x="28956" y="184150"/>
                  </a:lnTo>
                  <a:lnTo>
                    <a:pt x="28956" y="110490"/>
                  </a:lnTo>
                  <a:lnTo>
                    <a:pt x="110197" y="110490"/>
                  </a:lnTo>
                  <a:lnTo>
                    <a:pt x="110197" y="87630"/>
                  </a:lnTo>
                  <a:lnTo>
                    <a:pt x="28956" y="87630"/>
                  </a:lnTo>
                  <a:lnTo>
                    <a:pt x="28956" y="62230"/>
                  </a:lnTo>
                  <a:lnTo>
                    <a:pt x="28956" y="52070"/>
                  </a:lnTo>
                  <a:lnTo>
                    <a:pt x="28956" y="33020"/>
                  </a:lnTo>
                  <a:lnTo>
                    <a:pt x="28956" y="25400"/>
                  </a:lnTo>
                  <a:lnTo>
                    <a:pt x="28956" y="24130"/>
                  </a:lnTo>
                  <a:lnTo>
                    <a:pt x="120865" y="24130"/>
                  </a:lnTo>
                  <a:lnTo>
                    <a:pt x="120865" y="13970"/>
                  </a:lnTo>
                  <a:lnTo>
                    <a:pt x="120865" y="6350"/>
                  </a:lnTo>
                  <a:lnTo>
                    <a:pt x="120865" y="0"/>
                  </a:lnTo>
                  <a:lnTo>
                    <a:pt x="266" y="0"/>
                  </a:lnTo>
                  <a:lnTo>
                    <a:pt x="266" y="6350"/>
                  </a:lnTo>
                  <a:lnTo>
                    <a:pt x="1003" y="6350"/>
                  </a:lnTo>
                  <a:lnTo>
                    <a:pt x="1003" y="13970"/>
                  </a:lnTo>
                  <a:lnTo>
                    <a:pt x="1384" y="13970"/>
                  </a:lnTo>
                  <a:lnTo>
                    <a:pt x="1384" y="24130"/>
                  </a:lnTo>
                  <a:lnTo>
                    <a:pt x="1562" y="24130"/>
                  </a:lnTo>
                  <a:lnTo>
                    <a:pt x="1562" y="25400"/>
                  </a:lnTo>
                  <a:lnTo>
                    <a:pt x="1612" y="33020"/>
                  </a:lnTo>
                  <a:lnTo>
                    <a:pt x="1689" y="52070"/>
                  </a:lnTo>
                  <a:lnTo>
                    <a:pt x="1790" y="62230"/>
                  </a:lnTo>
                  <a:lnTo>
                    <a:pt x="1866" y="87630"/>
                  </a:lnTo>
                  <a:lnTo>
                    <a:pt x="1866" y="110490"/>
                  </a:lnTo>
                  <a:lnTo>
                    <a:pt x="1866" y="146050"/>
                  </a:lnTo>
                  <a:lnTo>
                    <a:pt x="1841" y="156210"/>
                  </a:lnTo>
                  <a:lnTo>
                    <a:pt x="1727" y="175260"/>
                  </a:lnTo>
                  <a:lnTo>
                    <a:pt x="1600" y="175260"/>
                  </a:lnTo>
                  <a:lnTo>
                    <a:pt x="1600" y="182880"/>
                  </a:lnTo>
                  <a:lnTo>
                    <a:pt x="1574" y="184150"/>
                  </a:lnTo>
                  <a:lnTo>
                    <a:pt x="1473" y="194310"/>
                  </a:lnTo>
                  <a:lnTo>
                    <a:pt x="838" y="194310"/>
                  </a:lnTo>
                  <a:lnTo>
                    <a:pt x="838" y="203200"/>
                  </a:lnTo>
                  <a:lnTo>
                    <a:pt x="0" y="203200"/>
                  </a:lnTo>
                  <a:lnTo>
                    <a:pt x="0" y="208280"/>
                  </a:lnTo>
                  <a:lnTo>
                    <a:pt x="125158" y="208280"/>
                  </a:lnTo>
                  <a:lnTo>
                    <a:pt x="125158" y="203200"/>
                  </a:lnTo>
                  <a:lnTo>
                    <a:pt x="125158" y="194310"/>
                  </a:lnTo>
                  <a:lnTo>
                    <a:pt x="125158" y="184150"/>
                  </a:lnTo>
                  <a:lnTo>
                    <a:pt x="125158" y="182880"/>
                  </a:lnTo>
                  <a:close/>
                </a:path>
                <a:path w="579120" h="208279">
                  <a:moveTo>
                    <a:pt x="398094" y="203200"/>
                  </a:moveTo>
                  <a:lnTo>
                    <a:pt x="397129" y="203200"/>
                  </a:lnTo>
                  <a:lnTo>
                    <a:pt x="397129" y="194310"/>
                  </a:lnTo>
                  <a:lnTo>
                    <a:pt x="396671" y="194310"/>
                  </a:lnTo>
                  <a:lnTo>
                    <a:pt x="396671" y="184150"/>
                  </a:lnTo>
                  <a:lnTo>
                    <a:pt x="396621" y="175260"/>
                  </a:lnTo>
                  <a:lnTo>
                    <a:pt x="396494" y="175260"/>
                  </a:lnTo>
                  <a:lnTo>
                    <a:pt x="396494" y="166370"/>
                  </a:lnTo>
                  <a:lnTo>
                    <a:pt x="396405" y="156210"/>
                  </a:lnTo>
                  <a:lnTo>
                    <a:pt x="396392" y="146050"/>
                  </a:lnTo>
                  <a:lnTo>
                    <a:pt x="396405" y="62230"/>
                  </a:lnTo>
                  <a:lnTo>
                    <a:pt x="396405" y="41910"/>
                  </a:lnTo>
                  <a:lnTo>
                    <a:pt x="396443" y="33020"/>
                  </a:lnTo>
                  <a:lnTo>
                    <a:pt x="396582" y="33020"/>
                  </a:lnTo>
                  <a:lnTo>
                    <a:pt x="396582" y="25400"/>
                  </a:lnTo>
                  <a:lnTo>
                    <a:pt x="396786" y="25400"/>
                  </a:lnTo>
                  <a:lnTo>
                    <a:pt x="396786" y="13970"/>
                  </a:lnTo>
                  <a:lnTo>
                    <a:pt x="397192" y="13970"/>
                  </a:lnTo>
                  <a:lnTo>
                    <a:pt x="397192" y="6350"/>
                  </a:lnTo>
                  <a:lnTo>
                    <a:pt x="398005" y="6350"/>
                  </a:lnTo>
                  <a:lnTo>
                    <a:pt x="398005" y="0"/>
                  </a:lnTo>
                  <a:lnTo>
                    <a:pt x="369328" y="0"/>
                  </a:lnTo>
                  <a:lnTo>
                    <a:pt x="369328" y="6350"/>
                  </a:lnTo>
                  <a:lnTo>
                    <a:pt x="369328" y="13970"/>
                  </a:lnTo>
                  <a:lnTo>
                    <a:pt x="369328" y="184150"/>
                  </a:lnTo>
                  <a:lnTo>
                    <a:pt x="298094" y="184150"/>
                  </a:lnTo>
                  <a:lnTo>
                    <a:pt x="298094" y="0"/>
                  </a:lnTo>
                  <a:lnTo>
                    <a:pt x="271005" y="0"/>
                  </a:lnTo>
                  <a:lnTo>
                    <a:pt x="271005" y="184150"/>
                  </a:lnTo>
                  <a:lnTo>
                    <a:pt x="199745" y="184150"/>
                  </a:lnTo>
                  <a:lnTo>
                    <a:pt x="199745" y="0"/>
                  </a:lnTo>
                  <a:lnTo>
                    <a:pt x="171081" y="0"/>
                  </a:lnTo>
                  <a:lnTo>
                    <a:pt x="171081" y="6350"/>
                  </a:lnTo>
                  <a:lnTo>
                    <a:pt x="171704" y="6350"/>
                  </a:lnTo>
                  <a:lnTo>
                    <a:pt x="171704" y="13970"/>
                  </a:lnTo>
                  <a:lnTo>
                    <a:pt x="172110" y="13970"/>
                  </a:lnTo>
                  <a:lnTo>
                    <a:pt x="172110" y="25400"/>
                  </a:lnTo>
                  <a:lnTo>
                    <a:pt x="172440" y="25400"/>
                  </a:lnTo>
                  <a:lnTo>
                    <a:pt x="172440" y="33020"/>
                  </a:lnTo>
                  <a:lnTo>
                    <a:pt x="172529" y="41910"/>
                  </a:lnTo>
                  <a:lnTo>
                    <a:pt x="172618" y="62230"/>
                  </a:lnTo>
                  <a:lnTo>
                    <a:pt x="172669" y="146050"/>
                  </a:lnTo>
                  <a:lnTo>
                    <a:pt x="172631" y="156210"/>
                  </a:lnTo>
                  <a:lnTo>
                    <a:pt x="172516" y="166370"/>
                  </a:lnTo>
                  <a:lnTo>
                    <a:pt x="172389" y="166370"/>
                  </a:lnTo>
                  <a:lnTo>
                    <a:pt x="172389" y="175260"/>
                  </a:lnTo>
                  <a:lnTo>
                    <a:pt x="172364" y="184150"/>
                  </a:lnTo>
                  <a:lnTo>
                    <a:pt x="172288" y="194310"/>
                  </a:lnTo>
                  <a:lnTo>
                    <a:pt x="171767" y="194310"/>
                  </a:lnTo>
                  <a:lnTo>
                    <a:pt x="171767" y="203200"/>
                  </a:lnTo>
                  <a:lnTo>
                    <a:pt x="170916" y="203200"/>
                  </a:lnTo>
                  <a:lnTo>
                    <a:pt x="170916" y="208280"/>
                  </a:lnTo>
                  <a:lnTo>
                    <a:pt x="398094" y="208280"/>
                  </a:lnTo>
                  <a:lnTo>
                    <a:pt x="398094" y="203200"/>
                  </a:lnTo>
                  <a:close/>
                </a:path>
                <a:path w="579120" h="208279">
                  <a:moveTo>
                    <a:pt x="578548" y="182880"/>
                  </a:moveTo>
                  <a:lnTo>
                    <a:pt x="573214" y="182880"/>
                  </a:lnTo>
                  <a:lnTo>
                    <a:pt x="573214" y="184150"/>
                  </a:lnTo>
                  <a:lnTo>
                    <a:pt x="482346" y="184150"/>
                  </a:lnTo>
                  <a:lnTo>
                    <a:pt x="482346" y="110490"/>
                  </a:lnTo>
                  <a:lnTo>
                    <a:pt x="563587" y="110490"/>
                  </a:lnTo>
                  <a:lnTo>
                    <a:pt x="563587" y="87630"/>
                  </a:lnTo>
                  <a:lnTo>
                    <a:pt x="482346" y="87630"/>
                  </a:lnTo>
                  <a:lnTo>
                    <a:pt x="482346" y="62230"/>
                  </a:lnTo>
                  <a:lnTo>
                    <a:pt x="482346" y="52070"/>
                  </a:lnTo>
                  <a:lnTo>
                    <a:pt x="482346" y="33020"/>
                  </a:lnTo>
                  <a:lnTo>
                    <a:pt x="482346" y="25400"/>
                  </a:lnTo>
                  <a:lnTo>
                    <a:pt x="482346" y="24130"/>
                  </a:lnTo>
                  <a:lnTo>
                    <a:pt x="574255" y="24130"/>
                  </a:lnTo>
                  <a:lnTo>
                    <a:pt x="574255" y="13970"/>
                  </a:lnTo>
                  <a:lnTo>
                    <a:pt x="574255" y="6350"/>
                  </a:lnTo>
                  <a:lnTo>
                    <a:pt x="454393" y="6350"/>
                  </a:lnTo>
                  <a:lnTo>
                    <a:pt x="454393" y="13970"/>
                  </a:lnTo>
                  <a:lnTo>
                    <a:pt x="454774" y="13970"/>
                  </a:lnTo>
                  <a:lnTo>
                    <a:pt x="454774" y="24130"/>
                  </a:lnTo>
                  <a:lnTo>
                    <a:pt x="454952" y="24130"/>
                  </a:lnTo>
                  <a:lnTo>
                    <a:pt x="454952" y="25400"/>
                  </a:lnTo>
                  <a:lnTo>
                    <a:pt x="455002" y="33020"/>
                  </a:lnTo>
                  <a:lnTo>
                    <a:pt x="455079" y="52070"/>
                  </a:lnTo>
                  <a:lnTo>
                    <a:pt x="455180" y="62230"/>
                  </a:lnTo>
                  <a:lnTo>
                    <a:pt x="455256" y="87630"/>
                  </a:lnTo>
                  <a:lnTo>
                    <a:pt x="455256" y="110490"/>
                  </a:lnTo>
                  <a:lnTo>
                    <a:pt x="455256" y="146050"/>
                  </a:lnTo>
                  <a:lnTo>
                    <a:pt x="455231" y="156210"/>
                  </a:lnTo>
                  <a:lnTo>
                    <a:pt x="455117" y="175260"/>
                  </a:lnTo>
                  <a:lnTo>
                    <a:pt x="454990" y="175260"/>
                  </a:lnTo>
                  <a:lnTo>
                    <a:pt x="454990" y="182880"/>
                  </a:lnTo>
                  <a:lnTo>
                    <a:pt x="454964" y="184150"/>
                  </a:lnTo>
                  <a:lnTo>
                    <a:pt x="454863" y="194310"/>
                  </a:lnTo>
                  <a:lnTo>
                    <a:pt x="454228" y="194310"/>
                  </a:lnTo>
                  <a:lnTo>
                    <a:pt x="454228" y="203200"/>
                  </a:lnTo>
                  <a:lnTo>
                    <a:pt x="453390" y="203200"/>
                  </a:lnTo>
                  <a:lnTo>
                    <a:pt x="453390" y="208280"/>
                  </a:lnTo>
                  <a:lnTo>
                    <a:pt x="578548" y="208280"/>
                  </a:lnTo>
                  <a:lnTo>
                    <a:pt x="578548" y="203200"/>
                  </a:lnTo>
                  <a:lnTo>
                    <a:pt x="578548" y="194310"/>
                  </a:lnTo>
                  <a:lnTo>
                    <a:pt x="578548" y="184150"/>
                  </a:lnTo>
                  <a:lnTo>
                    <a:pt x="578548" y="182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79" name="object 78">
              <a:extLst>
                <a:ext uri="{FF2B5EF4-FFF2-40B4-BE49-F238E27FC236}">
                  <a16:creationId xmlns:a16="http://schemas.microsoft.com/office/drawing/2014/main" id="{C50A335C-2004-A2F6-554D-FBC746052F30}"/>
                </a:ext>
              </a:extLst>
            </p:cNvPr>
            <p:cNvSpPr/>
            <p:nvPr/>
          </p:nvSpPr>
          <p:spPr>
            <a:xfrm>
              <a:off x="8669503" y="3769372"/>
              <a:ext cx="328295" cy="208279"/>
            </a:xfrm>
            <a:custGeom>
              <a:avLst/>
              <a:gdLst/>
              <a:ahLst/>
              <a:cxnLst/>
              <a:rect l="l" t="t" r="r" b="b"/>
              <a:pathLst>
                <a:path w="328295" h="208279">
                  <a:moveTo>
                    <a:pt x="12059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736" y="6350"/>
                  </a:lnTo>
                  <a:lnTo>
                    <a:pt x="736" y="13970"/>
                  </a:lnTo>
                  <a:lnTo>
                    <a:pt x="120599" y="13970"/>
                  </a:lnTo>
                  <a:lnTo>
                    <a:pt x="120599" y="6350"/>
                  </a:lnTo>
                  <a:lnTo>
                    <a:pt x="120599" y="0"/>
                  </a:lnTo>
                  <a:close/>
                </a:path>
                <a:path w="328295" h="208279">
                  <a:moveTo>
                    <a:pt x="327837" y="203200"/>
                  </a:moveTo>
                  <a:lnTo>
                    <a:pt x="326898" y="203200"/>
                  </a:lnTo>
                  <a:lnTo>
                    <a:pt x="326898" y="194310"/>
                  </a:lnTo>
                  <a:lnTo>
                    <a:pt x="326466" y="194310"/>
                  </a:lnTo>
                  <a:lnTo>
                    <a:pt x="326466" y="184150"/>
                  </a:lnTo>
                  <a:lnTo>
                    <a:pt x="326402" y="175260"/>
                  </a:lnTo>
                  <a:lnTo>
                    <a:pt x="326263" y="175260"/>
                  </a:lnTo>
                  <a:lnTo>
                    <a:pt x="326263" y="166370"/>
                  </a:lnTo>
                  <a:lnTo>
                    <a:pt x="326186" y="156210"/>
                  </a:lnTo>
                  <a:lnTo>
                    <a:pt x="326174" y="146050"/>
                  </a:lnTo>
                  <a:lnTo>
                    <a:pt x="326174" y="41910"/>
                  </a:lnTo>
                  <a:lnTo>
                    <a:pt x="326224" y="33020"/>
                  </a:lnTo>
                  <a:lnTo>
                    <a:pt x="326351" y="33020"/>
                  </a:lnTo>
                  <a:lnTo>
                    <a:pt x="326351" y="25400"/>
                  </a:lnTo>
                  <a:lnTo>
                    <a:pt x="326542" y="25400"/>
                  </a:lnTo>
                  <a:lnTo>
                    <a:pt x="326542" y="13970"/>
                  </a:lnTo>
                  <a:lnTo>
                    <a:pt x="326758" y="13970"/>
                  </a:lnTo>
                  <a:lnTo>
                    <a:pt x="326758" y="6350"/>
                  </a:lnTo>
                  <a:lnTo>
                    <a:pt x="327545" y="6350"/>
                  </a:lnTo>
                  <a:lnTo>
                    <a:pt x="327545" y="0"/>
                  </a:lnTo>
                  <a:lnTo>
                    <a:pt x="299097" y="0"/>
                  </a:lnTo>
                  <a:lnTo>
                    <a:pt x="299097" y="6350"/>
                  </a:lnTo>
                  <a:lnTo>
                    <a:pt x="299097" y="13970"/>
                  </a:lnTo>
                  <a:lnTo>
                    <a:pt x="299097" y="88900"/>
                  </a:lnTo>
                  <a:lnTo>
                    <a:pt x="195059" y="88900"/>
                  </a:lnTo>
                  <a:lnTo>
                    <a:pt x="195059" y="0"/>
                  </a:lnTo>
                  <a:lnTo>
                    <a:pt x="166370" y="0"/>
                  </a:lnTo>
                  <a:lnTo>
                    <a:pt x="166370" y="6350"/>
                  </a:lnTo>
                  <a:lnTo>
                    <a:pt x="167106" y="6350"/>
                  </a:lnTo>
                  <a:lnTo>
                    <a:pt x="167106" y="13970"/>
                  </a:lnTo>
                  <a:lnTo>
                    <a:pt x="167500" y="13970"/>
                  </a:lnTo>
                  <a:lnTo>
                    <a:pt x="167500" y="25400"/>
                  </a:lnTo>
                  <a:lnTo>
                    <a:pt x="167716" y="25400"/>
                  </a:lnTo>
                  <a:lnTo>
                    <a:pt x="167716" y="33020"/>
                  </a:lnTo>
                  <a:lnTo>
                    <a:pt x="167779" y="41910"/>
                  </a:lnTo>
                  <a:lnTo>
                    <a:pt x="167817" y="52070"/>
                  </a:lnTo>
                  <a:lnTo>
                    <a:pt x="167894" y="62230"/>
                  </a:lnTo>
                  <a:lnTo>
                    <a:pt x="167970" y="88900"/>
                  </a:lnTo>
                  <a:lnTo>
                    <a:pt x="167970" y="111760"/>
                  </a:lnTo>
                  <a:lnTo>
                    <a:pt x="167970" y="146050"/>
                  </a:lnTo>
                  <a:lnTo>
                    <a:pt x="167944" y="156210"/>
                  </a:lnTo>
                  <a:lnTo>
                    <a:pt x="167868" y="166370"/>
                  </a:lnTo>
                  <a:lnTo>
                    <a:pt x="167767" y="175260"/>
                  </a:lnTo>
                  <a:lnTo>
                    <a:pt x="167703" y="184150"/>
                  </a:lnTo>
                  <a:lnTo>
                    <a:pt x="167576" y="184150"/>
                  </a:lnTo>
                  <a:lnTo>
                    <a:pt x="167576" y="194310"/>
                  </a:lnTo>
                  <a:lnTo>
                    <a:pt x="166941" y="194310"/>
                  </a:lnTo>
                  <a:lnTo>
                    <a:pt x="166941" y="203200"/>
                  </a:lnTo>
                  <a:lnTo>
                    <a:pt x="166103" y="203200"/>
                  </a:lnTo>
                  <a:lnTo>
                    <a:pt x="166103" y="208280"/>
                  </a:lnTo>
                  <a:lnTo>
                    <a:pt x="195059" y="208280"/>
                  </a:lnTo>
                  <a:lnTo>
                    <a:pt x="195059" y="203200"/>
                  </a:lnTo>
                  <a:lnTo>
                    <a:pt x="195059" y="194310"/>
                  </a:lnTo>
                  <a:lnTo>
                    <a:pt x="195059" y="111760"/>
                  </a:lnTo>
                  <a:lnTo>
                    <a:pt x="299097" y="111760"/>
                  </a:lnTo>
                  <a:lnTo>
                    <a:pt x="299097" y="208280"/>
                  </a:lnTo>
                  <a:lnTo>
                    <a:pt x="327837" y="208280"/>
                  </a:lnTo>
                  <a:lnTo>
                    <a:pt x="327837" y="203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80" name="object 79">
              <a:extLst>
                <a:ext uri="{FF2B5EF4-FFF2-40B4-BE49-F238E27FC236}">
                  <a16:creationId xmlns:a16="http://schemas.microsoft.com/office/drawing/2014/main" id="{4F0416FA-90FD-A04D-72CD-003509DF3670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046147" y="3769537"/>
              <a:ext cx="164630" cy="208102"/>
            </a:xfrm>
            <a:prstGeom prst="rect">
              <a:avLst/>
            </a:prstGeom>
          </p:spPr>
        </p:pic>
        <p:pic>
          <p:nvPicPr>
            <p:cNvPr id="881" name="object 80">
              <a:extLst>
                <a:ext uri="{FF2B5EF4-FFF2-40B4-BE49-F238E27FC236}">
                  <a16:creationId xmlns:a16="http://schemas.microsoft.com/office/drawing/2014/main" id="{1842ECE6-DB1D-C77A-F56A-57FB06572FC0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522052" y="3765981"/>
              <a:ext cx="177404" cy="215226"/>
            </a:xfrm>
            <a:prstGeom prst="rect">
              <a:avLst/>
            </a:prstGeom>
          </p:spPr>
        </p:pic>
        <p:pic>
          <p:nvPicPr>
            <p:cNvPr id="882" name="object 81">
              <a:extLst>
                <a:ext uri="{FF2B5EF4-FFF2-40B4-BE49-F238E27FC236}">
                  <a16:creationId xmlns:a16="http://schemas.microsoft.com/office/drawing/2014/main" id="{394D50FC-B82F-5658-483B-269EEEC9C653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253652" y="3768127"/>
              <a:ext cx="150380" cy="209511"/>
            </a:xfrm>
            <a:prstGeom prst="rect">
              <a:avLst/>
            </a:prstGeom>
          </p:spPr>
        </p:pic>
        <p:pic>
          <p:nvPicPr>
            <p:cNvPr id="883" name="object 82">
              <a:extLst>
                <a:ext uri="{FF2B5EF4-FFF2-40B4-BE49-F238E27FC236}">
                  <a16:creationId xmlns:a16="http://schemas.microsoft.com/office/drawing/2014/main" id="{0A54C523-4432-8984-DBDF-F4D431119132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818306" y="3769537"/>
              <a:ext cx="141109" cy="209524"/>
            </a:xfrm>
            <a:prstGeom prst="rect">
              <a:avLst/>
            </a:prstGeom>
          </p:spPr>
        </p:pic>
        <p:pic>
          <p:nvPicPr>
            <p:cNvPr id="884" name="object 83">
              <a:extLst>
                <a:ext uri="{FF2B5EF4-FFF2-40B4-BE49-F238E27FC236}">
                  <a16:creationId xmlns:a16="http://schemas.microsoft.com/office/drawing/2014/main" id="{AD5CA578-FFA4-6BC0-89BB-1994EC59E19B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002456" y="3765981"/>
              <a:ext cx="232287" cy="215226"/>
            </a:xfrm>
            <a:prstGeom prst="rect">
              <a:avLst/>
            </a:prstGeom>
          </p:spPr>
        </p:pic>
        <p:sp>
          <p:nvSpPr>
            <p:cNvPr id="885" name="object 84">
              <a:extLst>
                <a:ext uri="{FF2B5EF4-FFF2-40B4-BE49-F238E27FC236}">
                  <a16:creationId xmlns:a16="http://schemas.microsoft.com/office/drawing/2014/main" id="{E61A27DF-F9F0-CFC5-FB06-9F604D88F094}"/>
                </a:ext>
              </a:extLst>
            </p:cNvPr>
            <p:cNvSpPr/>
            <p:nvPr/>
          </p:nvSpPr>
          <p:spPr>
            <a:xfrm>
              <a:off x="10263568" y="3769537"/>
              <a:ext cx="201295" cy="273685"/>
            </a:xfrm>
            <a:custGeom>
              <a:avLst/>
              <a:gdLst/>
              <a:ahLst/>
              <a:cxnLst/>
              <a:rect l="l" t="t" r="r" b="b"/>
              <a:pathLst>
                <a:path w="201295" h="273685">
                  <a:moveTo>
                    <a:pt x="200952" y="184581"/>
                  </a:moveTo>
                  <a:lnTo>
                    <a:pt x="0" y="184581"/>
                  </a:lnTo>
                  <a:lnTo>
                    <a:pt x="0" y="273659"/>
                  </a:lnTo>
                  <a:lnTo>
                    <a:pt x="23507" y="273659"/>
                  </a:lnTo>
                  <a:lnTo>
                    <a:pt x="23482" y="260629"/>
                  </a:lnTo>
                  <a:lnTo>
                    <a:pt x="23863" y="252768"/>
                  </a:lnTo>
                  <a:lnTo>
                    <a:pt x="24107" y="244767"/>
                  </a:lnTo>
                  <a:lnTo>
                    <a:pt x="24384" y="236728"/>
                  </a:lnTo>
                  <a:lnTo>
                    <a:pt x="25273" y="228981"/>
                  </a:lnTo>
                  <a:lnTo>
                    <a:pt x="26644" y="214096"/>
                  </a:lnTo>
                  <a:lnTo>
                    <a:pt x="28486" y="208102"/>
                  </a:lnTo>
                  <a:lnTo>
                    <a:pt x="200952" y="208102"/>
                  </a:lnTo>
                  <a:lnTo>
                    <a:pt x="200952" y="184581"/>
                  </a:lnTo>
                  <a:close/>
                </a:path>
                <a:path w="201295" h="273685">
                  <a:moveTo>
                    <a:pt x="200952" y="208102"/>
                  </a:moveTo>
                  <a:lnTo>
                    <a:pt x="172440" y="208102"/>
                  </a:lnTo>
                  <a:lnTo>
                    <a:pt x="173863" y="214096"/>
                  </a:lnTo>
                  <a:lnTo>
                    <a:pt x="174574" y="220865"/>
                  </a:lnTo>
                  <a:lnTo>
                    <a:pt x="175653" y="228981"/>
                  </a:lnTo>
                  <a:lnTo>
                    <a:pt x="176347" y="236728"/>
                  </a:lnTo>
                  <a:lnTo>
                    <a:pt x="176434" y="244843"/>
                  </a:lnTo>
                  <a:lnTo>
                    <a:pt x="177076" y="252768"/>
                  </a:lnTo>
                  <a:lnTo>
                    <a:pt x="177315" y="260629"/>
                  </a:lnTo>
                  <a:lnTo>
                    <a:pt x="177330" y="267411"/>
                  </a:lnTo>
                  <a:lnTo>
                    <a:pt x="177444" y="273659"/>
                  </a:lnTo>
                  <a:lnTo>
                    <a:pt x="200952" y="273659"/>
                  </a:lnTo>
                  <a:lnTo>
                    <a:pt x="200952" y="208102"/>
                  </a:lnTo>
                  <a:close/>
                </a:path>
                <a:path w="201295" h="273685">
                  <a:moveTo>
                    <a:pt x="176720" y="0"/>
                  </a:moveTo>
                  <a:lnTo>
                    <a:pt x="76238" y="0"/>
                  </a:lnTo>
                  <a:lnTo>
                    <a:pt x="73992" y="23729"/>
                  </a:lnTo>
                  <a:lnTo>
                    <a:pt x="70437" y="47367"/>
                  </a:lnTo>
                  <a:lnTo>
                    <a:pt x="59626" y="94716"/>
                  </a:lnTo>
                  <a:lnTo>
                    <a:pt x="43611" y="140658"/>
                  </a:lnTo>
                  <a:lnTo>
                    <a:pt x="22796" y="184581"/>
                  </a:lnTo>
                  <a:lnTo>
                    <a:pt x="52006" y="184581"/>
                  </a:lnTo>
                  <a:lnTo>
                    <a:pt x="70307" y="144751"/>
                  </a:lnTo>
                  <a:lnTo>
                    <a:pt x="84493" y="104482"/>
                  </a:lnTo>
                  <a:lnTo>
                    <a:pt x="94689" y="63831"/>
                  </a:lnTo>
                  <a:lnTo>
                    <a:pt x="101180" y="23533"/>
                  </a:lnTo>
                  <a:lnTo>
                    <a:pt x="174868" y="23533"/>
                  </a:lnTo>
                  <a:lnTo>
                    <a:pt x="175056" y="13830"/>
                  </a:lnTo>
                  <a:lnTo>
                    <a:pt x="175374" y="5651"/>
                  </a:lnTo>
                  <a:lnTo>
                    <a:pt x="176720" y="0"/>
                  </a:lnTo>
                  <a:close/>
                </a:path>
                <a:path w="201295" h="273685">
                  <a:moveTo>
                    <a:pt x="174868" y="23533"/>
                  </a:moveTo>
                  <a:lnTo>
                    <a:pt x="147510" y="23533"/>
                  </a:lnTo>
                  <a:lnTo>
                    <a:pt x="147510" y="184581"/>
                  </a:lnTo>
                  <a:lnTo>
                    <a:pt x="174586" y="184581"/>
                  </a:lnTo>
                  <a:lnTo>
                    <a:pt x="174694" y="32563"/>
                  </a:lnTo>
                  <a:lnTo>
                    <a:pt x="174868" y="235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86" name="object 85">
              <a:extLst>
                <a:ext uri="{FF2B5EF4-FFF2-40B4-BE49-F238E27FC236}">
                  <a16:creationId xmlns:a16="http://schemas.microsoft.com/office/drawing/2014/main" id="{F93ED3EE-5149-814B-2BF3-6636FEA69D3D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496651" y="3765841"/>
              <a:ext cx="237998" cy="211797"/>
            </a:xfrm>
            <a:prstGeom prst="rect">
              <a:avLst/>
            </a:prstGeom>
          </p:spPr>
        </p:pic>
        <p:sp>
          <p:nvSpPr>
            <p:cNvPr id="887" name="object 86">
              <a:extLst>
                <a:ext uri="{FF2B5EF4-FFF2-40B4-BE49-F238E27FC236}">
                  <a16:creationId xmlns:a16="http://schemas.microsoft.com/office/drawing/2014/main" id="{7FA50EDD-7A25-6E57-DB6B-BCDDBB832A2F}"/>
                </a:ext>
              </a:extLst>
            </p:cNvPr>
            <p:cNvSpPr/>
            <p:nvPr/>
          </p:nvSpPr>
          <p:spPr>
            <a:xfrm>
              <a:off x="10783786" y="3769372"/>
              <a:ext cx="125730" cy="208279"/>
            </a:xfrm>
            <a:custGeom>
              <a:avLst/>
              <a:gdLst/>
              <a:ahLst/>
              <a:cxnLst/>
              <a:rect l="l" t="t" r="r" b="b"/>
              <a:pathLst>
                <a:path w="125729" h="208279">
                  <a:moveTo>
                    <a:pt x="125145" y="182880"/>
                  </a:moveTo>
                  <a:lnTo>
                    <a:pt x="119824" y="182880"/>
                  </a:lnTo>
                  <a:lnTo>
                    <a:pt x="119824" y="184150"/>
                  </a:lnTo>
                  <a:lnTo>
                    <a:pt x="28943" y="184150"/>
                  </a:lnTo>
                  <a:lnTo>
                    <a:pt x="28943" y="110490"/>
                  </a:lnTo>
                  <a:lnTo>
                    <a:pt x="110197" y="110490"/>
                  </a:lnTo>
                  <a:lnTo>
                    <a:pt x="110197" y="87630"/>
                  </a:lnTo>
                  <a:lnTo>
                    <a:pt x="28943" y="87630"/>
                  </a:lnTo>
                  <a:lnTo>
                    <a:pt x="28943" y="62230"/>
                  </a:lnTo>
                  <a:lnTo>
                    <a:pt x="28943" y="52070"/>
                  </a:lnTo>
                  <a:lnTo>
                    <a:pt x="28943" y="33020"/>
                  </a:lnTo>
                  <a:lnTo>
                    <a:pt x="28943" y="25400"/>
                  </a:lnTo>
                  <a:lnTo>
                    <a:pt x="28943" y="24130"/>
                  </a:lnTo>
                  <a:lnTo>
                    <a:pt x="120865" y="24130"/>
                  </a:lnTo>
                  <a:lnTo>
                    <a:pt x="120865" y="13970"/>
                  </a:lnTo>
                  <a:lnTo>
                    <a:pt x="120865" y="6350"/>
                  </a:lnTo>
                  <a:lnTo>
                    <a:pt x="120865" y="0"/>
                  </a:lnTo>
                  <a:lnTo>
                    <a:pt x="266" y="0"/>
                  </a:lnTo>
                  <a:lnTo>
                    <a:pt x="266" y="6350"/>
                  </a:lnTo>
                  <a:lnTo>
                    <a:pt x="1003" y="6350"/>
                  </a:lnTo>
                  <a:lnTo>
                    <a:pt x="1003" y="13970"/>
                  </a:lnTo>
                  <a:lnTo>
                    <a:pt x="1384" y="13970"/>
                  </a:lnTo>
                  <a:lnTo>
                    <a:pt x="1384" y="24130"/>
                  </a:lnTo>
                  <a:lnTo>
                    <a:pt x="1562" y="24130"/>
                  </a:lnTo>
                  <a:lnTo>
                    <a:pt x="1562" y="25400"/>
                  </a:lnTo>
                  <a:lnTo>
                    <a:pt x="1612" y="33020"/>
                  </a:lnTo>
                  <a:lnTo>
                    <a:pt x="1689" y="52070"/>
                  </a:lnTo>
                  <a:lnTo>
                    <a:pt x="1790" y="62230"/>
                  </a:lnTo>
                  <a:lnTo>
                    <a:pt x="1866" y="87630"/>
                  </a:lnTo>
                  <a:lnTo>
                    <a:pt x="1866" y="110490"/>
                  </a:lnTo>
                  <a:lnTo>
                    <a:pt x="1866" y="146050"/>
                  </a:lnTo>
                  <a:lnTo>
                    <a:pt x="1841" y="156210"/>
                  </a:lnTo>
                  <a:lnTo>
                    <a:pt x="1727" y="175260"/>
                  </a:lnTo>
                  <a:lnTo>
                    <a:pt x="1600" y="175260"/>
                  </a:lnTo>
                  <a:lnTo>
                    <a:pt x="1600" y="182880"/>
                  </a:lnTo>
                  <a:lnTo>
                    <a:pt x="1574" y="184150"/>
                  </a:lnTo>
                  <a:lnTo>
                    <a:pt x="1473" y="194310"/>
                  </a:lnTo>
                  <a:lnTo>
                    <a:pt x="838" y="194310"/>
                  </a:lnTo>
                  <a:lnTo>
                    <a:pt x="838" y="203200"/>
                  </a:lnTo>
                  <a:lnTo>
                    <a:pt x="0" y="203200"/>
                  </a:lnTo>
                  <a:lnTo>
                    <a:pt x="0" y="208280"/>
                  </a:lnTo>
                  <a:lnTo>
                    <a:pt x="125145" y="208280"/>
                  </a:lnTo>
                  <a:lnTo>
                    <a:pt x="125145" y="203200"/>
                  </a:lnTo>
                  <a:lnTo>
                    <a:pt x="125145" y="194310"/>
                  </a:lnTo>
                  <a:lnTo>
                    <a:pt x="125145" y="184150"/>
                  </a:lnTo>
                  <a:lnTo>
                    <a:pt x="125145" y="182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88" name="object 87">
              <a:extLst>
                <a:ext uri="{FF2B5EF4-FFF2-40B4-BE49-F238E27FC236}">
                  <a16:creationId xmlns:a16="http://schemas.microsoft.com/office/drawing/2014/main" id="{84555D7A-EA89-5B4D-8033-ECC79EFCD033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932223" y="3769537"/>
              <a:ext cx="164617" cy="208102"/>
            </a:xfrm>
            <a:prstGeom prst="rect">
              <a:avLst/>
            </a:prstGeom>
          </p:spPr>
        </p:pic>
        <p:sp>
          <p:nvSpPr>
            <p:cNvPr id="889" name="object 88">
              <a:extLst>
                <a:ext uri="{FF2B5EF4-FFF2-40B4-BE49-F238E27FC236}">
                  <a16:creationId xmlns:a16="http://schemas.microsoft.com/office/drawing/2014/main" id="{1B68FDD7-C82E-D9FD-8917-BDCCCB9132D0}"/>
                </a:ext>
              </a:extLst>
            </p:cNvPr>
            <p:cNvSpPr/>
            <p:nvPr/>
          </p:nvSpPr>
          <p:spPr>
            <a:xfrm>
              <a:off x="11129226" y="3769372"/>
              <a:ext cx="125730" cy="208279"/>
            </a:xfrm>
            <a:custGeom>
              <a:avLst/>
              <a:gdLst/>
              <a:ahLst/>
              <a:cxnLst/>
              <a:rect l="l" t="t" r="r" b="b"/>
              <a:pathLst>
                <a:path w="125729" h="208279">
                  <a:moveTo>
                    <a:pt x="125145" y="182880"/>
                  </a:moveTo>
                  <a:lnTo>
                    <a:pt x="119824" y="182880"/>
                  </a:lnTo>
                  <a:lnTo>
                    <a:pt x="119824" y="184150"/>
                  </a:lnTo>
                  <a:lnTo>
                    <a:pt x="28943" y="184150"/>
                  </a:lnTo>
                  <a:lnTo>
                    <a:pt x="28943" y="110490"/>
                  </a:lnTo>
                  <a:lnTo>
                    <a:pt x="110197" y="110490"/>
                  </a:lnTo>
                  <a:lnTo>
                    <a:pt x="110197" y="87630"/>
                  </a:lnTo>
                  <a:lnTo>
                    <a:pt x="28943" y="87630"/>
                  </a:lnTo>
                  <a:lnTo>
                    <a:pt x="28943" y="62230"/>
                  </a:lnTo>
                  <a:lnTo>
                    <a:pt x="28943" y="52070"/>
                  </a:lnTo>
                  <a:lnTo>
                    <a:pt x="28943" y="33020"/>
                  </a:lnTo>
                  <a:lnTo>
                    <a:pt x="28943" y="25400"/>
                  </a:lnTo>
                  <a:lnTo>
                    <a:pt x="28943" y="24130"/>
                  </a:lnTo>
                  <a:lnTo>
                    <a:pt x="120865" y="24130"/>
                  </a:lnTo>
                  <a:lnTo>
                    <a:pt x="120865" y="13970"/>
                  </a:lnTo>
                  <a:lnTo>
                    <a:pt x="120865" y="6350"/>
                  </a:lnTo>
                  <a:lnTo>
                    <a:pt x="120865" y="0"/>
                  </a:lnTo>
                  <a:lnTo>
                    <a:pt x="266" y="0"/>
                  </a:lnTo>
                  <a:lnTo>
                    <a:pt x="266" y="6350"/>
                  </a:lnTo>
                  <a:lnTo>
                    <a:pt x="1003" y="6350"/>
                  </a:lnTo>
                  <a:lnTo>
                    <a:pt x="1003" y="13970"/>
                  </a:lnTo>
                  <a:lnTo>
                    <a:pt x="1384" y="13970"/>
                  </a:lnTo>
                  <a:lnTo>
                    <a:pt x="1384" y="24130"/>
                  </a:lnTo>
                  <a:lnTo>
                    <a:pt x="1562" y="24130"/>
                  </a:lnTo>
                  <a:lnTo>
                    <a:pt x="1562" y="25400"/>
                  </a:lnTo>
                  <a:lnTo>
                    <a:pt x="1612" y="33020"/>
                  </a:lnTo>
                  <a:lnTo>
                    <a:pt x="1689" y="52070"/>
                  </a:lnTo>
                  <a:lnTo>
                    <a:pt x="1790" y="62230"/>
                  </a:lnTo>
                  <a:lnTo>
                    <a:pt x="1866" y="87630"/>
                  </a:lnTo>
                  <a:lnTo>
                    <a:pt x="1866" y="110490"/>
                  </a:lnTo>
                  <a:lnTo>
                    <a:pt x="1866" y="146050"/>
                  </a:lnTo>
                  <a:lnTo>
                    <a:pt x="1841" y="156210"/>
                  </a:lnTo>
                  <a:lnTo>
                    <a:pt x="1727" y="175260"/>
                  </a:lnTo>
                  <a:lnTo>
                    <a:pt x="1600" y="175260"/>
                  </a:lnTo>
                  <a:lnTo>
                    <a:pt x="1600" y="182880"/>
                  </a:lnTo>
                  <a:lnTo>
                    <a:pt x="1574" y="184150"/>
                  </a:lnTo>
                  <a:lnTo>
                    <a:pt x="1473" y="194310"/>
                  </a:lnTo>
                  <a:lnTo>
                    <a:pt x="838" y="194310"/>
                  </a:lnTo>
                  <a:lnTo>
                    <a:pt x="838" y="203200"/>
                  </a:lnTo>
                  <a:lnTo>
                    <a:pt x="0" y="203200"/>
                  </a:lnTo>
                  <a:lnTo>
                    <a:pt x="0" y="208280"/>
                  </a:lnTo>
                  <a:lnTo>
                    <a:pt x="125145" y="208280"/>
                  </a:lnTo>
                  <a:lnTo>
                    <a:pt x="125145" y="203200"/>
                  </a:lnTo>
                  <a:lnTo>
                    <a:pt x="125145" y="194310"/>
                  </a:lnTo>
                  <a:lnTo>
                    <a:pt x="125145" y="184150"/>
                  </a:lnTo>
                  <a:lnTo>
                    <a:pt x="125145" y="182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90" name="object 89">
              <a:extLst>
                <a:ext uri="{FF2B5EF4-FFF2-40B4-BE49-F238E27FC236}">
                  <a16:creationId xmlns:a16="http://schemas.microsoft.com/office/drawing/2014/main" id="{1437C681-E911-9A48-199B-B30D0DC4A73B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390626" y="4058920"/>
              <a:ext cx="63500" cy="71120"/>
            </a:xfrm>
            <a:prstGeom prst="rect">
              <a:avLst/>
            </a:prstGeom>
          </p:spPr>
        </p:pic>
        <p:sp>
          <p:nvSpPr>
            <p:cNvPr id="891" name="object 90">
              <a:extLst>
                <a:ext uri="{FF2B5EF4-FFF2-40B4-BE49-F238E27FC236}">
                  <a16:creationId xmlns:a16="http://schemas.microsoft.com/office/drawing/2014/main" id="{93D4E510-4819-0FC8-3F61-BF01BAADDE76}"/>
                </a:ext>
              </a:extLst>
            </p:cNvPr>
            <p:cNvSpPr/>
            <p:nvPr/>
          </p:nvSpPr>
          <p:spPr>
            <a:xfrm>
              <a:off x="13521690" y="4057649"/>
              <a:ext cx="146685" cy="72390"/>
            </a:xfrm>
            <a:custGeom>
              <a:avLst/>
              <a:gdLst/>
              <a:ahLst/>
              <a:cxnLst/>
              <a:rect l="l" t="t" r="r" b="b"/>
              <a:pathLst>
                <a:path w="146684" h="72389">
                  <a:moveTo>
                    <a:pt x="60579" y="46926"/>
                  </a:moveTo>
                  <a:lnTo>
                    <a:pt x="59436" y="43649"/>
                  </a:lnTo>
                  <a:lnTo>
                    <a:pt x="56642" y="39636"/>
                  </a:lnTo>
                  <a:lnTo>
                    <a:pt x="56375" y="39370"/>
                  </a:lnTo>
                  <a:lnTo>
                    <a:pt x="54610" y="37541"/>
                  </a:lnTo>
                  <a:lnTo>
                    <a:pt x="52197" y="36664"/>
                  </a:lnTo>
                  <a:lnTo>
                    <a:pt x="49784" y="35420"/>
                  </a:lnTo>
                  <a:lnTo>
                    <a:pt x="48006" y="34569"/>
                  </a:lnTo>
                  <a:lnTo>
                    <a:pt x="48006" y="56019"/>
                  </a:lnTo>
                  <a:lnTo>
                    <a:pt x="45974" y="58762"/>
                  </a:lnTo>
                  <a:lnTo>
                    <a:pt x="42799" y="60896"/>
                  </a:lnTo>
                  <a:lnTo>
                    <a:pt x="39370" y="62636"/>
                  </a:lnTo>
                  <a:lnTo>
                    <a:pt x="34798" y="63500"/>
                  </a:lnTo>
                  <a:lnTo>
                    <a:pt x="13970" y="63500"/>
                  </a:lnTo>
                  <a:lnTo>
                    <a:pt x="13970" y="39370"/>
                  </a:lnTo>
                  <a:lnTo>
                    <a:pt x="42545" y="39370"/>
                  </a:lnTo>
                  <a:lnTo>
                    <a:pt x="47625" y="43180"/>
                  </a:lnTo>
                  <a:lnTo>
                    <a:pt x="47955" y="50507"/>
                  </a:lnTo>
                  <a:lnTo>
                    <a:pt x="48006" y="56019"/>
                  </a:lnTo>
                  <a:lnTo>
                    <a:pt x="48006" y="34569"/>
                  </a:lnTo>
                  <a:lnTo>
                    <a:pt x="47244" y="34201"/>
                  </a:lnTo>
                  <a:lnTo>
                    <a:pt x="44831" y="33807"/>
                  </a:lnTo>
                  <a:lnTo>
                    <a:pt x="48133" y="32600"/>
                  </a:lnTo>
                  <a:lnTo>
                    <a:pt x="50927" y="30632"/>
                  </a:lnTo>
                  <a:lnTo>
                    <a:pt x="51117" y="30480"/>
                  </a:lnTo>
                  <a:lnTo>
                    <a:pt x="54102" y="28092"/>
                  </a:lnTo>
                  <a:lnTo>
                    <a:pt x="57023" y="25514"/>
                  </a:lnTo>
                  <a:lnTo>
                    <a:pt x="58420" y="22059"/>
                  </a:lnTo>
                  <a:lnTo>
                    <a:pt x="58547" y="18249"/>
                  </a:lnTo>
                  <a:lnTo>
                    <a:pt x="56794" y="10591"/>
                  </a:lnTo>
                  <a:lnTo>
                    <a:pt x="56680" y="10223"/>
                  </a:lnTo>
                  <a:lnTo>
                    <a:pt x="51269" y="4572"/>
                  </a:lnTo>
                  <a:lnTo>
                    <a:pt x="45847" y="2514"/>
                  </a:lnTo>
                  <a:lnTo>
                    <a:pt x="45847" y="16230"/>
                  </a:lnTo>
                  <a:lnTo>
                    <a:pt x="45847" y="22644"/>
                  </a:lnTo>
                  <a:lnTo>
                    <a:pt x="44196" y="24980"/>
                  </a:lnTo>
                  <a:lnTo>
                    <a:pt x="41910" y="27305"/>
                  </a:lnTo>
                  <a:lnTo>
                    <a:pt x="39116" y="29425"/>
                  </a:lnTo>
                  <a:lnTo>
                    <a:pt x="34925" y="30480"/>
                  </a:lnTo>
                  <a:lnTo>
                    <a:pt x="13970" y="30480"/>
                  </a:lnTo>
                  <a:lnTo>
                    <a:pt x="13970" y="10223"/>
                  </a:lnTo>
                  <a:lnTo>
                    <a:pt x="14732" y="10185"/>
                  </a:lnTo>
                  <a:lnTo>
                    <a:pt x="16002" y="10160"/>
                  </a:lnTo>
                  <a:lnTo>
                    <a:pt x="34925" y="10160"/>
                  </a:lnTo>
                  <a:lnTo>
                    <a:pt x="38862" y="10591"/>
                  </a:lnTo>
                  <a:lnTo>
                    <a:pt x="41910" y="12496"/>
                  </a:lnTo>
                  <a:lnTo>
                    <a:pt x="44577" y="14046"/>
                  </a:lnTo>
                  <a:lnTo>
                    <a:pt x="45847" y="16230"/>
                  </a:lnTo>
                  <a:lnTo>
                    <a:pt x="45847" y="2514"/>
                  </a:lnTo>
                  <a:lnTo>
                    <a:pt x="42252" y="1143"/>
                  </a:lnTo>
                  <a:lnTo>
                    <a:pt x="29718" y="0"/>
                  </a:lnTo>
                  <a:lnTo>
                    <a:pt x="1016" y="0"/>
                  </a:lnTo>
                  <a:lnTo>
                    <a:pt x="0" y="533"/>
                  </a:lnTo>
                  <a:lnTo>
                    <a:pt x="381" y="2476"/>
                  </a:lnTo>
                  <a:lnTo>
                    <a:pt x="381" y="5257"/>
                  </a:lnTo>
                  <a:lnTo>
                    <a:pt x="774" y="10160"/>
                  </a:lnTo>
                  <a:lnTo>
                    <a:pt x="889" y="16230"/>
                  </a:lnTo>
                  <a:lnTo>
                    <a:pt x="762" y="18453"/>
                  </a:lnTo>
                  <a:lnTo>
                    <a:pt x="939" y="22059"/>
                  </a:lnTo>
                  <a:lnTo>
                    <a:pt x="914" y="56019"/>
                  </a:lnTo>
                  <a:lnTo>
                    <a:pt x="774" y="58331"/>
                  </a:lnTo>
                  <a:lnTo>
                    <a:pt x="736" y="63500"/>
                  </a:lnTo>
                  <a:lnTo>
                    <a:pt x="635" y="66903"/>
                  </a:lnTo>
                  <a:lnTo>
                    <a:pt x="381" y="69646"/>
                  </a:lnTo>
                  <a:lnTo>
                    <a:pt x="0" y="71818"/>
                  </a:lnTo>
                  <a:lnTo>
                    <a:pt x="1651" y="72199"/>
                  </a:lnTo>
                  <a:lnTo>
                    <a:pt x="4191" y="72390"/>
                  </a:lnTo>
                  <a:lnTo>
                    <a:pt x="37211" y="72390"/>
                  </a:lnTo>
                  <a:lnTo>
                    <a:pt x="56235" y="63500"/>
                  </a:lnTo>
                  <a:lnTo>
                    <a:pt x="57531" y="61658"/>
                  </a:lnTo>
                  <a:lnTo>
                    <a:pt x="59563" y="58331"/>
                  </a:lnTo>
                  <a:lnTo>
                    <a:pt x="60325" y="54292"/>
                  </a:lnTo>
                  <a:lnTo>
                    <a:pt x="60515" y="51435"/>
                  </a:lnTo>
                  <a:lnTo>
                    <a:pt x="60579" y="46926"/>
                  </a:lnTo>
                  <a:close/>
                </a:path>
                <a:path w="146684" h="72389">
                  <a:moveTo>
                    <a:pt x="146685" y="72390"/>
                  </a:moveTo>
                  <a:lnTo>
                    <a:pt x="146177" y="68719"/>
                  </a:lnTo>
                  <a:lnTo>
                    <a:pt x="145542" y="63639"/>
                  </a:lnTo>
                  <a:lnTo>
                    <a:pt x="145796" y="57658"/>
                  </a:lnTo>
                  <a:lnTo>
                    <a:pt x="145669" y="51485"/>
                  </a:lnTo>
                  <a:lnTo>
                    <a:pt x="145288" y="44970"/>
                  </a:lnTo>
                  <a:lnTo>
                    <a:pt x="145542" y="38214"/>
                  </a:lnTo>
                  <a:lnTo>
                    <a:pt x="145542" y="1270"/>
                  </a:lnTo>
                  <a:lnTo>
                    <a:pt x="132588" y="1270"/>
                  </a:lnTo>
                  <a:lnTo>
                    <a:pt x="132588" y="29210"/>
                  </a:lnTo>
                  <a:lnTo>
                    <a:pt x="97663" y="29210"/>
                  </a:lnTo>
                  <a:lnTo>
                    <a:pt x="97663" y="1270"/>
                  </a:lnTo>
                  <a:lnTo>
                    <a:pt x="83566" y="1270"/>
                  </a:lnTo>
                  <a:lnTo>
                    <a:pt x="84074" y="4953"/>
                  </a:lnTo>
                  <a:lnTo>
                    <a:pt x="84201" y="9613"/>
                  </a:lnTo>
                  <a:lnTo>
                    <a:pt x="84455" y="16027"/>
                  </a:lnTo>
                  <a:lnTo>
                    <a:pt x="84582" y="22186"/>
                  </a:lnTo>
                  <a:lnTo>
                    <a:pt x="84328" y="28270"/>
                  </a:lnTo>
                  <a:lnTo>
                    <a:pt x="84709" y="35445"/>
                  </a:lnTo>
                  <a:lnTo>
                    <a:pt x="84709" y="72390"/>
                  </a:lnTo>
                  <a:lnTo>
                    <a:pt x="97663" y="72390"/>
                  </a:lnTo>
                  <a:lnTo>
                    <a:pt x="97663" y="39370"/>
                  </a:lnTo>
                  <a:lnTo>
                    <a:pt x="132588" y="39370"/>
                  </a:lnTo>
                  <a:lnTo>
                    <a:pt x="132588" y="72390"/>
                  </a:lnTo>
                  <a:lnTo>
                    <a:pt x="146685" y="72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92" name="object 91">
              <a:extLst>
                <a:ext uri="{FF2B5EF4-FFF2-40B4-BE49-F238E27FC236}">
                  <a16:creationId xmlns:a16="http://schemas.microsoft.com/office/drawing/2014/main" id="{D8B6E2C4-67C7-2D23-7176-96FCDA8B62E4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690854" y="4057650"/>
              <a:ext cx="219329" cy="73660"/>
            </a:xfrm>
            <a:prstGeom prst="rect">
              <a:avLst/>
            </a:prstGeom>
          </p:spPr>
        </p:pic>
        <p:sp>
          <p:nvSpPr>
            <p:cNvPr id="893" name="object 92">
              <a:extLst>
                <a:ext uri="{FF2B5EF4-FFF2-40B4-BE49-F238E27FC236}">
                  <a16:creationId xmlns:a16="http://schemas.microsoft.com/office/drawing/2014/main" id="{2C16A1B9-4B58-B92C-E9CA-E636C3D11D06}"/>
                </a:ext>
              </a:extLst>
            </p:cNvPr>
            <p:cNvSpPr/>
            <p:nvPr/>
          </p:nvSpPr>
          <p:spPr>
            <a:xfrm>
              <a:off x="13932915" y="4058920"/>
              <a:ext cx="63500" cy="71120"/>
            </a:xfrm>
            <a:custGeom>
              <a:avLst/>
              <a:gdLst/>
              <a:ahLst/>
              <a:cxnLst/>
              <a:rect l="l" t="t" r="r" b="b"/>
              <a:pathLst>
                <a:path w="63500" h="71120">
                  <a:moveTo>
                    <a:pt x="61976" y="0"/>
                  </a:moveTo>
                  <a:lnTo>
                    <a:pt x="49022" y="0"/>
                  </a:lnTo>
                  <a:lnTo>
                    <a:pt x="49022" y="27940"/>
                  </a:lnTo>
                  <a:lnTo>
                    <a:pt x="14097" y="27940"/>
                  </a:lnTo>
                  <a:lnTo>
                    <a:pt x="14097" y="0"/>
                  </a:lnTo>
                  <a:lnTo>
                    <a:pt x="0" y="0"/>
                  </a:lnTo>
                  <a:lnTo>
                    <a:pt x="508" y="3683"/>
                  </a:lnTo>
                  <a:lnTo>
                    <a:pt x="635" y="8331"/>
                  </a:lnTo>
                  <a:lnTo>
                    <a:pt x="889" y="14757"/>
                  </a:lnTo>
                  <a:lnTo>
                    <a:pt x="1016" y="20916"/>
                  </a:lnTo>
                  <a:lnTo>
                    <a:pt x="762" y="27000"/>
                  </a:lnTo>
                  <a:lnTo>
                    <a:pt x="1143" y="34175"/>
                  </a:lnTo>
                  <a:lnTo>
                    <a:pt x="1143" y="71120"/>
                  </a:lnTo>
                  <a:lnTo>
                    <a:pt x="14097" y="71120"/>
                  </a:lnTo>
                  <a:lnTo>
                    <a:pt x="14097" y="38100"/>
                  </a:lnTo>
                  <a:lnTo>
                    <a:pt x="49022" y="38100"/>
                  </a:lnTo>
                  <a:lnTo>
                    <a:pt x="49022" y="71120"/>
                  </a:lnTo>
                  <a:lnTo>
                    <a:pt x="63119" y="71120"/>
                  </a:lnTo>
                  <a:lnTo>
                    <a:pt x="62611" y="67449"/>
                  </a:lnTo>
                  <a:lnTo>
                    <a:pt x="61976" y="62369"/>
                  </a:lnTo>
                  <a:lnTo>
                    <a:pt x="62230" y="56375"/>
                  </a:lnTo>
                  <a:lnTo>
                    <a:pt x="62103" y="50215"/>
                  </a:lnTo>
                  <a:lnTo>
                    <a:pt x="61722" y="43700"/>
                  </a:lnTo>
                  <a:lnTo>
                    <a:pt x="61976" y="36944"/>
                  </a:lnTo>
                  <a:lnTo>
                    <a:pt x="61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94" name="object 93">
              <a:extLst>
                <a:ext uri="{FF2B5EF4-FFF2-40B4-BE49-F238E27FC236}">
                  <a16:creationId xmlns:a16="http://schemas.microsoft.com/office/drawing/2014/main" id="{33335535-D335-4EEA-16CC-0F1454A63B23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023086" y="4058920"/>
              <a:ext cx="63500" cy="71120"/>
            </a:xfrm>
            <a:prstGeom prst="rect">
              <a:avLst/>
            </a:prstGeom>
          </p:spPr>
        </p:pic>
        <p:sp>
          <p:nvSpPr>
            <p:cNvPr id="895" name="object 94">
              <a:extLst>
                <a:ext uri="{FF2B5EF4-FFF2-40B4-BE49-F238E27FC236}">
                  <a16:creationId xmlns:a16="http://schemas.microsoft.com/office/drawing/2014/main" id="{DF3D3633-ACF7-9E76-84D4-486D032E24DD}"/>
                </a:ext>
              </a:extLst>
            </p:cNvPr>
            <p:cNvSpPr/>
            <p:nvPr/>
          </p:nvSpPr>
          <p:spPr>
            <a:xfrm>
              <a:off x="14106652" y="4028452"/>
              <a:ext cx="211454" cy="101600"/>
            </a:xfrm>
            <a:custGeom>
              <a:avLst/>
              <a:gdLst/>
              <a:ahLst/>
              <a:cxnLst/>
              <a:rect l="l" t="t" r="r" b="b"/>
              <a:pathLst>
                <a:path w="211455" h="101600">
                  <a:moveTo>
                    <a:pt x="60960" y="101587"/>
                  </a:moveTo>
                  <a:lnTo>
                    <a:pt x="60579" y="99644"/>
                  </a:lnTo>
                  <a:lnTo>
                    <a:pt x="59944" y="96685"/>
                  </a:lnTo>
                  <a:lnTo>
                    <a:pt x="60020" y="94475"/>
                  </a:lnTo>
                  <a:lnTo>
                    <a:pt x="59944" y="89433"/>
                  </a:lnTo>
                  <a:lnTo>
                    <a:pt x="59613" y="85648"/>
                  </a:lnTo>
                  <a:lnTo>
                    <a:pt x="59677" y="83629"/>
                  </a:lnTo>
                  <a:lnTo>
                    <a:pt x="59905" y="80873"/>
                  </a:lnTo>
                  <a:lnTo>
                    <a:pt x="59944" y="72377"/>
                  </a:lnTo>
                  <a:lnTo>
                    <a:pt x="59944" y="62217"/>
                  </a:lnTo>
                  <a:lnTo>
                    <a:pt x="59944" y="39357"/>
                  </a:lnTo>
                  <a:lnTo>
                    <a:pt x="59944" y="30467"/>
                  </a:lnTo>
                  <a:lnTo>
                    <a:pt x="46863" y="30467"/>
                  </a:lnTo>
                  <a:lnTo>
                    <a:pt x="46863" y="39611"/>
                  </a:lnTo>
                  <a:lnTo>
                    <a:pt x="46863" y="62217"/>
                  </a:lnTo>
                  <a:lnTo>
                    <a:pt x="30353" y="62217"/>
                  </a:lnTo>
                  <a:lnTo>
                    <a:pt x="26035" y="60947"/>
                  </a:lnTo>
                  <a:lnTo>
                    <a:pt x="22987" y="59258"/>
                  </a:lnTo>
                  <a:lnTo>
                    <a:pt x="19558" y="57289"/>
                  </a:lnTo>
                  <a:lnTo>
                    <a:pt x="17526" y="54038"/>
                  </a:lnTo>
                  <a:lnTo>
                    <a:pt x="17780" y="51308"/>
                  </a:lnTo>
                  <a:lnTo>
                    <a:pt x="17907" y="46659"/>
                  </a:lnTo>
                  <a:lnTo>
                    <a:pt x="18796" y="43916"/>
                  </a:lnTo>
                  <a:lnTo>
                    <a:pt x="21717" y="42151"/>
                  </a:lnTo>
                  <a:lnTo>
                    <a:pt x="24257" y="40284"/>
                  </a:lnTo>
                  <a:lnTo>
                    <a:pt x="27305" y="39357"/>
                  </a:lnTo>
                  <a:lnTo>
                    <a:pt x="45847" y="39357"/>
                  </a:lnTo>
                  <a:lnTo>
                    <a:pt x="46863" y="39611"/>
                  </a:lnTo>
                  <a:lnTo>
                    <a:pt x="46863" y="30467"/>
                  </a:lnTo>
                  <a:lnTo>
                    <a:pt x="24130" y="30467"/>
                  </a:lnTo>
                  <a:lnTo>
                    <a:pt x="16891" y="32169"/>
                  </a:lnTo>
                  <a:lnTo>
                    <a:pt x="12192" y="36220"/>
                  </a:lnTo>
                  <a:lnTo>
                    <a:pt x="7366" y="40043"/>
                  </a:lnTo>
                  <a:lnTo>
                    <a:pt x="4699" y="44907"/>
                  </a:lnTo>
                  <a:lnTo>
                    <a:pt x="4902" y="50114"/>
                  </a:lnTo>
                  <a:lnTo>
                    <a:pt x="4953" y="55283"/>
                  </a:lnTo>
                  <a:lnTo>
                    <a:pt x="17018" y="68503"/>
                  </a:lnTo>
                  <a:lnTo>
                    <a:pt x="15240" y="69672"/>
                  </a:lnTo>
                  <a:lnTo>
                    <a:pt x="13462" y="70967"/>
                  </a:lnTo>
                  <a:lnTo>
                    <a:pt x="12192" y="72618"/>
                  </a:lnTo>
                  <a:lnTo>
                    <a:pt x="10160" y="75095"/>
                  </a:lnTo>
                  <a:lnTo>
                    <a:pt x="7874" y="78397"/>
                  </a:lnTo>
                  <a:lnTo>
                    <a:pt x="6350" y="83629"/>
                  </a:lnTo>
                  <a:lnTo>
                    <a:pt x="4445" y="88480"/>
                  </a:lnTo>
                  <a:lnTo>
                    <a:pt x="2159" y="94475"/>
                  </a:lnTo>
                  <a:lnTo>
                    <a:pt x="0" y="101587"/>
                  </a:lnTo>
                  <a:lnTo>
                    <a:pt x="13335" y="101587"/>
                  </a:lnTo>
                  <a:lnTo>
                    <a:pt x="14986" y="96481"/>
                  </a:lnTo>
                  <a:lnTo>
                    <a:pt x="16256" y="92252"/>
                  </a:lnTo>
                  <a:lnTo>
                    <a:pt x="18542" y="85648"/>
                  </a:lnTo>
                  <a:lnTo>
                    <a:pt x="19177" y="82651"/>
                  </a:lnTo>
                  <a:lnTo>
                    <a:pt x="20701" y="80873"/>
                  </a:lnTo>
                  <a:lnTo>
                    <a:pt x="21717" y="78778"/>
                  </a:lnTo>
                  <a:lnTo>
                    <a:pt x="23114" y="76796"/>
                  </a:lnTo>
                  <a:lnTo>
                    <a:pt x="24638" y="75704"/>
                  </a:lnTo>
                  <a:lnTo>
                    <a:pt x="27305" y="73482"/>
                  </a:lnTo>
                  <a:lnTo>
                    <a:pt x="30734" y="72377"/>
                  </a:lnTo>
                  <a:lnTo>
                    <a:pt x="46863" y="72377"/>
                  </a:lnTo>
                  <a:lnTo>
                    <a:pt x="46863" y="101587"/>
                  </a:lnTo>
                  <a:lnTo>
                    <a:pt x="60960" y="101587"/>
                  </a:lnTo>
                  <a:close/>
                </a:path>
                <a:path w="211455" h="101600">
                  <a:moveTo>
                    <a:pt x="210832" y="99060"/>
                  </a:moveTo>
                  <a:lnTo>
                    <a:pt x="210413" y="99060"/>
                  </a:lnTo>
                  <a:lnTo>
                    <a:pt x="210413" y="95250"/>
                  </a:lnTo>
                  <a:lnTo>
                    <a:pt x="210185" y="95250"/>
                  </a:lnTo>
                  <a:lnTo>
                    <a:pt x="210185" y="93980"/>
                  </a:lnTo>
                  <a:lnTo>
                    <a:pt x="210185" y="90170"/>
                  </a:lnTo>
                  <a:lnTo>
                    <a:pt x="210121" y="85090"/>
                  </a:lnTo>
                  <a:lnTo>
                    <a:pt x="210045" y="83820"/>
                  </a:lnTo>
                  <a:lnTo>
                    <a:pt x="209778" y="83820"/>
                  </a:lnTo>
                  <a:lnTo>
                    <a:pt x="209778" y="78740"/>
                  </a:lnTo>
                  <a:lnTo>
                    <a:pt x="209804" y="71120"/>
                  </a:lnTo>
                  <a:lnTo>
                    <a:pt x="210058" y="71120"/>
                  </a:lnTo>
                  <a:lnTo>
                    <a:pt x="210058" y="30480"/>
                  </a:lnTo>
                  <a:lnTo>
                    <a:pt x="210058" y="22860"/>
                  </a:lnTo>
                  <a:lnTo>
                    <a:pt x="210058" y="17780"/>
                  </a:lnTo>
                  <a:lnTo>
                    <a:pt x="210058" y="16510"/>
                  </a:lnTo>
                  <a:lnTo>
                    <a:pt x="210121" y="12700"/>
                  </a:lnTo>
                  <a:lnTo>
                    <a:pt x="210185" y="11430"/>
                  </a:lnTo>
                  <a:lnTo>
                    <a:pt x="210185" y="6350"/>
                  </a:lnTo>
                  <a:lnTo>
                    <a:pt x="210185" y="2540"/>
                  </a:lnTo>
                  <a:lnTo>
                    <a:pt x="210667" y="2540"/>
                  </a:lnTo>
                  <a:lnTo>
                    <a:pt x="210667" y="0"/>
                  </a:lnTo>
                  <a:lnTo>
                    <a:pt x="132803" y="0"/>
                  </a:lnTo>
                  <a:lnTo>
                    <a:pt x="132803" y="2540"/>
                  </a:lnTo>
                  <a:lnTo>
                    <a:pt x="133096" y="2540"/>
                  </a:lnTo>
                  <a:lnTo>
                    <a:pt x="133096" y="6350"/>
                  </a:lnTo>
                  <a:lnTo>
                    <a:pt x="133299" y="6350"/>
                  </a:lnTo>
                  <a:lnTo>
                    <a:pt x="133299" y="11430"/>
                  </a:lnTo>
                  <a:lnTo>
                    <a:pt x="133591" y="11430"/>
                  </a:lnTo>
                  <a:lnTo>
                    <a:pt x="133591" y="12700"/>
                  </a:lnTo>
                  <a:lnTo>
                    <a:pt x="133604" y="16510"/>
                  </a:lnTo>
                  <a:lnTo>
                    <a:pt x="133604" y="17780"/>
                  </a:lnTo>
                  <a:lnTo>
                    <a:pt x="133464" y="17780"/>
                  </a:lnTo>
                  <a:lnTo>
                    <a:pt x="133464" y="22860"/>
                  </a:lnTo>
                  <a:lnTo>
                    <a:pt x="133540" y="30480"/>
                  </a:lnTo>
                  <a:lnTo>
                    <a:pt x="133731" y="30480"/>
                  </a:lnTo>
                  <a:lnTo>
                    <a:pt x="133731" y="71120"/>
                  </a:lnTo>
                  <a:lnTo>
                    <a:pt x="133731" y="78740"/>
                  </a:lnTo>
                  <a:lnTo>
                    <a:pt x="133540" y="78740"/>
                  </a:lnTo>
                  <a:lnTo>
                    <a:pt x="133540" y="83820"/>
                  </a:lnTo>
                  <a:lnTo>
                    <a:pt x="133350" y="83820"/>
                  </a:lnTo>
                  <a:lnTo>
                    <a:pt x="133350" y="85090"/>
                  </a:lnTo>
                  <a:lnTo>
                    <a:pt x="133502" y="85090"/>
                  </a:lnTo>
                  <a:lnTo>
                    <a:pt x="133502" y="90170"/>
                  </a:lnTo>
                  <a:lnTo>
                    <a:pt x="133540" y="93980"/>
                  </a:lnTo>
                  <a:lnTo>
                    <a:pt x="133477" y="95250"/>
                  </a:lnTo>
                  <a:lnTo>
                    <a:pt x="133248" y="95250"/>
                  </a:lnTo>
                  <a:lnTo>
                    <a:pt x="133248" y="99060"/>
                  </a:lnTo>
                  <a:lnTo>
                    <a:pt x="132816" y="99060"/>
                  </a:lnTo>
                  <a:lnTo>
                    <a:pt x="132816" y="101600"/>
                  </a:lnTo>
                  <a:lnTo>
                    <a:pt x="146939" y="101600"/>
                  </a:lnTo>
                  <a:lnTo>
                    <a:pt x="146939" y="99060"/>
                  </a:lnTo>
                  <a:lnTo>
                    <a:pt x="146939" y="95250"/>
                  </a:lnTo>
                  <a:lnTo>
                    <a:pt x="146939" y="11430"/>
                  </a:lnTo>
                  <a:lnTo>
                    <a:pt x="196723" y="11430"/>
                  </a:lnTo>
                  <a:lnTo>
                    <a:pt x="196723" y="101600"/>
                  </a:lnTo>
                  <a:lnTo>
                    <a:pt x="210832" y="101600"/>
                  </a:lnTo>
                  <a:lnTo>
                    <a:pt x="210832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96" name="object 95">
              <a:extLst>
                <a:ext uri="{FF2B5EF4-FFF2-40B4-BE49-F238E27FC236}">
                  <a16:creationId xmlns:a16="http://schemas.microsoft.com/office/drawing/2014/main" id="{E508FD20-520C-1C0D-AC3E-83936C45A20D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345666" y="4057650"/>
              <a:ext cx="232537" cy="106680"/>
            </a:xfrm>
            <a:prstGeom prst="rect">
              <a:avLst/>
            </a:prstGeom>
          </p:spPr>
        </p:pic>
        <p:pic>
          <p:nvPicPr>
            <p:cNvPr id="897" name="object 96">
              <a:extLst>
                <a:ext uri="{FF2B5EF4-FFF2-40B4-BE49-F238E27FC236}">
                  <a16:creationId xmlns:a16="http://schemas.microsoft.com/office/drawing/2014/main" id="{42615FD4-591F-A10D-766B-9E5A90521817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4599919" y="4057650"/>
              <a:ext cx="222504" cy="73660"/>
            </a:xfrm>
            <a:prstGeom prst="rect">
              <a:avLst/>
            </a:prstGeom>
          </p:spPr>
        </p:pic>
        <p:pic>
          <p:nvPicPr>
            <p:cNvPr id="898" name="object 97">
              <a:extLst>
                <a:ext uri="{FF2B5EF4-FFF2-40B4-BE49-F238E27FC236}">
                  <a16:creationId xmlns:a16="http://schemas.microsoft.com/office/drawing/2014/main" id="{12E38990-5844-309B-2671-77A2A4E9915E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884145" y="4057650"/>
              <a:ext cx="148717" cy="106680"/>
            </a:xfrm>
            <a:prstGeom prst="rect">
              <a:avLst/>
            </a:prstGeom>
          </p:spPr>
        </p:pic>
        <p:sp>
          <p:nvSpPr>
            <p:cNvPr id="899" name="object 98">
              <a:extLst>
                <a:ext uri="{FF2B5EF4-FFF2-40B4-BE49-F238E27FC236}">
                  <a16:creationId xmlns:a16="http://schemas.microsoft.com/office/drawing/2014/main" id="{A3AA3904-5212-FF63-5663-AA7F1810B848}"/>
                </a:ext>
              </a:extLst>
            </p:cNvPr>
            <p:cNvSpPr/>
            <p:nvPr/>
          </p:nvSpPr>
          <p:spPr>
            <a:xfrm>
              <a:off x="15055850" y="4057649"/>
              <a:ext cx="260985" cy="73660"/>
            </a:xfrm>
            <a:custGeom>
              <a:avLst/>
              <a:gdLst/>
              <a:ahLst/>
              <a:cxnLst/>
              <a:rect l="l" t="t" r="r" b="b"/>
              <a:pathLst>
                <a:path w="260984" h="73660">
                  <a:moveTo>
                    <a:pt x="90284" y="68592"/>
                  </a:moveTo>
                  <a:lnTo>
                    <a:pt x="89763" y="68592"/>
                  </a:lnTo>
                  <a:lnTo>
                    <a:pt x="89763" y="63512"/>
                  </a:lnTo>
                  <a:lnTo>
                    <a:pt x="89535" y="63512"/>
                  </a:lnTo>
                  <a:lnTo>
                    <a:pt x="89535" y="62242"/>
                  </a:lnTo>
                  <a:lnTo>
                    <a:pt x="89535" y="52082"/>
                  </a:lnTo>
                  <a:lnTo>
                    <a:pt x="89408" y="52082"/>
                  </a:lnTo>
                  <a:lnTo>
                    <a:pt x="89408" y="44462"/>
                  </a:lnTo>
                  <a:lnTo>
                    <a:pt x="89344" y="38112"/>
                  </a:lnTo>
                  <a:lnTo>
                    <a:pt x="89408" y="35572"/>
                  </a:lnTo>
                  <a:lnTo>
                    <a:pt x="89408" y="27952"/>
                  </a:lnTo>
                  <a:lnTo>
                    <a:pt x="89408" y="1282"/>
                  </a:lnTo>
                  <a:lnTo>
                    <a:pt x="76454" y="1282"/>
                  </a:lnTo>
                  <a:lnTo>
                    <a:pt x="76454" y="62242"/>
                  </a:lnTo>
                  <a:lnTo>
                    <a:pt x="51562" y="62242"/>
                  </a:lnTo>
                  <a:lnTo>
                    <a:pt x="51562" y="1282"/>
                  </a:lnTo>
                  <a:lnTo>
                    <a:pt x="38608" y="1282"/>
                  </a:lnTo>
                  <a:lnTo>
                    <a:pt x="38608" y="62242"/>
                  </a:lnTo>
                  <a:lnTo>
                    <a:pt x="13843" y="62242"/>
                  </a:lnTo>
                  <a:lnTo>
                    <a:pt x="13843" y="1282"/>
                  </a:lnTo>
                  <a:lnTo>
                    <a:pt x="0" y="1282"/>
                  </a:lnTo>
                  <a:lnTo>
                    <a:pt x="0" y="5092"/>
                  </a:lnTo>
                  <a:lnTo>
                    <a:pt x="317" y="5092"/>
                  </a:lnTo>
                  <a:lnTo>
                    <a:pt x="317" y="10172"/>
                  </a:lnTo>
                  <a:lnTo>
                    <a:pt x="520" y="10172"/>
                  </a:lnTo>
                  <a:lnTo>
                    <a:pt x="520" y="16522"/>
                  </a:lnTo>
                  <a:lnTo>
                    <a:pt x="685" y="16522"/>
                  </a:lnTo>
                  <a:lnTo>
                    <a:pt x="685" y="21602"/>
                  </a:lnTo>
                  <a:lnTo>
                    <a:pt x="647" y="27952"/>
                  </a:lnTo>
                  <a:lnTo>
                    <a:pt x="685" y="35572"/>
                  </a:lnTo>
                  <a:lnTo>
                    <a:pt x="889" y="35572"/>
                  </a:lnTo>
                  <a:lnTo>
                    <a:pt x="889" y="72402"/>
                  </a:lnTo>
                  <a:lnTo>
                    <a:pt x="90284" y="72402"/>
                  </a:lnTo>
                  <a:lnTo>
                    <a:pt x="90284" y="68592"/>
                  </a:lnTo>
                  <a:close/>
                </a:path>
                <a:path w="260984" h="73660">
                  <a:moveTo>
                    <a:pt x="175133" y="66916"/>
                  </a:moveTo>
                  <a:lnTo>
                    <a:pt x="174586" y="62509"/>
                  </a:lnTo>
                  <a:lnTo>
                    <a:pt x="173736" y="55638"/>
                  </a:lnTo>
                  <a:lnTo>
                    <a:pt x="169418" y="58153"/>
                  </a:lnTo>
                  <a:lnTo>
                    <a:pt x="147447" y="62509"/>
                  </a:lnTo>
                  <a:lnTo>
                    <a:pt x="141097" y="62509"/>
                  </a:lnTo>
                  <a:lnTo>
                    <a:pt x="135509" y="60299"/>
                  </a:lnTo>
                  <a:lnTo>
                    <a:pt x="131699" y="56489"/>
                  </a:lnTo>
                  <a:lnTo>
                    <a:pt x="127508" y="52489"/>
                  </a:lnTo>
                  <a:lnTo>
                    <a:pt x="125095" y="46355"/>
                  </a:lnTo>
                  <a:lnTo>
                    <a:pt x="124968" y="38100"/>
                  </a:lnTo>
                  <a:lnTo>
                    <a:pt x="174752" y="38100"/>
                  </a:lnTo>
                  <a:lnTo>
                    <a:pt x="174498" y="37261"/>
                  </a:lnTo>
                  <a:lnTo>
                    <a:pt x="174752" y="36309"/>
                  </a:lnTo>
                  <a:lnTo>
                    <a:pt x="174752" y="35115"/>
                  </a:lnTo>
                  <a:lnTo>
                    <a:pt x="174498" y="34010"/>
                  </a:lnTo>
                  <a:lnTo>
                    <a:pt x="174752" y="33591"/>
                  </a:lnTo>
                  <a:lnTo>
                    <a:pt x="162179" y="4000"/>
                  </a:lnTo>
                  <a:lnTo>
                    <a:pt x="162179" y="29210"/>
                  </a:lnTo>
                  <a:lnTo>
                    <a:pt x="125603" y="29210"/>
                  </a:lnTo>
                  <a:lnTo>
                    <a:pt x="126619" y="23037"/>
                  </a:lnTo>
                  <a:lnTo>
                    <a:pt x="128397" y="18376"/>
                  </a:lnTo>
                  <a:lnTo>
                    <a:pt x="132080" y="15557"/>
                  </a:lnTo>
                  <a:lnTo>
                    <a:pt x="135382" y="12623"/>
                  </a:lnTo>
                  <a:lnTo>
                    <a:pt x="139192" y="10820"/>
                  </a:lnTo>
                  <a:lnTo>
                    <a:pt x="144653" y="11150"/>
                  </a:lnTo>
                  <a:lnTo>
                    <a:pt x="149733" y="11150"/>
                  </a:lnTo>
                  <a:lnTo>
                    <a:pt x="162179" y="29210"/>
                  </a:lnTo>
                  <a:lnTo>
                    <a:pt x="162179" y="4000"/>
                  </a:lnTo>
                  <a:lnTo>
                    <a:pt x="160020" y="2959"/>
                  </a:lnTo>
                  <a:lnTo>
                    <a:pt x="156210" y="990"/>
                  </a:lnTo>
                  <a:lnTo>
                    <a:pt x="151130" y="0"/>
                  </a:lnTo>
                  <a:lnTo>
                    <a:pt x="138811" y="0"/>
                  </a:lnTo>
                  <a:lnTo>
                    <a:pt x="132588" y="1270"/>
                  </a:lnTo>
                  <a:lnTo>
                    <a:pt x="127762" y="4686"/>
                  </a:lnTo>
                  <a:lnTo>
                    <a:pt x="122809" y="7797"/>
                  </a:lnTo>
                  <a:lnTo>
                    <a:pt x="118745" y="12153"/>
                  </a:lnTo>
                  <a:lnTo>
                    <a:pt x="116205" y="17780"/>
                  </a:lnTo>
                  <a:lnTo>
                    <a:pt x="113411" y="23406"/>
                  </a:lnTo>
                  <a:lnTo>
                    <a:pt x="112128" y="29210"/>
                  </a:lnTo>
                  <a:lnTo>
                    <a:pt x="112014" y="45542"/>
                  </a:lnTo>
                  <a:lnTo>
                    <a:pt x="113284" y="52019"/>
                  </a:lnTo>
                  <a:lnTo>
                    <a:pt x="116713" y="57492"/>
                  </a:lnTo>
                  <a:lnTo>
                    <a:pt x="119888" y="62839"/>
                  </a:lnTo>
                  <a:lnTo>
                    <a:pt x="123698" y="66535"/>
                  </a:lnTo>
                  <a:lnTo>
                    <a:pt x="129159" y="69596"/>
                  </a:lnTo>
                  <a:lnTo>
                    <a:pt x="134239" y="72301"/>
                  </a:lnTo>
                  <a:lnTo>
                    <a:pt x="139446" y="73660"/>
                  </a:lnTo>
                  <a:lnTo>
                    <a:pt x="151130" y="73660"/>
                  </a:lnTo>
                  <a:lnTo>
                    <a:pt x="155829" y="72809"/>
                  </a:lnTo>
                  <a:lnTo>
                    <a:pt x="160782" y="72148"/>
                  </a:lnTo>
                  <a:lnTo>
                    <a:pt x="165354" y="71132"/>
                  </a:lnTo>
                  <a:lnTo>
                    <a:pt x="169799" y="69100"/>
                  </a:lnTo>
                  <a:lnTo>
                    <a:pt x="175133" y="66916"/>
                  </a:lnTo>
                  <a:close/>
                </a:path>
                <a:path w="260984" h="73660">
                  <a:moveTo>
                    <a:pt x="260985" y="72390"/>
                  </a:moveTo>
                  <a:lnTo>
                    <a:pt x="260477" y="68719"/>
                  </a:lnTo>
                  <a:lnTo>
                    <a:pt x="259842" y="63639"/>
                  </a:lnTo>
                  <a:lnTo>
                    <a:pt x="260096" y="57658"/>
                  </a:lnTo>
                  <a:lnTo>
                    <a:pt x="259969" y="51485"/>
                  </a:lnTo>
                  <a:lnTo>
                    <a:pt x="259588" y="44970"/>
                  </a:lnTo>
                  <a:lnTo>
                    <a:pt x="259842" y="38214"/>
                  </a:lnTo>
                  <a:lnTo>
                    <a:pt x="259842" y="1270"/>
                  </a:lnTo>
                  <a:lnTo>
                    <a:pt x="246888" y="1270"/>
                  </a:lnTo>
                  <a:lnTo>
                    <a:pt x="246888" y="29210"/>
                  </a:lnTo>
                  <a:lnTo>
                    <a:pt x="211963" y="29210"/>
                  </a:lnTo>
                  <a:lnTo>
                    <a:pt x="211963" y="1270"/>
                  </a:lnTo>
                  <a:lnTo>
                    <a:pt x="197866" y="1270"/>
                  </a:lnTo>
                  <a:lnTo>
                    <a:pt x="198374" y="4953"/>
                  </a:lnTo>
                  <a:lnTo>
                    <a:pt x="198501" y="9613"/>
                  </a:lnTo>
                  <a:lnTo>
                    <a:pt x="198755" y="16027"/>
                  </a:lnTo>
                  <a:lnTo>
                    <a:pt x="198882" y="22186"/>
                  </a:lnTo>
                  <a:lnTo>
                    <a:pt x="198628" y="28270"/>
                  </a:lnTo>
                  <a:lnTo>
                    <a:pt x="199009" y="35445"/>
                  </a:lnTo>
                  <a:lnTo>
                    <a:pt x="199009" y="72390"/>
                  </a:lnTo>
                  <a:lnTo>
                    <a:pt x="211963" y="72390"/>
                  </a:lnTo>
                  <a:lnTo>
                    <a:pt x="211963" y="39370"/>
                  </a:lnTo>
                  <a:lnTo>
                    <a:pt x="246888" y="39370"/>
                  </a:lnTo>
                  <a:lnTo>
                    <a:pt x="246888" y="72390"/>
                  </a:lnTo>
                  <a:lnTo>
                    <a:pt x="260985" y="72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00" name="object 99">
              <a:extLst>
                <a:ext uri="{FF2B5EF4-FFF2-40B4-BE49-F238E27FC236}">
                  <a16:creationId xmlns:a16="http://schemas.microsoft.com/office/drawing/2014/main" id="{E507497F-BA48-29B9-C4FD-DFE729B45E03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343886" y="4058920"/>
              <a:ext cx="63500" cy="71120"/>
            </a:xfrm>
            <a:prstGeom prst="rect">
              <a:avLst/>
            </a:prstGeom>
          </p:spPr>
        </p:pic>
        <p:sp>
          <p:nvSpPr>
            <p:cNvPr id="901" name="object 100">
              <a:extLst>
                <a:ext uri="{FF2B5EF4-FFF2-40B4-BE49-F238E27FC236}">
                  <a16:creationId xmlns:a16="http://schemas.microsoft.com/office/drawing/2014/main" id="{250A8D56-42F3-E2FC-0FFA-C90617D3CBB1}"/>
                </a:ext>
              </a:extLst>
            </p:cNvPr>
            <p:cNvSpPr/>
            <p:nvPr/>
          </p:nvSpPr>
          <p:spPr>
            <a:xfrm>
              <a:off x="13649960" y="4058919"/>
              <a:ext cx="1838960" cy="269240"/>
            </a:xfrm>
            <a:custGeom>
              <a:avLst/>
              <a:gdLst/>
              <a:ahLst/>
              <a:cxnLst/>
              <a:rect l="l" t="t" r="r" b="b"/>
              <a:pathLst>
                <a:path w="1838959" h="269239">
                  <a:moveTo>
                    <a:pt x="60579" y="243776"/>
                  </a:moveTo>
                  <a:lnTo>
                    <a:pt x="59436" y="240499"/>
                  </a:lnTo>
                  <a:lnTo>
                    <a:pt x="56642" y="236486"/>
                  </a:lnTo>
                  <a:lnTo>
                    <a:pt x="56375" y="236220"/>
                  </a:lnTo>
                  <a:lnTo>
                    <a:pt x="54610" y="234391"/>
                  </a:lnTo>
                  <a:lnTo>
                    <a:pt x="52197" y="233514"/>
                  </a:lnTo>
                  <a:lnTo>
                    <a:pt x="49784" y="232270"/>
                  </a:lnTo>
                  <a:lnTo>
                    <a:pt x="48006" y="231419"/>
                  </a:lnTo>
                  <a:lnTo>
                    <a:pt x="48006" y="252869"/>
                  </a:lnTo>
                  <a:lnTo>
                    <a:pt x="45974" y="255612"/>
                  </a:lnTo>
                  <a:lnTo>
                    <a:pt x="42799" y="257746"/>
                  </a:lnTo>
                  <a:lnTo>
                    <a:pt x="39370" y="259486"/>
                  </a:lnTo>
                  <a:lnTo>
                    <a:pt x="34798" y="260350"/>
                  </a:lnTo>
                  <a:lnTo>
                    <a:pt x="13970" y="260350"/>
                  </a:lnTo>
                  <a:lnTo>
                    <a:pt x="13970" y="236220"/>
                  </a:lnTo>
                  <a:lnTo>
                    <a:pt x="42545" y="236220"/>
                  </a:lnTo>
                  <a:lnTo>
                    <a:pt x="47625" y="240030"/>
                  </a:lnTo>
                  <a:lnTo>
                    <a:pt x="47955" y="247357"/>
                  </a:lnTo>
                  <a:lnTo>
                    <a:pt x="48006" y="252869"/>
                  </a:lnTo>
                  <a:lnTo>
                    <a:pt x="48006" y="231419"/>
                  </a:lnTo>
                  <a:lnTo>
                    <a:pt x="47244" y="231051"/>
                  </a:lnTo>
                  <a:lnTo>
                    <a:pt x="44831" y="230657"/>
                  </a:lnTo>
                  <a:lnTo>
                    <a:pt x="48133" y="229450"/>
                  </a:lnTo>
                  <a:lnTo>
                    <a:pt x="50927" y="227482"/>
                  </a:lnTo>
                  <a:lnTo>
                    <a:pt x="51117" y="227330"/>
                  </a:lnTo>
                  <a:lnTo>
                    <a:pt x="54102" y="224942"/>
                  </a:lnTo>
                  <a:lnTo>
                    <a:pt x="57023" y="222364"/>
                  </a:lnTo>
                  <a:lnTo>
                    <a:pt x="58420" y="218909"/>
                  </a:lnTo>
                  <a:lnTo>
                    <a:pt x="58547" y="215099"/>
                  </a:lnTo>
                  <a:lnTo>
                    <a:pt x="56794" y="207441"/>
                  </a:lnTo>
                  <a:lnTo>
                    <a:pt x="56680" y="207073"/>
                  </a:lnTo>
                  <a:lnTo>
                    <a:pt x="51269" y="201422"/>
                  </a:lnTo>
                  <a:lnTo>
                    <a:pt x="45847" y="199364"/>
                  </a:lnTo>
                  <a:lnTo>
                    <a:pt x="45847" y="213080"/>
                  </a:lnTo>
                  <a:lnTo>
                    <a:pt x="45847" y="219494"/>
                  </a:lnTo>
                  <a:lnTo>
                    <a:pt x="44196" y="221830"/>
                  </a:lnTo>
                  <a:lnTo>
                    <a:pt x="41910" y="224155"/>
                  </a:lnTo>
                  <a:lnTo>
                    <a:pt x="39116" y="226275"/>
                  </a:lnTo>
                  <a:lnTo>
                    <a:pt x="34925" y="227330"/>
                  </a:lnTo>
                  <a:lnTo>
                    <a:pt x="13970" y="227330"/>
                  </a:lnTo>
                  <a:lnTo>
                    <a:pt x="13970" y="207073"/>
                  </a:lnTo>
                  <a:lnTo>
                    <a:pt x="14732" y="207035"/>
                  </a:lnTo>
                  <a:lnTo>
                    <a:pt x="16002" y="207010"/>
                  </a:lnTo>
                  <a:lnTo>
                    <a:pt x="34925" y="207010"/>
                  </a:lnTo>
                  <a:lnTo>
                    <a:pt x="38862" y="207441"/>
                  </a:lnTo>
                  <a:lnTo>
                    <a:pt x="41910" y="209346"/>
                  </a:lnTo>
                  <a:lnTo>
                    <a:pt x="44577" y="210896"/>
                  </a:lnTo>
                  <a:lnTo>
                    <a:pt x="45847" y="213080"/>
                  </a:lnTo>
                  <a:lnTo>
                    <a:pt x="45847" y="199364"/>
                  </a:lnTo>
                  <a:lnTo>
                    <a:pt x="42252" y="197993"/>
                  </a:lnTo>
                  <a:lnTo>
                    <a:pt x="29718" y="196850"/>
                  </a:lnTo>
                  <a:lnTo>
                    <a:pt x="1016" y="196850"/>
                  </a:lnTo>
                  <a:lnTo>
                    <a:pt x="0" y="197383"/>
                  </a:lnTo>
                  <a:lnTo>
                    <a:pt x="381" y="199326"/>
                  </a:lnTo>
                  <a:lnTo>
                    <a:pt x="381" y="202107"/>
                  </a:lnTo>
                  <a:lnTo>
                    <a:pt x="774" y="207010"/>
                  </a:lnTo>
                  <a:lnTo>
                    <a:pt x="889" y="213080"/>
                  </a:lnTo>
                  <a:lnTo>
                    <a:pt x="762" y="215303"/>
                  </a:lnTo>
                  <a:lnTo>
                    <a:pt x="939" y="218909"/>
                  </a:lnTo>
                  <a:lnTo>
                    <a:pt x="914" y="252869"/>
                  </a:lnTo>
                  <a:lnTo>
                    <a:pt x="774" y="255181"/>
                  </a:lnTo>
                  <a:lnTo>
                    <a:pt x="736" y="260350"/>
                  </a:lnTo>
                  <a:lnTo>
                    <a:pt x="635" y="263753"/>
                  </a:lnTo>
                  <a:lnTo>
                    <a:pt x="381" y="266496"/>
                  </a:lnTo>
                  <a:lnTo>
                    <a:pt x="0" y="268668"/>
                  </a:lnTo>
                  <a:lnTo>
                    <a:pt x="1651" y="269049"/>
                  </a:lnTo>
                  <a:lnTo>
                    <a:pt x="4191" y="269240"/>
                  </a:lnTo>
                  <a:lnTo>
                    <a:pt x="37211" y="269240"/>
                  </a:lnTo>
                  <a:lnTo>
                    <a:pt x="56235" y="260350"/>
                  </a:lnTo>
                  <a:lnTo>
                    <a:pt x="57531" y="258508"/>
                  </a:lnTo>
                  <a:lnTo>
                    <a:pt x="59563" y="255181"/>
                  </a:lnTo>
                  <a:lnTo>
                    <a:pt x="60325" y="251142"/>
                  </a:lnTo>
                  <a:lnTo>
                    <a:pt x="60515" y="248285"/>
                  </a:lnTo>
                  <a:lnTo>
                    <a:pt x="60579" y="243776"/>
                  </a:lnTo>
                  <a:close/>
                </a:path>
                <a:path w="1838959" h="269239">
                  <a:moveTo>
                    <a:pt x="1838452" y="71120"/>
                  </a:moveTo>
                  <a:lnTo>
                    <a:pt x="1838071" y="69176"/>
                  </a:lnTo>
                  <a:lnTo>
                    <a:pt x="1837436" y="66217"/>
                  </a:lnTo>
                  <a:lnTo>
                    <a:pt x="1837512" y="64008"/>
                  </a:lnTo>
                  <a:lnTo>
                    <a:pt x="1837436" y="58966"/>
                  </a:lnTo>
                  <a:lnTo>
                    <a:pt x="1837105" y="55181"/>
                  </a:lnTo>
                  <a:lnTo>
                    <a:pt x="1837169" y="53162"/>
                  </a:lnTo>
                  <a:lnTo>
                    <a:pt x="1837397" y="50406"/>
                  </a:lnTo>
                  <a:lnTo>
                    <a:pt x="1837436" y="41910"/>
                  </a:lnTo>
                  <a:lnTo>
                    <a:pt x="1837436" y="31750"/>
                  </a:lnTo>
                  <a:lnTo>
                    <a:pt x="1837436" y="8890"/>
                  </a:lnTo>
                  <a:lnTo>
                    <a:pt x="1837436" y="0"/>
                  </a:lnTo>
                  <a:lnTo>
                    <a:pt x="1824355" y="0"/>
                  </a:lnTo>
                  <a:lnTo>
                    <a:pt x="1824355" y="9144"/>
                  </a:lnTo>
                  <a:lnTo>
                    <a:pt x="1824355" y="31750"/>
                  </a:lnTo>
                  <a:lnTo>
                    <a:pt x="1807845" y="31750"/>
                  </a:lnTo>
                  <a:lnTo>
                    <a:pt x="1803527" y="30480"/>
                  </a:lnTo>
                  <a:lnTo>
                    <a:pt x="1800479" y="28790"/>
                  </a:lnTo>
                  <a:lnTo>
                    <a:pt x="1797050" y="26822"/>
                  </a:lnTo>
                  <a:lnTo>
                    <a:pt x="1795018" y="23571"/>
                  </a:lnTo>
                  <a:lnTo>
                    <a:pt x="1795272" y="20840"/>
                  </a:lnTo>
                  <a:lnTo>
                    <a:pt x="1795399" y="16192"/>
                  </a:lnTo>
                  <a:lnTo>
                    <a:pt x="1796288" y="13449"/>
                  </a:lnTo>
                  <a:lnTo>
                    <a:pt x="1799209" y="11684"/>
                  </a:lnTo>
                  <a:lnTo>
                    <a:pt x="1801749" y="9817"/>
                  </a:lnTo>
                  <a:lnTo>
                    <a:pt x="1804797" y="8890"/>
                  </a:lnTo>
                  <a:lnTo>
                    <a:pt x="1823339" y="8890"/>
                  </a:lnTo>
                  <a:lnTo>
                    <a:pt x="1824355" y="9144"/>
                  </a:lnTo>
                  <a:lnTo>
                    <a:pt x="1824355" y="0"/>
                  </a:lnTo>
                  <a:lnTo>
                    <a:pt x="1801622" y="0"/>
                  </a:lnTo>
                  <a:lnTo>
                    <a:pt x="1794383" y="1701"/>
                  </a:lnTo>
                  <a:lnTo>
                    <a:pt x="1789684" y="5753"/>
                  </a:lnTo>
                  <a:lnTo>
                    <a:pt x="1784858" y="9575"/>
                  </a:lnTo>
                  <a:lnTo>
                    <a:pt x="1782191" y="14439"/>
                  </a:lnTo>
                  <a:lnTo>
                    <a:pt x="1782394" y="19646"/>
                  </a:lnTo>
                  <a:lnTo>
                    <a:pt x="1782445" y="24815"/>
                  </a:lnTo>
                  <a:lnTo>
                    <a:pt x="1794510" y="38036"/>
                  </a:lnTo>
                  <a:lnTo>
                    <a:pt x="1792732" y="39204"/>
                  </a:lnTo>
                  <a:lnTo>
                    <a:pt x="1790954" y="40500"/>
                  </a:lnTo>
                  <a:lnTo>
                    <a:pt x="1789684" y="42151"/>
                  </a:lnTo>
                  <a:lnTo>
                    <a:pt x="1787652" y="44627"/>
                  </a:lnTo>
                  <a:lnTo>
                    <a:pt x="1785366" y="47929"/>
                  </a:lnTo>
                  <a:lnTo>
                    <a:pt x="1783842" y="53162"/>
                  </a:lnTo>
                  <a:lnTo>
                    <a:pt x="1781937" y="58013"/>
                  </a:lnTo>
                  <a:lnTo>
                    <a:pt x="1779651" y="64008"/>
                  </a:lnTo>
                  <a:lnTo>
                    <a:pt x="1777492" y="71120"/>
                  </a:lnTo>
                  <a:lnTo>
                    <a:pt x="1790827" y="71120"/>
                  </a:lnTo>
                  <a:lnTo>
                    <a:pt x="1792478" y="66014"/>
                  </a:lnTo>
                  <a:lnTo>
                    <a:pt x="1793748" y="61785"/>
                  </a:lnTo>
                  <a:lnTo>
                    <a:pt x="1796034" y="55181"/>
                  </a:lnTo>
                  <a:lnTo>
                    <a:pt x="1796669" y="52184"/>
                  </a:lnTo>
                  <a:lnTo>
                    <a:pt x="1798193" y="50406"/>
                  </a:lnTo>
                  <a:lnTo>
                    <a:pt x="1799209" y="48310"/>
                  </a:lnTo>
                  <a:lnTo>
                    <a:pt x="1800606" y="46329"/>
                  </a:lnTo>
                  <a:lnTo>
                    <a:pt x="1802130" y="45237"/>
                  </a:lnTo>
                  <a:lnTo>
                    <a:pt x="1804797" y="43014"/>
                  </a:lnTo>
                  <a:lnTo>
                    <a:pt x="1808226" y="41910"/>
                  </a:lnTo>
                  <a:lnTo>
                    <a:pt x="1824355" y="41910"/>
                  </a:lnTo>
                  <a:lnTo>
                    <a:pt x="1824355" y="71120"/>
                  </a:lnTo>
                  <a:lnTo>
                    <a:pt x="1838452" y="71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02" name="object 101">
              <a:extLst>
                <a:ext uri="{FF2B5EF4-FFF2-40B4-BE49-F238E27FC236}">
                  <a16:creationId xmlns:a16="http://schemas.microsoft.com/office/drawing/2014/main" id="{9C0019B2-D8B8-AB39-ECBB-F2326257ED2C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774801" y="4226572"/>
              <a:ext cx="103632" cy="101587"/>
            </a:xfrm>
            <a:prstGeom prst="rect">
              <a:avLst/>
            </a:prstGeom>
          </p:spPr>
        </p:pic>
        <p:pic>
          <p:nvPicPr>
            <p:cNvPr id="903" name="object 102">
              <a:extLst>
                <a:ext uri="{FF2B5EF4-FFF2-40B4-BE49-F238E27FC236}">
                  <a16:creationId xmlns:a16="http://schemas.microsoft.com/office/drawing/2014/main" id="{EEA96001-C265-89D7-975D-6DE6D5F0AA70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900277" y="4257039"/>
              <a:ext cx="150367" cy="105410"/>
            </a:xfrm>
            <a:prstGeom prst="rect">
              <a:avLst/>
            </a:prstGeom>
          </p:spPr>
        </p:pic>
        <p:pic>
          <p:nvPicPr>
            <p:cNvPr id="904" name="object 103">
              <a:extLst>
                <a:ext uri="{FF2B5EF4-FFF2-40B4-BE49-F238E27FC236}">
                  <a16:creationId xmlns:a16="http://schemas.microsoft.com/office/drawing/2014/main" id="{9B08D257-91B3-9928-E1AD-96267E872BE9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077695" y="4257039"/>
              <a:ext cx="63500" cy="71120"/>
            </a:xfrm>
            <a:prstGeom prst="rect">
              <a:avLst/>
            </a:prstGeom>
          </p:spPr>
        </p:pic>
        <p:sp>
          <p:nvSpPr>
            <p:cNvPr id="905" name="object 104">
              <a:extLst>
                <a:ext uri="{FF2B5EF4-FFF2-40B4-BE49-F238E27FC236}">
                  <a16:creationId xmlns:a16="http://schemas.microsoft.com/office/drawing/2014/main" id="{79616342-21E3-034E-B634-8255FE44CF59}"/>
                </a:ext>
              </a:extLst>
            </p:cNvPr>
            <p:cNvSpPr/>
            <p:nvPr/>
          </p:nvSpPr>
          <p:spPr>
            <a:xfrm>
              <a:off x="14168121" y="4257052"/>
              <a:ext cx="69215" cy="101600"/>
            </a:xfrm>
            <a:custGeom>
              <a:avLst/>
              <a:gdLst/>
              <a:ahLst/>
              <a:cxnLst/>
              <a:rect l="l" t="t" r="r" b="b"/>
              <a:pathLst>
                <a:path w="69215" h="101600">
                  <a:moveTo>
                    <a:pt x="68834" y="60960"/>
                  </a:moveTo>
                  <a:lnTo>
                    <a:pt x="57531" y="60960"/>
                  </a:lnTo>
                  <a:lnTo>
                    <a:pt x="57531" y="34290"/>
                  </a:lnTo>
                  <a:lnTo>
                    <a:pt x="57531" y="27940"/>
                  </a:lnTo>
                  <a:lnTo>
                    <a:pt x="57518" y="26670"/>
                  </a:lnTo>
                  <a:lnTo>
                    <a:pt x="57454" y="20320"/>
                  </a:lnTo>
                  <a:lnTo>
                    <a:pt x="57581" y="20320"/>
                  </a:lnTo>
                  <a:lnTo>
                    <a:pt x="57581" y="15240"/>
                  </a:lnTo>
                  <a:lnTo>
                    <a:pt x="57835" y="15240"/>
                  </a:lnTo>
                  <a:lnTo>
                    <a:pt x="57835" y="8890"/>
                  </a:lnTo>
                  <a:lnTo>
                    <a:pt x="57962" y="8890"/>
                  </a:lnTo>
                  <a:lnTo>
                    <a:pt x="57962" y="3810"/>
                  </a:lnTo>
                  <a:lnTo>
                    <a:pt x="58343" y="3810"/>
                  </a:lnTo>
                  <a:lnTo>
                    <a:pt x="58343" y="0"/>
                  </a:lnTo>
                  <a:lnTo>
                    <a:pt x="44577" y="0"/>
                  </a:lnTo>
                  <a:lnTo>
                    <a:pt x="44577" y="3810"/>
                  </a:lnTo>
                  <a:lnTo>
                    <a:pt x="44577" y="8890"/>
                  </a:lnTo>
                  <a:lnTo>
                    <a:pt x="44577" y="60960"/>
                  </a:lnTo>
                  <a:lnTo>
                    <a:pt x="13843" y="60960"/>
                  </a:lnTo>
                  <a:lnTo>
                    <a:pt x="13843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317" y="3810"/>
                  </a:lnTo>
                  <a:lnTo>
                    <a:pt x="317" y="8890"/>
                  </a:lnTo>
                  <a:lnTo>
                    <a:pt x="520" y="8890"/>
                  </a:lnTo>
                  <a:lnTo>
                    <a:pt x="520" y="15240"/>
                  </a:lnTo>
                  <a:lnTo>
                    <a:pt x="685" y="15240"/>
                  </a:lnTo>
                  <a:lnTo>
                    <a:pt x="685" y="20320"/>
                  </a:lnTo>
                  <a:lnTo>
                    <a:pt x="647" y="26670"/>
                  </a:lnTo>
                  <a:lnTo>
                    <a:pt x="520" y="26670"/>
                  </a:lnTo>
                  <a:lnTo>
                    <a:pt x="520" y="27940"/>
                  </a:lnTo>
                  <a:lnTo>
                    <a:pt x="723" y="27940"/>
                  </a:lnTo>
                  <a:lnTo>
                    <a:pt x="723" y="34290"/>
                  </a:lnTo>
                  <a:lnTo>
                    <a:pt x="889" y="34290"/>
                  </a:lnTo>
                  <a:lnTo>
                    <a:pt x="889" y="60960"/>
                  </a:lnTo>
                  <a:lnTo>
                    <a:pt x="889" y="71120"/>
                  </a:lnTo>
                  <a:lnTo>
                    <a:pt x="56794" y="71120"/>
                  </a:lnTo>
                  <a:lnTo>
                    <a:pt x="56794" y="73660"/>
                  </a:lnTo>
                  <a:lnTo>
                    <a:pt x="57213" y="73660"/>
                  </a:lnTo>
                  <a:lnTo>
                    <a:pt x="57213" y="77470"/>
                  </a:lnTo>
                  <a:lnTo>
                    <a:pt x="57581" y="77470"/>
                  </a:lnTo>
                  <a:lnTo>
                    <a:pt x="57581" y="81280"/>
                  </a:lnTo>
                  <a:lnTo>
                    <a:pt x="58026" y="81280"/>
                  </a:lnTo>
                  <a:lnTo>
                    <a:pt x="58026" y="85090"/>
                  </a:lnTo>
                  <a:lnTo>
                    <a:pt x="58356" y="85090"/>
                  </a:lnTo>
                  <a:lnTo>
                    <a:pt x="58356" y="95250"/>
                  </a:lnTo>
                  <a:lnTo>
                    <a:pt x="58547" y="95250"/>
                  </a:lnTo>
                  <a:lnTo>
                    <a:pt x="58547" y="99060"/>
                  </a:lnTo>
                  <a:lnTo>
                    <a:pt x="58610" y="101600"/>
                  </a:lnTo>
                  <a:lnTo>
                    <a:pt x="68834" y="101600"/>
                  </a:lnTo>
                  <a:lnTo>
                    <a:pt x="68834" y="71120"/>
                  </a:lnTo>
                  <a:lnTo>
                    <a:pt x="68834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06" name="object 105">
              <a:extLst>
                <a:ext uri="{FF2B5EF4-FFF2-40B4-BE49-F238E27FC236}">
                  <a16:creationId xmlns:a16="http://schemas.microsoft.com/office/drawing/2014/main" id="{A1847E9E-D948-6D3D-99AB-CB904B7DD551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256765" y="4257039"/>
              <a:ext cx="63500" cy="71120"/>
            </a:xfrm>
            <a:prstGeom prst="rect">
              <a:avLst/>
            </a:prstGeom>
          </p:spPr>
        </p:pic>
        <p:sp>
          <p:nvSpPr>
            <p:cNvPr id="907" name="object 106">
              <a:extLst>
                <a:ext uri="{FF2B5EF4-FFF2-40B4-BE49-F238E27FC236}">
                  <a16:creationId xmlns:a16="http://schemas.microsoft.com/office/drawing/2014/main" id="{CB5FB316-0640-8739-2A96-FFBAEF019D0F}"/>
                </a:ext>
              </a:extLst>
            </p:cNvPr>
            <p:cNvSpPr/>
            <p:nvPr/>
          </p:nvSpPr>
          <p:spPr>
            <a:xfrm>
              <a:off x="14347697" y="4257039"/>
              <a:ext cx="60960" cy="71120"/>
            </a:xfrm>
            <a:custGeom>
              <a:avLst/>
              <a:gdLst/>
              <a:ahLst/>
              <a:cxnLst/>
              <a:rect l="l" t="t" r="r" b="b"/>
              <a:pathLst>
                <a:path w="60959" h="71120">
                  <a:moveTo>
                    <a:pt x="59563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12954" y="71120"/>
                  </a:lnTo>
                  <a:lnTo>
                    <a:pt x="12954" y="10160"/>
                  </a:lnTo>
                  <a:lnTo>
                    <a:pt x="46609" y="10160"/>
                  </a:lnTo>
                  <a:lnTo>
                    <a:pt x="46609" y="71120"/>
                  </a:lnTo>
                  <a:lnTo>
                    <a:pt x="60579" y="71120"/>
                  </a:lnTo>
                  <a:lnTo>
                    <a:pt x="60071" y="67449"/>
                  </a:lnTo>
                  <a:lnTo>
                    <a:pt x="59690" y="62369"/>
                  </a:lnTo>
                  <a:lnTo>
                    <a:pt x="59690" y="56375"/>
                  </a:lnTo>
                  <a:lnTo>
                    <a:pt x="59436" y="43700"/>
                  </a:lnTo>
                  <a:lnTo>
                    <a:pt x="59563" y="36944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08" name="object 107">
              <a:extLst>
                <a:ext uri="{FF2B5EF4-FFF2-40B4-BE49-F238E27FC236}">
                  <a16:creationId xmlns:a16="http://schemas.microsoft.com/office/drawing/2014/main" id="{716B24B6-F31E-9F4E-38C7-D5F4E9B48099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431644" y="4255769"/>
              <a:ext cx="149351" cy="73660"/>
            </a:xfrm>
            <a:prstGeom prst="rect">
              <a:avLst/>
            </a:prstGeom>
          </p:spPr>
        </p:pic>
        <p:sp>
          <p:nvSpPr>
            <p:cNvPr id="909" name="object 108">
              <a:extLst>
                <a:ext uri="{FF2B5EF4-FFF2-40B4-BE49-F238E27FC236}">
                  <a16:creationId xmlns:a16="http://schemas.microsoft.com/office/drawing/2014/main" id="{B1413336-F691-6BC8-AD50-F77C56601F20}"/>
                </a:ext>
              </a:extLst>
            </p:cNvPr>
            <p:cNvSpPr/>
            <p:nvPr/>
          </p:nvSpPr>
          <p:spPr>
            <a:xfrm>
              <a:off x="14606271" y="4257039"/>
              <a:ext cx="144145" cy="71120"/>
            </a:xfrm>
            <a:custGeom>
              <a:avLst/>
              <a:gdLst/>
              <a:ahLst/>
              <a:cxnLst/>
              <a:rect l="l" t="t" r="r" b="b"/>
              <a:pathLst>
                <a:path w="144144" h="71120">
                  <a:moveTo>
                    <a:pt x="60579" y="40233"/>
                  </a:moveTo>
                  <a:lnTo>
                    <a:pt x="58102" y="35560"/>
                  </a:lnTo>
                  <a:lnTo>
                    <a:pt x="57785" y="34950"/>
                  </a:lnTo>
                  <a:lnTo>
                    <a:pt x="48260" y="27368"/>
                  </a:lnTo>
                  <a:lnTo>
                    <a:pt x="48006" y="27305"/>
                  </a:lnTo>
                  <a:lnTo>
                    <a:pt x="48006" y="52438"/>
                  </a:lnTo>
                  <a:lnTo>
                    <a:pt x="46355" y="55956"/>
                  </a:lnTo>
                  <a:lnTo>
                    <a:pt x="43561" y="58483"/>
                  </a:lnTo>
                  <a:lnTo>
                    <a:pt x="40513" y="60985"/>
                  </a:lnTo>
                  <a:lnTo>
                    <a:pt x="36195" y="62230"/>
                  </a:lnTo>
                  <a:lnTo>
                    <a:pt x="13970" y="62230"/>
                  </a:lnTo>
                  <a:lnTo>
                    <a:pt x="13970" y="35560"/>
                  </a:lnTo>
                  <a:lnTo>
                    <a:pt x="35433" y="35560"/>
                  </a:lnTo>
                  <a:lnTo>
                    <a:pt x="48006" y="52438"/>
                  </a:lnTo>
                  <a:lnTo>
                    <a:pt x="48006" y="27305"/>
                  </a:lnTo>
                  <a:lnTo>
                    <a:pt x="40767" y="25400"/>
                  </a:lnTo>
                  <a:lnTo>
                    <a:pt x="13970" y="25400"/>
                  </a:lnTo>
                  <a:lnTo>
                    <a:pt x="13970" y="0"/>
                  </a:lnTo>
                  <a:lnTo>
                    <a:pt x="0" y="0"/>
                  </a:lnTo>
                  <a:lnTo>
                    <a:pt x="381" y="1955"/>
                  </a:lnTo>
                  <a:lnTo>
                    <a:pt x="381" y="4914"/>
                  </a:lnTo>
                  <a:lnTo>
                    <a:pt x="762" y="9004"/>
                  </a:lnTo>
                  <a:lnTo>
                    <a:pt x="1016" y="13042"/>
                  </a:lnTo>
                  <a:lnTo>
                    <a:pt x="762" y="17233"/>
                  </a:lnTo>
                  <a:lnTo>
                    <a:pt x="1016" y="22250"/>
                  </a:lnTo>
                  <a:lnTo>
                    <a:pt x="990" y="53911"/>
                  </a:lnTo>
                  <a:lnTo>
                    <a:pt x="863" y="55956"/>
                  </a:lnTo>
                  <a:lnTo>
                    <a:pt x="749" y="62230"/>
                  </a:lnTo>
                  <a:lnTo>
                    <a:pt x="635" y="66154"/>
                  </a:lnTo>
                  <a:lnTo>
                    <a:pt x="381" y="69164"/>
                  </a:lnTo>
                  <a:lnTo>
                    <a:pt x="0" y="71120"/>
                  </a:lnTo>
                  <a:lnTo>
                    <a:pt x="41656" y="71120"/>
                  </a:lnTo>
                  <a:lnTo>
                    <a:pt x="48768" y="68580"/>
                  </a:lnTo>
                  <a:lnTo>
                    <a:pt x="53594" y="64566"/>
                  </a:lnTo>
                  <a:lnTo>
                    <a:pt x="56095" y="62230"/>
                  </a:lnTo>
                  <a:lnTo>
                    <a:pt x="58293" y="60198"/>
                  </a:lnTo>
                  <a:lnTo>
                    <a:pt x="60325" y="53911"/>
                  </a:lnTo>
                  <a:lnTo>
                    <a:pt x="60490" y="48818"/>
                  </a:lnTo>
                  <a:lnTo>
                    <a:pt x="60579" y="40233"/>
                  </a:lnTo>
                  <a:close/>
                </a:path>
                <a:path w="144144" h="71120">
                  <a:moveTo>
                    <a:pt x="144145" y="71120"/>
                  </a:moveTo>
                  <a:lnTo>
                    <a:pt x="143637" y="67449"/>
                  </a:lnTo>
                  <a:lnTo>
                    <a:pt x="143002" y="62369"/>
                  </a:lnTo>
                  <a:lnTo>
                    <a:pt x="143256" y="56388"/>
                  </a:lnTo>
                  <a:lnTo>
                    <a:pt x="143129" y="50215"/>
                  </a:lnTo>
                  <a:lnTo>
                    <a:pt x="142748" y="43700"/>
                  </a:lnTo>
                  <a:lnTo>
                    <a:pt x="143002" y="36944"/>
                  </a:lnTo>
                  <a:lnTo>
                    <a:pt x="143002" y="0"/>
                  </a:lnTo>
                  <a:lnTo>
                    <a:pt x="130048" y="0"/>
                  </a:lnTo>
                  <a:lnTo>
                    <a:pt x="130048" y="27940"/>
                  </a:lnTo>
                  <a:lnTo>
                    <a:pt x="95123" y="27940"/>
                  </a:lnTo>
                  <a:lnTo>
                    <a:pt x="95123" y="0"/>
                  </a:lnTo>
                  <a:lnTo>
                    <a:pt x="81026" y="0"/>
                  </a:lnTo>
                  <a:lnTo>
                    <a:pt x="81534" y="3683"/>
                  </a:lnTo>
                  <a:lnTo>
                    <a:pt x="81661" y="8343"/>
                  </a:lnTo>
                  <a:lnTo>
                    <a:pt x="81915" y="14757"/>
                  </a:lnTo>
                  <a:lnTo>
                    <a:pt x="82042" y="20916"/>
                  </a:lnTo>
                  <a:lnTo>
                    <a:pt x="81788" y="27000"/>
                  </a:lnTo>
                  <a:lnTo>
                    <a:pt x="82169" y="34175"/>
                  </a:lnTo>
                  <a:lnTo>
                    <a:pt x="82169" y="71120"/>
                  </a:lnTo>
                  <a:lnTo>
                    <a:pt x="95123" y="71120"/>
                  </a:lnTo>
                  <a:lnTo>
                    <a:pt x="95123" y="38100"/>
                  </a:lnTo>
                  <a:lnTo>
                    <a:pt x="130048" y="38100"/>
                  </a:lnTo>
                  <a:lnTo>
                    <a:pt x="130048" y="71120"/>
                  </a:lnTo>
                  <a:lnTo>
                    <a:pt x="144145" y="71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10" name="object 109">
              <a:extLst>
                <a:ext uri="{FF2B5EF4-FFF2-40B4-BE49-F238E27FC236}">
                  <a16:creationId xmlns:a16="http://schemas.microsoft.com/office/drawing/2014/main" id="{0D477C17-8DC2-5C6C-BD7E-E713BC2E6780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890495" y="4226585"/>
              <a:ext cx="63500" cy="101574"/>
            </a:xfrm>
            <a:prstGeom prst="rect">
              <a:avLst/>
            </a:prstGeom>
          </p:spPr>
        </p:pic>
        <p:pic>
          <p:nvPicPr>
            <p:cNvPr id="911" name="object 110">
              <a:extLst>
                <a:ext uri="{FF2B5EF4-FFF2-40B4-BE49-F238E27FC236}">
                  <a16:creationId xmlns:a16="http://schemas.microsoft.com/office/drawing/2014/main" id="{60F42B63-C098-C47B-001A-60589D3938F7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776450" y="4257039"/>
              <a:ext cx="87503" cy="71120"/>
            </a:xfrm>
            <a:prstGeom prst="rect">
              <a:avLst/>
            </a:prstGeom>
          </p:spPr>
        </p:pic>
        <p:pic>
          <p:nvPicPr>
            <p:cNvPr id="912" name="object 111">
              <a:extLst>
                <a:ext uri="{FF2B5EF4-FFF2-40B4-BE49-F238E27FC236}">
                  <a16:creationId xmlns:a16="http://schemas.microsoft.com/office/drawing/2014/main" id="{DC4A7024-BC4D-106E-3068-F0804141D250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118359" y="4255769"/>
              <a:ext cx="66522" cy="73660"/>
            </a:xfrm>
            <a:prstGeom prst="rect">
              <a:avLst/>
            </a:prstGeom>
          </p:spPr>
        </p:pic>
        <p:pic>
          <p:nvPicPr>
            <p:cNvPr id="913" name="object 112">
              <a:extLst>
                <a:ext uri="{FF2B5EF4-FFF2-40B4-BE49-F238E27FC236}">
                  <a16:creationId xmlns:a16="http://schemas.microsoft.com/office/drawing/2014/main" id="{6DD4B031-87D9-ACD5-B407-B5C351717E29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019273" y="4225302"/>
              <a:ext cx="79502" cy="104127"/>
            </a:xfrm>
            <a:prstGeom prst="rect">
              <a:avLst/>
            </a:prstGeom>
          </p:spPr>
        </p:pic>
        <p:pic>
          <p:nvPicPr>
            <p:cNvPr id="914" name="object 113">
              <a:extLst>
                <a:ext uri="{FF2B5EF4-FFF2-40B4-BE49-F238E27FC236}">
                  <a16:creationId xmlns:a16="http://schemas.microsoft.com/office/drawing/2014/main" id="{D7E3E775-0A95-018C-C0AA-DC172EE4758D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205710" y="4255769"/>
              <a:ext cx="222503" cy="73660"/>
            </a:xfrm>
            <a:prstGeom prst="rect">
              <a:avLst/>
            </a:prstGeom>
          </p:spPr>
        </p:pic>
        <p:pic>
          <p:nvPicPr>
            <p:cNvPr id="915" name="object 114">
              <a:extLst>
                <a:ext uri="{FF2B5EF4-FFF2-40B4-BE49-F238E27FC236}">
                  <a16:creationId xmlns:a16="http://schemas.microsoft.com/office/drawing/2014/main" id="{A96ADA41-82FA-6792-F08A-8DC3C1496CAA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490570" y="4226572"/>
              <a:ext cx="103632" cy="101587"/>
            </a:xfrm>
            <a:prstGeom prst="rect">
              <a:avLst/>
            </a:prstGeom>
          </p:spPr>
        </p:pic>
        <p:pic>
          <p:nvPicPr>
            <p:cNvPr id="916" name="object 115">
              <a:extLst>
                <a:ext uri="{FF2B5EF4-FFF2-40B4-BE49-F238E27FC236}">
                  <a16:creationId xmlns:a16="http://schemas.microsoft.com/office/drawing/2014/main" id="{EA3EE663-0DD2-9B1B-5639-61ED68C1D4DE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621254" y="4225302"/>
              <a:ext cx="87249" cy="104127"/>
            </a:xfrm>
            <a:prstGeom prst="rect">
              <a:avLst/>
            </a:prstGeom>
          </p:spPr>
        </p:pic>
        <p:pic>
          <p:nvPicPr>
            <p:cNvPr id="917" name="object 116">
              <a:extLst>
                <a:ext uri="{FF2B5EF4-FFF2-40B4-BE49-F238E27FC236}">
                  <a16:creationId xmlns:a16="http://schemas.microsoft.com/office/drawing/2014/main" id="{B82EC16D-5050-2D93-6677-4E32F6206460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5778480" y="4225302"/>
              <a:ext cx="134874" cy="102831"/>
            </a:xfrm>
            <a:prstGeom prst="rect">
              <a:avLst/>
            </a:prstGeom>
          </p:spPr>
        </p:pic>
        <p:pic>
          <p:nvPicPr>
            <p:cNvPr id="918" name="object 117">
              <a:extLst>
                <a:ext uri="{FF2B5EF4-FFF2-40B4-BE49-F238E27FC236}">
                  <a16:creationId xmlns:a16="http://schemas.microsoft.com/office/drawing/2014/main" id="{80BB61C4-7EEA-5EA6-A148-700302ED47AF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932785" y="4226585"/>
              <a:ext cx="69342" cy="101574"/>
            </a:xfrm>
            <a:prstGeom prst="rect">
              <a:avLst/>
            </a:prstGeom>
          </p:spPr>
        </p:pic>
        <p:pic>
          <p:nvPicPr>
            <p:cNvPr id="919" name="object 118">
              <a:extLst>
                <a:ext uri="{FF2B5EF4-FFF2-40B4-BE49-F238E27FC236}">
                  <a16:creationId xmlns:a16="http://schemas.microsoft.com/office/drawing/2014/main" id="{596308F7-2C90-CAA5-5887-FB19D2F78B34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021812" y="4225302"/>
              <a:ext cx="67310" cy="102857"/>
            </a:xfrm>
            <a:prstGeom prst="rect">
              <a:avLst/>
            </a:prstGeom>
          </p:spPr>
        </p:pic>
        <p:pic>
          <p:nvPicPr>
            <p:cNvPr id="920" name="object 119">
              <a:extLst>
                <a:ext uri="{FF2B5EF4-FFF2-40B4-BE49-F238E27FC236}">
                  <a16:creationId xmlns:a16="http://schemas.microsoft.com/office/drawing/2014/main" id="{86ECB861-3BD0-271C-3670-1ACC14183AA8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59852" y="4011790"/>
              <a:ext cx="142316" cy="218579"/>
            </a:xfrm>
            <a:prstGeom prst="rect">
              <a:avLst/>
            </a:prstGeom>
          </p:spPr>
        </p:pic>
        <p:pic>
          <p:nvPicPr>
            <p:cNvPr id="921" name="object 120">
              <a:extLst>
                <a:ext uri="{FF2B5EF4-FFF2-40B4-BE49-F238E27FC236}">
                  <a16:creationId xmlns:a16="http://schemas.microsoft.com/office/drawing/2014/main" id="{CAD17469-0A3E-A568-DE76-EDB4E35B8274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638680" y="4075721"/>
              <a:ext cx="141249" cy="158356"/>
            </a:xfrm>
            <a:prstGeom prst="rect">
              <a:avLst/>
            </a:prstGeom>
          </p:spPr>
        </p:pic>
        <p:pic>
          <p:nvPicPr>
            <p:cNvPr id="922" name="object 121">
              <a:extLst>
                <a:ext uri="{FF2B5EF4-FFF2-40B4-BE49-F238E27FC236}">
                  <a16:creationId xmlns:a16="http://schemas.microsoft.com/office/drawing/2014/main" id="{78753C8C-1D55-1988-94B6-35BABD5BD5F3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817535" y="4075722"/>
              <a:ext cx="123405" cy="158356"/>
            </a:xfrm>
            <a:prstGeom prst="rect">
              <a:avLst/>
            </a:prstGeom>
          </p:spPr>
        </p:pic>
        <p:sp>
          <p:nvSpPr>
            <p:cNvPr id="923" name="object 122">
              <a:extLst>
                <a:ext uri="{FF2B5EF4-FFF2-40B4-BE49-F238E27FC236}">
                  <a16:creationId xmlns:a16="http://schemas.microsoft.com/office/drawing/2014/main" id="{3C2FC0AA-CD86-E3E3-40A6-20AF36C65767}"/>
                </a:ext>
              </a:extLst>
            </p:cNvPr>
            <p:cNvSpPr/>
            <p:nvPr/>
          </p:nvSpPr>
          <p:spPr>
            <a:xfrm>
              <a:off x="1989975" y="407925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69" h="151129">
                  <a:moveTo>
                    <a:pt x="128231" y="144780"/>
                  </a:moveTo>
                  <a:lnTo>
                    <a:pt x="127571" y="144780"/>
                  </a:lnTo>
                  <a:lnTo>
                    <a:pt x="127571" y="137160"/>
                  </a:lnTo>
                  <a:lnTo>
                    <a:pt x="127076" y="137160"/>
                  </a:lnTo>
                  <a:lnTo>
                    <a:pt x="127076" y="129540"/>
                  </a:lnTo>
                  <a:lnTo>
                    <a:pt x="126796" y="129540"/>
                  </a:lnTo>
                  <a:lnTo>
                    <a:pt x="126796" y="119380"/>
                  </a:lnTo>
                  <a:lnTo>
                    <a:pt x="126631" y="119380"/>
                  </a:lnTo>
                  <a:lnTo>
                    <a:pt x="126631" y="109220"/>
                  </a:lnTo>
                  <a:lnTo>
                    <a:pt x="126466" y="109220"/>
                  </a:lnTo>
                  <a:lnTo>
                    <a:pt x="126466" y="99060"/>
                  </a:lnTo>
                  <a:lnTo>
                    <a:pt x="126352" y="88900"/>
                  </a:lnTo>
                  <a:lnTo>
                    <a:pt x="126339" y="78740"/>
                  </a:lnTo>
                  <a:lnTo>
                    <a:pt x="126377" y="21590"/>
                  </a:lnTo>
                  <a:lnTo>
                    <a:pt x="12637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495" y="151130"/>
                  </a:lnTo>
                  <a:lnTo>
                    <a:pt x="27495" y="21590"/>
                  </a:lnTo>
                  <a:lnTo>
                    <a:pt x="98856" y="21590"/>
                  </a:lnTo>
                  <a:lnTo>
                    <a:pt x="98856" y="151130"/>
                  </a:lnTo>
                  <a:lnTo>
                    <a:pt x="128231" y="151130"/>
                  </a:lnTo>
                  <a:lnTo>
                    <a:pt x="128231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24" name="object 123">
              <a:extLst>
                <a:ext uri="{FF2B5EF4-FFF2-40B4-BE49-F238E27FC236}">
                  <a16:creationId xmlns:a16="http://schemas.microsoft.com/office/drawing/2014/main" id="{C700B0F1-4273-DF65-E834-919DA57E5806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166785" y="4075721"/>
              <a:ext cx="141236" cy="158356"/>
            </a:xfrm>
            <a:prstGeom prst="rect">
              <a:avLst/>
            </a:prstGeom>
          </p:spPr>
        </p:pic>
        <p:pic>
          <p:nvPicPr>
            <p:cNvPr id="925" name="object 124">
              <a:extLst>
                <a:ext uri="{FF2B5EF4-FFF2-40B4-BE49-F238E27FC236}">
                  <a16:creationId xmlns:a16="http://schemas.microsoft.com/office/drawing/2014/main" id="{A7376407-B681-5D86-74F9-B822567B311E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347341" y="4075721"/>
              <a:ext cx="144221" cy="227507"/>
            </a:xfrm>
            <a:prstGeom prst="rect">
              <a:avLst/>
            </a:prstGeom>
          </p:spPr>
        </p:pic>
        <p:pic>
          <p:nvPicPr>
            <p:cNvPr id="926" name="object 125">
              <a:extLst>
                <a:ext uri="{FF2B5EF4-FFF2-40B4-BE49-F238E27FC236}">
                  <a16:creationId xmlns:a16="http://schemas.microsoft.com/office/drawing/2014/main" id="{3F02EDD4-E628-025A-3B9A-C2D3FB7C1D82}"/>
                </a:ext>
              </a:extLst>
            </p:cNvPr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524264" y="4075721"/>
              <a:ext cx="129362" cy="154647"/>
            </a:xfrm>
            <a:prstGeom prst="rect">
              <a:avLst/>
            </a:prstGeom>
          </p:spPr>
        </p:pic>
        <p:pic>
          <p:nvPicPr>
            <p:cNvPr id="927" name="object 126">
              <a:extLst>
                <a:ext uri="{FF2B5EF4-FFF2-40B4-BE49-F238E27FC236}">
                  <a16:creationId xmlns:a16="http://schemas.microsoft.com/office/drawing/2014/main" id="{C49F852C-8501-B639-F6CD-657F2B35A3DD}"/>
                </a:ext>
              </a:extLst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905417" y="4078706"/>
              <a:ext cx="134569" cy="151663"/>
            </a:xfrm>
            <a:prstGeom prst="rect">
              <a:avLst/>
            </a:prstGeom>
          </p:spPr>
        </p:pic>
        <p:pic>
          <p:nvPicPr>
            <p:cNvPr id="928" name="object 127">
              <a:extLst>
                <a:ext uri="{FF2B5EF4-FFF2-40B4-BE49-F238E27FC236}">
                  <a16:creationId xmlns:a16="http://schemas.microsoft.com/office/drawing/2014/main" id="{C2D4F14E-45B5-10D6-1A8D-81B1D5E940C9}"/>
                </a:ext>
              </a:extLst>
            </p:cNvPr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689758" y="4078706"/>
              <a:ext cx="175463" cy="217093"/>
            </a:xfrm>
            <a:prstGeom prst="rect">
              <a:avLst/>
            </a:prstGeom>
          </p:spPr>
        </p:pic>
        <p:sp>
          <p:nvSpPr>
            <p:cNvPr id="929" name="object 128">
              <a:extLst>
                <a:ext uri="{FF2B5EF4-FFF2-40B4-BE49-F238E27FC236}">
                  <a16:creationId xmlns:a16="http://schemas.microsoft.com/office/drawing/2014/main" id="{5D0050C9-47CB-8844-3728-E1DEA0ABE71C}"/>
                </a:ext>
              </a:extLst>
            </p:cNvPr>
            <p:cNvSpPr/>
            <p:nvPr/>
          </p:nvSpPr>
          <p:spPr>
            <a:xfrm>
              <a:off x="3083064" y="407925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4" h="151129">
                  <a:moveTo>
                    <a:pt x="1390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65" y="21590"/>
                  </a:lnTo>
                  <a:lnTo>
                    <a:pt x="55765" y="151130"/>
                  </a:lnTo>
                  <a:lnTo>
                    <a:pt x="83261" y="151130"/>
                  </a:lnTo>
                  <a:lnTo>
                    <a:pt x="83261" y="21590"/>
                  </a:lnTo>
                  <a:lnTo>
                    <a:pt x="139026" y="21590"/>
                  </a:lnTo>
                  <a:lnTo>
                    <a:pt x="139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30" name="object 129">
              <a:extLst>
                <a:ext uri="{FF2B5EF4-FFF2-40B4-BE49-F238E27FC236}">
                  <a16:creationId xmlns:a16="http://schemas.microsoft.com/office/drawing/2014/main" id="{8990ACE1-9F44-BA67-0C6F-66BB3A63B116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255244" y="4075721"/>
              <a:ext cx="133750" cy="158356"/>
            </a:xfrm>
            <a:prstGeom prst="rect">
              <a:avLst/>
            </a:prstGeom>
          </p:spPr>
        </p:pic>
        <p:pic>
          <p:nvPicPr>
            <p:cNvPr id="931" name="object 130">
              <a:extLst>
                <a:ext uri="{FF2B5EF4-FFF2-40B4-BE49-F238E27FC236}">
                  <a16:creationId xmlns:a16="http://schemas.microsoft.com/office/drawing/2014/main" id="{428F3F76-9D3A-923C-9C25-B80CDDD278E6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420668" y="4078706"/>
              <a:ext cx="145707" cy="153149"/>
            </a:xfrm>
            <a:prstGeom prst="rect">
              <a:avLst/>
            </a:prstGeom>
          </p:spPr>
        </p:pic>
        <p:pic>
          <p:nvPicPr>
            <p:cNvPr id="932" name="object 131">
              <a:extLst>
                <a:ext uri="{FF2B5EF4-FFF2-40B4-BE49-F238E27FC236}">
                  <a16:creationId xmlns:a16="http://schemas.microsoft.com/office/drawing/2014/main" id="{AD3B3FEF-C3E2-F065-253C-ED2A5BC6E4D8}"/>
                </a:ext>
              </a:extLst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620427" y="4078706"/>
              <a:ext cx="134569" cy="151663"/>
            </a:xfrm>
            <a:prstGeom prst="rect">
              <a:avLst/>
            </a:prstGeom>
          </p:spPr>
        </p:pic>
        <p:sp>
          <p:nvSpPr>
            <p:cNvPr id="933" name="object 132">
              <a:extLst>
                <a:ext uri="{FF2B5EF4-FFF2-40B4-BE49-F238E27FC236}">
                  <a16:creationId xmlns:a16="http://schemas.microsoft.com/office/drawing/2014/main" id="{A4561912-0D1B-BCD8-87A4-ADD9A7A14033}"/>
                </a:ext>
              </a:extLst>
            </p:cNvPr>
            <p:cNvSpPr/>
            <p:nvPr/>
          </p:nvSpPr>
          <p:spPr>
            <a:xfrm>
              <a:off x="3815931" y="4079252"/>
              <a:ext cx="321945" cy="191770"/>
            </a:xfrm>
            <a:custGeom>
              <a:avLst/>
              <a:gdLst/>
              <a:ahLst/>
              <a:cxnLst/>
              <a:rect l="l" t="t" r="r" b="b"/>
              <a:pathLst>
                <a:path w="321945" h="191770">
                  <a:moveTo>
                    <a:pt x="41617" y="130937"/>
                  </a:moveTo>
                  <a:lnTo>
                    <a:pt x="39319" y="124561"/>
                  </a:lnTo>
                  <a:lnTo>
                    <a:pt x="35280" y="120561"/>
                  </a:lnTo>
                  <a:lnTo>
                    <a:pt x="31076" y="116154"/>
                  </a:lnTo>
                  <a:lnTo>
                    <a:pt x="25806" y="113639"/>
                  </a:lnTo>
                  <a:lnTo>
                    <a:pt x="20040" y="113944"/>
                  </a:lnTo>
                  <a:lnTo>
                    <a:pt x="15786" y="113944"/>
                  </a:lnTo>
                  <a:lnTo>
                    <a:pt x="11353" y="114909"/>
                  </a:lnTo>
                  <a:lnTo>
                    <a:pt x="7569" y="117881"/>
                  </a:lnTo>
                  <a:lnTo>
                    <a:pt x="3517" y="120510"/>
                  </a:lnTo>
                  <a:lnTo>
                    <a:pt x="711" y="123964"/>
                  </a:lnTo>
                  <a:lnTo>
                    <a:pt x="0" y="128816"/>
                  </a:lnTo>
                  <a:lnTo>
                    <a:pt x="0" y="143687"/>
                  </a:lnTo>
                  <a:lnTo>
                    <a:pt x="20802" y="143687"/>
                  </a:lnTo>
                  <a:lnTo>
                    <a:pt x="20802" y="148729"/>
                  </a:lnTo>
                  <a:lnTo>
                    <a:pt x="3505" y="182054"/>
                  </a:lnTo>
                  <a:lnTo>
                    <a:pt x="736" y="185331"/>
                  </a:lnTo>
                  <a:lnTo>
                    <a:pt x="35140" y="165468"/>
                  </a:lnTo>
                  <a:lnTo>
                    <a:pt x="41617" y="138480"/>
                  </a:lnTo>
                  <a:lnTo>
                    <a:pt x="41617" y="130937"/>
                  </a:lnTo>
                  <a:close/>
                </a:path>
                <a:path w="321945" h="191770">
                  <a:moveTo>
                    <a:pt x="321576" y="144780"/>
                  </a:moveTo>
                  <a:lnTo>
                    <a:pt x="320916" y="144780"/>
                  </a:lnTo>
                  <a:lnTo>
                    <a:pt x="320916" y="137160"/>
                  </a:lnTo>
                  <a:lnTo>
                    <a:pt x="320421" y="137160"/>
                  </a:lnTo>
                  <a:lnTo>
                    <a:pt x="320421" y="129540"/>
                  </a:lnTo>
                  <a:lnTo>
                    <a:pt x="320141" y="129540"/>
                  </a:lnTo>
                  <a:lnTo>
                    <a:pt x="320141" y="119380"/>
                  </a:lnTo>
                  <a:lnTo>
                    <a:pt x="319976" y="119380"/>
                  </a:lnTo>
                  <a:lnTo>
                    <a:pt x="319976" y="109220"/>
                  </a:lnTo>
                  <a:lnTo>
                    <a:pt x="319811" y="109220"/>
                  </a:lnTo>
                  <a:lnTo>
                    <a:pt x="319811" y="99060"/>
                  </a:lnTo>
                  <a:lnTo>
                    <a:pt x="319697" y="88900"/>
                  </a:lnTo>
                  <a:lnTo>
                    <a:pt x="319684" y="78740"/>
                  </a:lnTo>
                  <a:lnTo>
                    <a:pt x="319722" y="21590"/>
                  </a:lnTo>
                  <a:lnTo>
                    <a:pt x="319722" y="0"/>
                  </a:lnTo>
                  <a:lnTo>
                    <a:pt x="193344" y="0"/>
                  </a:lnTo>
                  <a:lnTo>
                    <a:pt x="193344" y="21590"/>
                  </a:lnTo>
                  <a:lnTo>
                    <a:pt x="193344" y="78740"/>
                  </a:lnTo>
                  <a:lnTo>
                    <a:pt x="193344" y="151130"/>
                  </a:lnTo>
                  <a:lnTo>
                    <a:pt x="220840" y="151130"/>
                  </a:lnTo>
                  <a:lnTo>
                    <a:pt x="220840" y="21590"/>
                  </a:lnTo>
                  <a:lnTo>
                    <a:pt x="292201" y="21590"/>
                  </a:lnTo>
                  <a:lnTo>
                    <a:pt x="292201" y="151130"/>
                  </a:lnTo>
                  <a:lnTo>
                    <a:pt x="321576" y="151130"/>
                  </a:lnTo>
                  <a:lnTo>
                    <a:pt x="32157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34" name="object 133">
              <a:extLst>
                <a:ext uri="{FF2B5EF4-FFF2-40B4-BE49-F238E27FC236}">
                  <a16:creationId xmlns:a16="http://schemas.microsoft.com/office/drawing/2014/main" id="{204CE6FC-249D-C997-1F06-E589383AD517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187355" y="4075721"/>
              <a:ext cx="141236" cy="158356"/>
            </a:xfrm>
            <a:prstGeom prst="rect">
              <a:avLst/>
            </a:prstGeom>
          </p:spPr>
        </p:pic>
        <p:pic>
          <p:nvPicPr>
            <p:cNvPr id="935" name="object 134">
              <a:extLst>
                <a:ext uri="{FF2B5EF4-FFF2-40B4-BE49-F238E27FC236}">
                  <a16:creationId xmlns:a16="http://schemas.microsoft.com/office/drawing/2014/main" id="{D334BC19-C3A2-8C87-5636-B9F103AB671D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359199" y="4078706"/>
              <a:ext cx="145707" cy="153149"/>
            </a:xfrm>
            <a:prstGeom prst="rect">
              <a:avLst/>
            </a:prstGeom>
          </p:spPr>
        </p:pic>
        <p:pic>
          <p:nvPicPr>
            <p:cNvPr id="936" name="object 135">
              <a:extLst>
                <a:ext uri="{FF2B5EF4-FFF2-40B4-BE49-F238E27FC236}">
                  <a16:creationId xmlns:a16="http://schemas.microsoft.com/office/drawing/2014/main" id="{45F55DF0-0E45-ED69-3760-537BAD4FC141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538141" y="4078706"/>
              <a:ext cx="150177" cy="224523"/>
            </a:xfrm>
            <a:prstGeom prst="rect">
              <a:avLst/>
            </a:prstGeom>
          </p:spPr>
        </p:pic>
        <p:pic>
          <p:nvPicPr>
            <p:cNvPr id="937" name="object 136">
              <a:extLst>
                <a:ext uri="{FF2B5EF4-FFF2-40B4-BE49-F238E27FC236}">
                  <a16:creationId xmlns:a16="http://schemas.microsoft.com/office/drawing/2014/main" id="{89757B4E-2BD2-C55E-671D-7DACB9287433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710684" y="4078465"/>
              <a:ext cx="119684" cy="151904"/>
            </a:xfrm>
            <a:prstGeom prst="rect">
              <a:avLst/>
            </a:prstGeom>
          </p:spPr>
        </p:pic>
        <p:pic>
          <p:nvPicPr>
            <p:cNvPr id="938" name="object 137">
              <a:extLst>
                <a:ext uri="{FF2B5EF4-FFF2-40B4-BE49-F238E27FC236}">
                  <a16:creationId xmlns:a16="http://schemas.microsoft.com/office/drawing/2014/main" id="{B36CA617-E6D6-B702-529A-EB43B1FF8616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879721" y="4075721"/>
              <a:ext cx="141249" cy="158356"/>
            </a:xfrm>
            <a:prstGeom prst="rect">
              <a:avLst/>
            </a:prstGeom>
          </p:spPr>
        </p:pic>
        <p:sp>
          <p:nvSpPr>
            <p:cNvPr id="939" name="object 138">
              <a:extLst>
                <a:ext uri="{FF2B5EF4-FFF2-40B4-BE49-F238E27FC236}">
                  <a16:creationId xmlns:a16="http://schemas.microsoft.com/office/drawing/2014/main" id="{6A6FF752-D779-755A-5474-ED0522EA679A}"/>
                </a:ext>
              </a:extLst>
            </p:cNvPr>
            <p:cNvSpPr/>
            <p:nvPr/>
          </p:nvSpPr>
          <p:spPr>
            <a:xfrm>
              <a:off x="5054105" y="407925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4" h="151129">
                  <a:moveTo>
                    <a:pt x="1390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65" y="21590"/>
                  </a:lnTo>
                  <a:lnTo>
                    <a:pt x="55765" y="151130"/>
                  </a:lnTo>
                  <a:lnTo>
                    <a:pt x="83261" y="151130"/>
                  </a:lnTo>
                  <a:lnTo>
                    <a:pt x="83261" y="21590"/>
                  </a:lnTo>
                  <a:lnTo>
                    <a:pt x="139026" y="21590"/>
                  </a:lnTo>
                  <a:lnTo>
                    <a:pt x="139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40" name="object 139">
              <a:extLst>
                <a:ext uri="{FF2B5EF4-FFF2-40B4-BE49-F238E27FC236}">
                  <a16:creationId xmlns:a16="http://schemas.microsoft.com/office/drawing/2014/main" id="{D4A36AA1-4839-763B-8DE7-425CAD24116A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225014" y="4075721"/>
              <a:ext cx="133750" cy="158356"/>
            </a:xfrm>
            <a:prstGeom prst="rect">
              <a:avLst/>
            </a:prstGeom>
          </p:spPr>
        </p:pic>
        <p:pic>
          <p:nvPicPr>
            <p:cNvPr id="941" name="object 140">
              <a:extLst>
                <a:ext uri="{FF2B5EF4-FFF2-40B4-BE49-F238E27FC236}">
                  <a16:creationId xmlns:a16="http://schemas.microsoft.com/office/drawing/2014/main" id="{A3B93F14-282E-4335-1257-8BD64078DBA0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391708" y="4078706"/>
              <a:ext cx="145707" cy="153149"/>
            </a:xfrm>
            <a:prstGeom prst="rect">
              <a:avLst/>
            </a:prstGeom>
          </p:spPr>
        </p:pic>
        <p:pic>
          <p:nvPicPr>
            <p:cNvPr id="942" name="object 141">
              <a:extLst>
                <a:ext uri="{FF2B5EF4-FFF2-40B4-BE49-F238E27FC236}">
                  <a16:creationId xmlns:a16="http://schemas.microsoft.com/office/drawing/2014/main" id="{ADEDE9D5-BDEB-E33C-408A-8DC3FEF91703}"/>
                </a:ext>
              </a:extLst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591467" y="4078706"/>
              <a:ext cx="134569" cy="151663"/>
            </a:xfrm>
            <a:prstGeom prst="rect">
              <a:avLst/>
            </a:prstGeom>
          </p:spPr>
        </p:pic>
        <p:sp>
          <p:nvSpPr>
            <p:cNvPr id="943" name="object 142">
              <a:extLst>
                <a:ext uri="{FF2B5EF4-FFF2-40B4-BE49-F238E27FC236}">
                  <a16:creationId xmlns:a16="http://schemas.microsoft.com/office/drawing/2014/main" id="{1C187B6F-B3A8-1828-B33C-32D529BC9ED6}"/>
                </a:ext>
              </a:extLst>
            </p:cNvPr>
            <p:cNvSpPr/>
            <p:nvPr/>
          </p:nvSpPr>
          <p:spPr>
            <a:xfrm>
              <a:off x="9492958" y="4302772"/>
              <a:ext cx="117475" cy="153670"/>
            </a:xfrm>
            <a:custGeom>
              <a:avLst/>
              <a:gdLst/>
              <a:ahLst/>
              <a:cxnLst/>
              <a:rect l="l" t="t" r="r" b="b"/>
              <a:pathLst>
                <a:path w="117475" h="153670">
                  <a:moveTo>
                    <a:pt x="117348" y="149860"/>
                  </a:moveTo>
                  <a:lnTo>
                    <a:pt x="116662" y="149860"/>
                  </a:lnTo>
                  <a:lnTo>
                    <a:pt x="116662" y="143510"/>
                  </a:lnTo>
                  <a:lnTo>
                    <a:pt x="116319" y="143510"/>
                  </a:lnTo>
                  <a:lnTo>
                    <a:pt x="116319" y="135890"/>
                  </a:lnTo>
                  <a:lnTo>
                    <a:pt x="116281" y="129540"/>
                  </a:lnTo>
                  <a:lnTo>
                    <a:pt x="116179" y="123190"/>
                  </a:lnTo>
                  <a:lnTo>
                    <a:pt x="116103" y="123190"/>
                  </a:lnTo>
                  <a:lnTo>
                    <a:pt x="116103" y="30480"/>
                  </a:lnTo>
                  <a:lnTo>
                    <a:pt x="116141" y="24130"/>
                  </a:lnTo>
                  <a:lnTo>
                    <a:pt x="116268" y="24130"/>
                  </a:lnTo>
                  <a:lnTo>
                    <a:pt x="116268" y="17780"/>
                  </a:lnTo>
                  <a:lnTo>
                    <a:pt x="116357" y="16510"/>
                  </a:lnTo>
                  <a:lnTo>
                    <a:pt x="116420" y="10160"/>
                  </a:lnTo>
                  <a:lnTo>
                    <a:pt x="116624" y="10160"/>
                  </a:lnTo>
                  <a:lnTo>
                    <a:pt x="116624" y="3810"/>
                  </a:lnTo>
                  <a:lnTo>
                    <a:pt x="117271" y="3810"/>
                  </a:lnTo>
                  <a:lnTo>
                    <a:pt x="117271" y="0"/>
                  </a:lnTo>
                  <a:lnTo>
                    <a:pt x="114" y="0"/>
                  </a:lnTo>
                  <a:lnTo>
                    <a:pt x="114" y="3810"/>
                  </a:lnTo>
                  <a:lnTo>
                    <a:pt x="622" y="3810"/>
                  </a:lnTo>
                  <a:lnTo>
                    <a:pt x="622" y="10160"/>
                  </a:lnTo>
                  <a:lnTo>
                    <a:pt x="863" y="10160"/>
                  </a:lnTo>
                  <a:lnTo>
                    <a:pt x="863" y="16510"/>
                  </a:lnTo>
                  <a:lnTo>
                    <a:pt x="1066" y="16510"/>
                  </a:lnTo>
                  <a:lnTo>
                    <a:pt x="1066" y="17780"/>
                  </a:lnTo>
                  <a:lnTo>
                    <a:pt x="1143" y="24130"/>
                  </a:lnTo>
                  <a:lnTo>
                    <a:pt x="1155" y="30480"/>
                  </a:lnTo>
                  <a:lnTo>
                    <a:pt x="1155" y="31750"/>
                  </a:lnTo>
                  <a:lnTo>
                    <a:pt x="1168" y="38100"/>
                  </a:lnTo>
                  <a:lnTo>
                    <a:pt x="1257" y="45720"/>
                  </a:lnTo>
                  <a:lnTo>
                    <a:pt x="1346" y="107950"/>
                  </a:lnTo>
                  <a:lnTo>
                    <a:pt x="1320" y="115570"/>
                  </a:lnTo>
                  <a:lnTo>
                    <a:pt x="1244" y="123190"/>
                  </a:lnTo>
                  <a:lnTo>
                    <a:pt x="1143" y="129540"/>
                  </a:lnTo>
                  <a:lnTo>
                    <a:pt x="1117" y="135890"/>
                  </a:lnTo>
                  <a:lnTo>
                    <a:pt x="1054" y="143510"/>
                  </a:lnTo>
                  <a:lnTo>
                    <a:pt x="609" y="143510"/>
                  </a:lnTo>
                  <a:lnTo>
                    <a:pt x="609" y="14986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21361" y="153670"/>
                  </a:lnTo>
                  <a:lnTo>
                    <a:pt x="21361" y="149860"/>
                  </a:lnTo>
                  <a:lnTo>
                    <a:pt x="21361" y="143510"/>
                  </a:lnTo>
                  <a:lnTo>
                    <a:pt x="21361" y="16510"/>
                  </a:lnTo>
                  <a:lnTo>
                    <a:pt x="96113" y="16510"/>
                  </a:lnTo>
                  <a:lnTo>
                    <a:pt x="96113" y="153670"/>
                  </a:lnTo>
                  <a:lnTo>
                    <a:pt x="117348" y="153670"/>
                  </a:lnTo>
                  <a:lnTo>
                    <a:pt x="117348" y="149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44" name="object 143">
              <a:extLst>
                <a:ext uri="{FF2B5EF4-FFF2-40B4-BE49-F238E27FC236}">
                  <a16:creationId xmlns:a16="http://schemas.microsoft.com/office/drawing/2014/main" id="{A76AB6DF-4A46-14DC-AD20-A46F8B338B5C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651619" y="4348492"/>
              <a:ext cx="102158" cy="159981"/>
            </a:xfrm>
            <a:prstGeom prst="rect">
              <a:avLst/>
            </a:prstGeom>
          </p:spPr>
        </p:pic>
        <p:pic>
          <p:nvPicPr>
            <p:cNvPr id="945" name="object 144">
              <a:extLst>
                <a:ext uri="{FF2B5EF4-FFF2-40B4-BE49-F238E27FC236}">
                  <a16:creationId xmlns:a16="http://schemas.microsoft.com/office/drawing/2014/main" id="{446BD237-462D-E215-7FA4-A5264F4E1410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786963" y="4349775"/>
              <a:ext cx="95300" cy="106654"/>
            </a:xfrm>
            <a:prstGeom prst="rect">
              <a:avLst/>
            </a:prstGeom>
          </p:spPr>
        </p:pic>
        <p:pic>
          <p:nvPicPr>
            <p:cNvPr id="946" name="object 145">
              <a:extLst>
                <a:ext uri="{FF2B5EF4-FFF2-40B4-BE49-F238E27FC236}">
                  <a16:creationId xmlns:a16="http://schemas.microsoft.com/office/drawing/2014/main" id="{35628E76-1F17-7B88-36C5-1A59B59520F1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911791" y="4349775"/>
              <a:ext cx="103187" cy="106654"/>
            </a:xfrm>
            <a:prstGeom prst="rect">
              <a:avLst/>
            </a:prstGeom>
          </p:spPr>
        </p:pic>
        <p:pic>
          <p:nvPicPr>
            <p:cNvPr id="947" name="object 146">
              <a:extLst>
                <a:ext uri="{FF2B5EF4-FFF2-40B4-BE49-F238E27FC236}">
                  <a16:creationId xmlns:a16="http://schemas.microsoft.com/office/drawing/2014/main" id="{EE20E5B9-4D7E-E81C-ECA9-48BF4E3768BC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045548" y="4348505"/>
              <a:ext cx="100025" cy="109194"/>
            </a:xfrm>
            <a:prstGeom prst="rect">
              <a:avLst/>
            </a:prstGeom>
          </p:spPr>
        </p:pic>
        <p:pic>
          <p:nvPicPr>
            <p:cNvPr id="948" name="object 147">
              <a:extLst>
                <a:ext uri="{FF2B5EF4-FFF2-40B4-BE49-F238E27FC236}">
                  <a16:creationId xmlns:a16="http://schemas.microsoft.com/office/drawing/2014/main" id="{C91B1511-C2E6-DE6F-9868-44210825FCEF}"/>
                </a:ext>
              </a:extLst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0170972" y="4348492"/>
              <a:ext cx="145834" cy="107937"/>
            </a:xfrm>
            <a:prstGeom prst="rect">
              <a:avLst/>
            </a:prstGeom>
          </p:spPr>
        </p:pic>
        <p:pic>
          <p:nvPicPr>
            <p:cNvPr id="949" name="object 148">
              <a:extLst>
                <a:ext uri="{FF2B5EF4-FFF2-40B4-BE49-F238E27FC236}">
                  <a16:creationId xmlns:a16="http://schemas.microsoft.com/office/drawing/2014/main" id="{DE34E1B3-2C9A-8326-921E-5AD1A84FF8F3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0341457" y="4348492"/>
              <a:ext cx="94767" cy="109207"/>
            </a:xfrm>
            <a:prstGeom prst="rect">
              <a:avLst/>
            </a:prstGeom>
          </p:spPr>
        </p:pic>
        <p:sp>
          <p:nvSpPr>
            <p:cNvPr id="950" name="object 149">
              <a:extLst>
                <a:ext uri="{FF2B5EF4-FFF2-40B4-BE49-F238E27FC236}">
                  <a16:creationId xmlns:a16="http://schemas.microsoft.com/office/drawing/2014/main" id="{CFBB9E3A-D204-6F89-3CE3-6B8677923AEB}"/>
                </a:ext>
              </a:extLst>
            </p:cNvPr>
            <p:cNvSpPr/>
            <p:nvPr/>
          </p:nvSpPr>
          <p:spPr>
            <a:xfrm>
              <a:off x="10470540" y="4349762"/>
              <a:ext cx="94615" cy="106680"/>
            </a:xfrm>
            <a:custGeom>
              <a:avLst/>
              <a:gdLst/>
              <a:ahLst/>
              <a:cxnLst/>
              <a:rect l="l" t="t" r="r" b="b"/>
              <a:pathLst>
                <a:path w="94615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51" name="object 150">
              <a:extLst>
                <a:ext uri="{FF2B5EF4-FFF2-40B4-BE49-F238E27FC236}">
                  <a16:creationId xmlns:a16="http://schemas.microsoft.com/office/drawing/2014/main" id="{FF2CD9FF-D941-09B6-73D2-81B7DBF758A2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604843" y="4349775"/>
              <a:ext cx="95300" cy="106654"/>
            </a:xfrm>
            <a:prstGeom prst="rect">
              <a:avLst/>
            </a:prstGeom>
          </p:spPr>
        </p:pic>
        <p:pic>
          <p:nvPicPr>
            <p:cNvPr id="952" name="object 151">
              <a:extLst>
                <a:ext uri="{FF2B5EF4-FFF2-40B4-BE49-F238E27FC236}">
                  <a16:creationId xmlns:a16="http://schemas.microsoft.com/office/drawing/2014/main" id="{F3FB58F3-AE86-4807-894F-C6E0D42649FB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730725" y="4349762"/>
              <a:ext cx="91617" cy="106667"/>
            </a:xfrm>
            <a:prstGeom prst="rect">
              <a:avLst/>
            </a:prstGeom>
          </p:spPr>
        </p:pic>
        <p:pic>
          <p:nvPicPr>
            <p:cNvPr id="953" name="object 152">
              <a:extLst>
                <a:ext uri="{FF2B5EF4-FFF2-40B4-BE49-F238E27FC236}">
                  <a16:creationId xmlns:a16="http://schemas.microsoft.com/office/drawing/2014/main" id="{F164B0FD-B832-FD52-DC9A-DBF3584231C5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0925848" y="4348492"/>
              <a:ext cx="90030" cy="107937"/>
            </a:xfrm>
            <a:prstGeom prst="rect">
              <a:avLst/>
            </a:prstGeom>
          </p:spPr>
        </p:pic>
        <p:sp>
          <p:nvSpPr>
            <p:cNvPr id="954" name="object 153">
              <a:extLst>
                <a:ext uri="{FF2B5EF4-FFF2-40B4-BE49-F238E27FC236}">
                  <a16:creationId xmlns:a16="http://schemas.microsoft.com/office/drawing/2014/main" id="{AF487A91-2E9F-9F06-0337-D2DC8CF2809A}"/>
                </a:ext>
              </a:extLst>
            </p:cNvPr>
            <p:cNvSpPr/>
            <p:nvPr/>
          </p:nvSpPr>
          <p:spPr>
            <a:xfrm>
              <a:off x="13163767" y="4424692"/>
              <a:ext cx="78105" cy="101600"/>
            </a:xfrm>
            <a:custGeom>
              <a:avLst/>
              <a:gdLst/>
              <a:ahLst/>
              <a:cxnLst/>
              <a:rect l="l" t="t" r="r" b="b"/>
              <a:pathLst>
                <a:path w="78105" h="101600">
                  <a:moveTo>
                    <a:pt x="78028" y="99060"/>
                  </a:moveTo>
                  <a:lnTo>
                    <a:pt x="77609" y="99060"/>
                  </a:lnTo>
                  <a:lnTo>
                    <a:pt x="77609" y="95250"/>
                  </a:lnTo>
                  <a:lnTo>
                    <a:pt x="77381" y="95250"/>
                  </a:lnTo>
                  <a:lnTo>
                    <a:pt x="77381" y="93980"/>
                  </a:lnTo>
                  <a:lnTo>
                    <a:pt x="77381" y="90170"/>
                  </a:lnTo>
                  <a:lnTo>
                    <a:pt x="77317" y="85090"/>
                  </a:lnTo>
                  <a:lnTo>
                    <a:pt x="77241" y="83820"/>
                  </a:lnTo>
                  <a:lnTo>
                    <a:pt x="76974" y="83820"/>
                  </a:lnTo>
                  <a:lnTo>
                    <a:pt x="76974" y="78740"/>
                  </a:lnTo>
                  <a:lnTo>
                    <a:pt x="77000" y="71120"/>
                  </a:lnTo>
                  <a:lnTo>
                    <a:pt x="77254" y="71120"/>
                  </a:lnTo>
                  <a:lnTo>
                    <a:pt x="77254" y="30480"/>
                  </a:lnTo>
                  <a:lnTo>
                    <a:pt x="77254" y="22860"/>
                  </a:lnTo>
                  <a:lnTo>
                    <a:pt x="77254" y="17780"/>
                  </a:lnTo>
                  <a:lnTo>
                    <a:pt x="77254" y="16510"/>
                  </a:lnTo>
                  <a:lnTo>
                    <a:pt x="77317" y="12700"/>
                  </a:lnTo>
                  <a:lnTo>
                    <a:pt x="77381" y="11430"/>
                  </a:lnTo>
                  <a:lnTo>
                    <a:pt x="77381" y="6350"/>
                  </a:lnTo>
                  <a:lnTo>
                    <a:pt x="77381" y="2540"/>
                  </a:lnTo>
                  <a:lnTo>
                    <a:pt x="77863" y="2540"/>
                  </a:lnTo>
                  <a:lnTo>
                    <a:pt x="77863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292" y="2540"/>
                  </a:lnTo>
                  <a:lnTo>
                    <a:pt x="292" y="6350"/>
                  </a:lnTo>
                  <a:lnTo>
                    <a:pt x="495" y="6350"/>
                  </a:lnTo>
                  <a:lnTo>
                    <a:pt x="495" y="11430"/>
                  </a:lnTo>
                  <a:lnTo>
                    <a:pt x="787" y="11430"/>
                  </a:lnTo>
                  <a:lnTo>
                    <a:pt x="787" y="12700"/>
                  </a:lnTo>
                  <a:lnTo>
                    <a:pt x="787" y="16510"/>
                  </a:lnTo>
                  <a:lnTo>
                    <a:pt x="787" y="17780"/>
                  </a:lnTo>
                  <a:lnTo>
                    <a:pt x="660" y="17780"/>
                  </a:lnTo>
                  <a:lnTo>
                    <a:pt x="660" y="22860"/>
                  </a:lnTo>
                  <a:lnTo>
                    <a:pt x="736" y="30480"/>
                  </a:lnTo>
                  <a:lnTo>
                    <a:pt x="927" y="30480"/>
                  </a:lnTo>
                  <a:lnTo>
                    <a:pt x="927" y="71120"/>
                  </a:lnTo>
                  <a:lnTo>
                    <a:pt x="927" y="78740"/>
                  </a:lnTo>
                  <a:lnTo>
                    <a:pt x="736" y="78740"/>
                  </a:lnTo>
                  <a:lnTo>
                    <a:pt x="736" y="83820"/>
                  </a:lnTo>
                  <a:lnTo>
                    <a:pt x="546" y="83820"/>
                  </a:lnTo>
                  <a:lnTo>
                    <a:pt x="546" y="85090"/>
                  </a:lnTo>
                  <a:lnTo>
                    <a:pt x="698" y="85090"/>
                  </a:lnTo>
                  <a:lnTo>
                    <a:pt x="698" y="90170"/>
                  </a:lnTo>
                  <a:lnTo>
                    <a:pt x="736" y="93980"/>
                  </a:lnTo>
                  <a:lnTo>
                    <a:pt x="673" y="95250"/>
                  </a:lnTo>
                  <a:lnTo>
                    <a:pt x="444" y="95250"/>
                  </a:lnTo>
                  <a:lnTo>
                    <a:pt x="444" y="99060"/>
                  </a:lnTo>
                  <a:lnTo>
                    <a:pt x="12" y="99060"/>
                  </a:lnTo>
                  <a:lnTo>
                    <a:pt x="12" y="101600"/>
                  </a:lnTo>
                  <a:lnTo>
                    <a:pt x="14122" y="101600"/>
                  </a:lnTo>
                  <a:lnTo>
                    <a:pt x="14122" y="99060"/>
                  </a:lnTo>
                  <a:lnTo>
                    <a:pt x="14122" y="95250"/>
                  </a:lnTo>
                  <a:lnTo>
                    <a:pt x="14122" y="11430"/>
                  </a:lnTo>
                  <a:lnTo>
                    <a:pt x="63919" y="11430"/>
                  </a:lnTo>
                  <a:lnTo>
                    <a:pt x="63919" y="101600"/>
                  </a:lnTo>
                  <a:lnTo>
                    <a:pt x="78028" y="101600"/>
                  </a:lnTo>
                  <a:lnTo>
                    <a:pt x="78028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55" name="object 154">
              <a:extLst>
                <a:ext uri="{FF2B5EF4-FFF2-40B4-BE49-F238E27FC236}">
                  <a16:creationId xmlns:a16="http://schemas.microsoft.com/office/drawing/2014/main" id="{019B1493-21B9-208A-4AEE-E37E17DC0373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3269214" y="4423422"/>
              <a:ext cx="305942" cy="134886"/>
            </a:xfrm>
            <a:prstGeom prst="rect">
              <a:avLst/>
            </a:prstGeom>
          </p:spPr>
        </p:pic>
        <p:sp>
          <p:nvSpPr>
            <p:cNvPr id="956" name="object 155">
              <a:extLst>
                <a:ext uri="{FF2B5EF4-FFF2-40B4-BE49-F238E27FC236}">
                  <a16:creationId xmlns:a16="http://schemas.microsoft.com/office/drawing/2014/main" id="{E7B86CEB-9DD5-C035-8802-1EB20E9F4178}"/>
                </a:ext>
              </a:extLst>
            </p:cNvPr>
            <p:cNvSpPr/>
            <p:nvPr/>
          </p:nvSpPr>
          <p:spPr>
            <a:xfrm>
              <a:off x="13600290" y="4424692"/>
              <a:ext cx="62230" cy="101600"/>
            </a:xfrm>
            <a:custGeom>
              <a:avLst/>
              <a:gdLst/>
              <a:ahLst/>
              <a:cxnLst/>
              <a:rect l="l" t="t" r="r" b="b"/>
              <a:pathLst>
                <a:path w="62230" h="101600">
                  <a:moveTo>
                    <a:pt x="61607" y="90170"/>
                  </a:moveTo>
                  <a:lnTo>
                    <a:pt x="14236" y="90170"/>
                  </a:lnTo>
                  <a:lnTo>
                    <a:pt x="14236" y="88900"/>
                  </a:lnTo>
                  <a:lnTo>
                    <a:pt x="14236" y="83820"/>
                  </a:lnTo>
                  <a:lnTo>
                    <a:pt x="14236" y="78740"/>
                  </a:lnTo>
                  <a:lnTo>
                    <a:pt x="14236" y="54610"/>
                  </a:lnTo>
                  <a:lnTo>
                    <a:pt x="54241" y="54610"/>
                  </a:lnTo>
                  <a:lnTo>
                    <a:pt x="54241" y="43180"/>
                  </a:lnTo>
                  <a:lnTo>
                    <a:pt x="14236" y="43180"/>
                  </a:lnTo>
                  <a:lnTo>
                    <a:pt x="14236" y="30480"/>
                  </a:lnTo>
                  <a:lnTo>
                    <a:pt x="14236" y="22860"/>
                  </a:lnTo>
                  <a:lnTo>
                    <a:pt x="14236" y="17780"/>
                  </a:lnTo>
                  <a:lnTo>
                    <a:pt x="14236" y="12700"/>
                  </a:lnTo>
                  <a:lnTo>
                    <a:pt x="14236" y="11430"/>
                  </a:lnTo>
                  <a:lnTo>
                    <a:pt x="59448" y="11430"/>
                  </a:lnTo>
                  <a:lnTo>
                    <a:pt x="59448" y="6350"/>
                  </a:lnTo>
                  <a:lnTo>
                    <a:pt x="59448" y="2540"/>
                  </a:lnTo>
                  <a:lnTo>
                    <a:pt x="59448" y="0"/>
                  </a:lnTo>
                  <a:lnTo>
                    <a:pt x="101" y="0"/>
                  </a:lnTo>
                  <a:lnTo>
                    <a:pt x="101" y="2540"/>
                  </a:lnTo>
                  <a:lnTo>
                    <a:pt x="444" y="2540"/>
                  </a:lnTo>
                  <a:lnTo>
                    <a:pt x="444" y="6350"/>
                  </a:lnTo>
                  <a:lnTo>
                    <a:pt x="622" y="6350"/>
                  </a:lnTo>
                  <a:lnTo>
                    <a:pt x="622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38" y="17780"/>
                  </a:lnTo>
                  <a:lnTo>
                    <a:pt x="762" y="22860"/>
                  </a:lnTo>
                  <a:lnTo>
                    <a:pt x="838" y="30480"/>
                  </a:lnTo>
                  <a:lnTo>
                    <a:pt x="1028" y="30480"/>
                  </a:lnTo>
                  <a:lnTo>
                    <a:pt x="1028" y="43180"/>
                  </a:lnTo>
                  <a:lnTo>
                    <a:pt x="1028" y="54610"/>
                  </a:lnTo>
                  <a:lnTo>
                    <a:pt x="1028" y="78740"/>
                  </a:lnTo>
                  <a:lnTo>
                    <a:pt x="825" y="78740"/>
                  </a:lnTo>
                  <a:lnTo>
                    <a:pt x="825" y="83820"/>
                  </a:lnTo>
                  <a:lnTo>
                    <a:pt x="698" y="83820"/>
                  </a:lnTo>
                  <a:lnTo>
                    <a:pt x="698" y="88900"/>
                  </a:lnTo>
                  <a:lnTo>
                    <a:pt x="774" y="90170"/>
                  </a:lnTo>
                  <a:lnTo>
                    <a:pt x="774" y="95250"/>
                  </a:lnTo>
                  <a:lnTo>
                    <a:pt x="393" y="95250"/>
                  </a:lnTo>
                  <a:lnTo>
                    <a:pt x="393" y="9906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61607" y="101600"/>
                  </a:lnTo>
                  <a:lnTo>
                    <a:pt x="61607" y="99060"/>
                  </a:lnTo>
                  <a:lnTo>
                    <a:pt x="61607" y="95250"/>
                  </a:lnTo>
                  <a:lnTo>
                    <a:pt x="61607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57" name="object 156">
              <a:extLst>
                <a:ext uri="{FF2B5EF4-FFF2-40B4-BE49-F238E27FC236}">
                  <a16:creationId xmlns:a16="http://schemas.microsoft.com/office/drawing/2014/main" id="{A14219F6-1A34-978F-15C1-24024EFB2D19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3687297" y="4423422"/>
              <a:ext cx="116967" cy="102857"/>
            </a:xfrm>
            <a:prstGeom prst="rect">
              <a:avLst/>
            </a:prstGeom>
          </p:spPr>
        </p:pic>
        <p:pic>
          <p:nvPicPr>
            <p:cNvPr id="958" name="object 157">
              <a:extLst>
                <a:ext uri="{FF2B5EF4-FFF2-40B4-BE49-F238E27FC236}">
                  <a16:creationId xmlns:a16="http://schemas.microsoft.com/office/drawing/2014/main" id="{7033CF44-8016-D4CB-1642-4EE14C9F4EE2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831316" y="4424705"/>
              <a:ext cx="80899" cy="101574"/>
            </a:xfrm>
            <a:prstGeom prst="rect">
              <a:avLst/>
            </a:prstGeom>
          </p:spPr>
        </p:pic>
        <p:sp>
          <p:nvSpPr>
            <p:cNvPr id="959" name="object 158">
              <a:extLst>
                <a:ext uri="{FF2B5EF4-FFF2-40B4-BE49-F238E27FC236}">
                  <a16:creationId xmlns:a16="http://schemas.microsoft.com/office/drawing/2014/main" id="{4E3527A5-B341-9CF9-C610-8C5180FFE468}"/>
                </a:ext>
              </a:extLst>
            </p:cNvPr>
            <p:cNvSpPr/>
            <p:nvPr/>
          </p:nvSpPr>
          <p:spPr>
            <a:xfrm>
              <a:off x="13933805" y="4424692"/>
              <a:ext cx="81280" cy="101600"/>
            </a:xfrm>
            <a:custGeom>
              <a:avLst/>
              <a:gdLst/>
              <a:ahLst/>
              <a:cxnLst/>
              <a:rect l="l" t="t" r="r" b="b"/>
              <a:pathLst>
                <a:path w="81280" h="101600">
                  <a:moveTo>
                    <a:pt x="8089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955" y="12700"/>
                  </a:lnTo>
                  <a:lnTo>
                    <a:pt x="1955" y="11430"/>
                  </a:lnTo>
                  <a:lnTo>
                    <a:pt x="33655" y="11430"/>
                  </a:lnTo>
                  <a:lnTo>
                    <a:pt x="33655" y="12700"/>
                  </a:lnTo>
                  <a:lnTo>
                    <a:pt x="33655" y="71120"/>
                  </a:lnTo>
                  <a:lnTo>
                    <a:pt x="33655" y="77470"/>
                  </a:lnTo>
                  <a:lnTo>
                    <a:pt x="33655" y="78740"/>
                  </a:lnTo>
                  <a:lnTo>
                    <a:pt x="33375" y="78740"/>
                  </a:lnTo>
                  <a:lnTo>
                    <a:pt x="33375" y="83820"/>
                  </a:lnTo>
                  <a:lnTo>
                    <a:pt x="33248" y="83820"/>
                  </a:lnTo>
                  <a:lnTo>
                    <a:pt x="33248" y="88900"/>
                  </a:lnTo>
                  <a:lnTo>
                    <a:pt x="33299" y="93980"/>
                  </a:lnTo>
                  <a:lnTo>
                    <a:pt x="33147" y="93980"/>
                  </a:lnTo>
                  <a:lnTo>
                    <a:pt x="33147" y="95250"/>
                  </a:lnTo>
                  <a:lnTo>
                    <a:pt x="32766" y="95250"/>
                  </a:lnTo>
                  <a:lnTo>
                    <a:pt x="32766" y="99060"/>
                  </a:lnTo>
                  <a:lnTo>
                    <a:pt x="32372" y="99060"/>
                  </a:lnTo>
                  <a:lnTo>
                    <a:pt x="32372" y="101600"/>
                  </a:lnTo>
                  <a:lnTo>
                    <a:pt x="48018" y="101600"/>
                  </a:lnTo>
                  <a:lnTo>
                    <a:pt x="48018" y="99060"/>
                  </a:lnTo>
                  <a:lnTo>
                    <a:pt x="47498" y="99060"/>
                  </a:lnTo>
                  <a:lnTo>
                    <a:pt x="47498" y="95250"/>
                  </a:lnTo>
                  <a:lnTo>
                    <a:pt x="47117" y="95250"/>
                  </a:lnTo>
                  <a:lnTo>
                    <a:pt x="47117" y="93980"/>
                  </a:lnTo>
                  <a:lnTo>
                    <a:pt x="47117" y="88900"/>
                  </a:lnTo>
                  <a:lnTo>
                    <a:pt x="47040" y="83820"/>
                  </a:lnTo>
                  <a:lnTo>
                    <a:pt x="46863" y="83820"/>
                  </a:lnTo>
                  <a:lnTo>
                    <a:pt x="46863" y="78740"/>
                  </a:lnTo>
                  <a:lnTo>
                    <a:pt x="46736" y="78740"/>
                  </a:lnTo>
                  <a:lnTo>
                    <a:pt x="46736" y="77470"/>
                  </a:lnTo>
                  <a:lnTo>
                    <a:pt x="46799" y="71120"/>
                  </a:lnTo>
                  <a:lnTo>
                    <a:pt x="46863" y="12700"/>
                  </a:lnTo>
                  <a:lnTo>
                    <a:pt x="46863" y="11430"/>
                  </a:lnTo>
                  <a:lnTo>
                    <a:pt x="78930" y="11430"/>
                  </a:lnTo>
                  <a:lnTo>
                    <a:pt x="78930" y="12700"/>
                  </a:lnTo>
                  <a:lnTo>
                    <a:pt x="80899" y="12700"/>
                  </a:lnTo>
                  <a:lnTo>
                    <a:pt x="80899" y="11430"/>
                  </a:lnTo>
                  <a:lnTo>
                    <a:pt x="808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60" name="object 159">
              <a:extLst>
                <a:ext uri="{FF2B5EF4-FFF2-40B4-BE49-F238E27FC236}">
                  <a16:creationId xmlns:a16="http://schemas.microsoft.com/office/drawing/2014/main" id="{C8943FFE-1CA8-F9B7-530C-DAAB0B357FFB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4077443" y="4423422"/>
              <a:ext cx="264413" cy="104127"/>
            </a:xfrm>
            <a:prstGeom prst="rect">
              <a:avLst/>
            </a:prstGeom>
          </p:spPr>
        </p:pic>
        <p:pic>
          <p:nvPicPr>
            <p:cNvPr id="961" name="object 160">
              <a:extLst>
                <a:ext uri="{FF2B5EF4-FFF2-40B4-BE49-F238E27FC236}">
                  <a16:creationId xmlns:a16="http://schemas.microsoft.com/office/drawing/2014/main" id="{9CF956D3-CE7E-5446-08C7-3D7CAC81E677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362684" y="4423422"/>
              <a:ext cx="79502" cy="104127"/>
            </a:xfrm>
            <a:prstGeom prst="rect">
              <a:avLst/>
            </a:prstGeom>
          </p:spPr>
        </p:pic>
        <p:pic>
          <p:nvPicPr>
            <p:cNvPr id="962" name="object 161">
              <a:extLst>
                <a:ext uri="{FF2B5EF4-FFF2-40B4-BE49-F238E27FC236}">
                  <a16:creationId xmlns:a16="http://schemas.microsoft.com/office/drawing/2014/main" id="{0E85A73C-458B-6F52-96F7-0B0A9EEFFCA3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4465681" y="4424692"/>
              <a:ext cx="103632" cy="101587"/>
            </a:xfrm>
            <a:prstGeom prst="rect">
              <a:avLst/>
            </a:prstGeom>
          </p:spPr>
        </p:pic>
        <p:pic>
          <p:nvPicPr>
            <p:cNvPr id="963" name="object 162">
              <a:extLst>
                <a:ext uri="{FF2B5EF4-FFF2-40B4-BE49-F238E27FC236}">
                  <a16:creationId xmlns:a16="http://schemas.microsoft.com/office/drawing/2014/main" id="{BF3BC162-3008-26D9-CB97-E2C5BF2AEAB4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4596364" y="4423422"/>
              <a:ext cx="184149" cy="104127"/>
            </a:xfrm>
            <a:prstGeom prst="rect">
              <a:avLst/>
            </a:prstGeom>
          </p:spPr>
        </p:pic>
        <p:pic>
          <p:nvPicPr>
            <p:cNvPr id="964" name="object 163">
              <a:extLst>
                <a:ext uri="{FF2B5EF4-FFF2-40B4-BE49-F238E27FC236}">
                  <a16:creationId xmlns:a16="http://schemas.microsoft.com/office/drawing/2014/main" id="{7E7B02E1-A75D-AA93-747E-E4EDD899B3F3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800071" y="4424692"/>
              <a:ext cx="67183" cy="101587"/>
            </a:xfrm>
            <a:prstGeom prst="rect">
              <a:avLst/>
            </a:prstGeom>
          </p:spPr>
        </p:pic>
        <p:sp>
          <p:nvSpPr>
            <p:cNvPr id="965" name="object 164">
              <a:extLst>
                <a:ext uri="{FF2B5EF4-FFF2-40B4-BE49-F238E27FC236}">
                  <a16:creationId xmlns:a16="http://schemas.microsoft.com/office/drawing/2014/main" id="{534F1DE9-79F0-7BD4-2E53-D5DEE5A37243}"/>
                </a:ext>
              </a:extLst>
            </p:cNvPr>
            <p:cNvSpPr/>
            <p:nvPr/>
          </p:nvSpPr>
          <p:spPr>
            <a:xfrm>
              <a:off x="14888071" y="4424692"/>
              <a:ext cx="166370" cy="101600"/>
            </a:xfrm>
            <a:custGeom>
              <a:avLst/>
              <a:gdLst/>
              <a:ahLst/>
              <a:cxnLst/>
              <a:rect l="l" t="t" r="r" b="b"/>
              <a:pathLst>
                <a:path w="166369" h="101600">
                  <a:moveTo>
                    <a:pt x="61607" y="90170"/>
                  </a:moveTo>
                  <a:lnTo>
                    <a:pt x="14236" y="90170"/>
                  </a:lnTo>
                  <a:lnTo>
                    <a:pt x="14236" y="88900"/>
                  </a:lnTo>
                  <a:lnTo>
                    <a:pt x="14236" y="83820"/>
                  </a:lnTo>
                  <a:lnTo>
                    <a:pt x="14236" y="78740"/>
                  </a:lnTo>
                  <a:lnTo>
                    <a:pt x="14236" y="54610"/>
                  </a:lnTo>
                  <a:lnTo>
                    <a:pt x="54241" y="54610"/>
                  </a:lnTo>
                  <a:lnTo>
                    <a:pt x="54241" y="43180"/>
                  </a:lnTo>
                  <a:lnTo>
                    <a:pt x="14236" y="43180"/>
                  </a:lnTo>
                  <a:lnTo>
                    <a:pt x="14236" y="30480"/>
                  </a:lnTo>
                  <a:lnTo>
                    <a:pt x="14236" y="22860"/>
                  </a:lnTo>
                  <a:lnTo>
                    <a:pt x="14236" y="17780"/>
                  </a:lnTo>
                  <a:lnTo>
                    <a:pt x="14236" y="12700"/>
                  </a:lnTo>
                  <a:lnTo>
                    <a:pt x="14236" y="11430"/>
                  </a:lnTo>
                  <a:lnTo>
                    <a:pt x="59448" y="11430"/>
                  </a:lnTo>
                  <a:lnTo>
                    <a:pt x="59448" y="6350"/>
                  </a:lnTo>
                  <a:lnTo>
                    <a:pt x="59448" y="2540"/>
                  </a:lnTo>
                  <a:lnTo>
                    <a:pt x="59448" y="0"/>
                  </a:lnTo>
                  <a:lnTo>
                    <a:pt x="101" y="0"/>
                  </a:lnTo>
                  <a:lnTo>
                    <a:pt x="101" y="2540"/>
                  </a:lnTo>
                  <a:lnTo>
                    <a:pt x="444" y="2540"/>
                  </a:lnTo>
                  <a:lnTo>
                    <a:pt x="444" y="6350"/>
                  </a:lnTo>
                  <a:lnTo>
                    <a:pt x="622" y="6350"/>
                  </a:lnTo>
                  <a:lnTo>
                    <a:pt x="622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38" y="17780"/>
                  </a:lnTo>
                  <a:lnTo>
                    <a:pt x="762" y="22860"/>
                  </a:lnTo>
                  <a:lnTo>
                    <a:pt x="838" y="30480"/>
                  </a:lnTo>
                  <a:lnTo>
                    <a:pt x="1028" y="30480"/>
                  </a:lnTo>
                  <a:lnTo>
                    <a:pt x="1028" y="43180"/>
                  </a:lnTo>
                  <a:lnTo>
                    <a:pt x="1028" y="54610"/>
                  </a:lnTo>
                  <a:lnTo>
                    <a:pt x="1028" y="78740"/>
                  </a:lnTo>
                  <a:lnTo>
                    <a:pt x="825" y="78740"/>
                  </a:lnTo>
                  <a:lnTo>
                    <a:pt x="825" y="83820"/>
                  </a:lnTo>
                  <a:lnTo>
                    <a:pt x="698" y="83820"/>
                  </a:lnTo>
                  <a:lnTo>
                    <a:pt x="698" y="88900"/>
                  </a:lnTo>
                  <a:lnTo>
                    <a:pt x="774" y="90170"/>
                  </a:lnTo>
                  <a:lnTo>
                    <a:pt x="774" y="95250"/>
                  </a:lnTo>
                  <a:lnTo>
                    <a:pt x="393" y="95250"/>
                  </a:lnTo>
                  <a:lnTo>
                    <a:pt x="393" y="9906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61607" y="101600"/>
                  </a:lnTo>
                  <a:lnTo>
                    <a:pt x="61607" y="99060"/>
                  </a:lnTo>
                  <a:lnTo>
                    <a:pt x="61607" y="95250"/>
                  </a:lnTo>
                  <a:lnTo>
                    <a:pt x="61607" y="90170"/>
                  </a:lnTo>
                  <a:close/>
                </a:path>
                <a:path w="166369" h="101600">
                  <a:moveTo>
                    <a:pt x="165887" y="99060"/>
                  </a:moveTo>
                  <a:lnTo>
                    <a:pt x="165315" y="99060"/>
                  </a:lnTo>
                  <a:lnTo>
                    <a:pt x="165315" y="95250"/>
                  </a:lnTo>
                  <a:lnTo>
                    <a:pt x="164858" y="95250"/>
                  </a:lnTo>
                  <a:lnTo>
                    <a:pt x="164858" y="93980"/>
                  </a:lnTo>
                  <a:lnTo>
                    <a:pt x="165087" y="93980"/>
                  </a:lnTo>
                  <a:lnTo>
                    <a:pt x="165087" y="88900"/>
                  </a:lnTo>
                  <a:lnTo>
                    <a:pt x="165150" y="83820"/>
                  </a:lnTo>
                  <a:lnTo>
                    <a:pt x="164922" y="83820"/>
                  </a:lnTo>
                  <a:lnTo>
                    <a:pt x="164922" y="78740"/>
                  </a:lnTo>
                  <a:lnTo>
                    <a:pt x="164909" y="71120"/>
                  </a:lnTo>
                  <a:lnTo>
                    <a:pt x="165112" y="71120"/>
                  </a:lnTo>
                  <a:lnTo>
                    <a:pt x="165112" y="54610"/>
                  </a:lnTo>
                  <a:lnTo>
                    <a:pt x="165112" y="43180"/>
                  </a:lnTo>
                  <a:lnTo>
                    <a:pt x="165112" y="30480"/>
                  </a:lnTo>
                  <a:lnTo>
                    <a:pt x="165112" y="22860"/>
                  </a:lnTo>
                  <a:lnTo>
                    <a:pt x="164922" y="22860"/>
                  </a:lnTo>
                  <a:lnTo>
                    <a:pt x="164922" y="17780"/>
                  </a:lnTo>
                  <a:lnTo>
                    <a:pt x="164731" y="17780"/>
                  </a:lnTo>
                  <a:lnTo>
                    <a:pt x="164731" y="16510"/>
                  </a:lnTo>
                  <a:lnTo>
                    <a:pt x="164985" y="16510"/>
                  </a:lnTo>
                  <a:lnTo>
                    <a:pt x="164985" y="12700"/>
                  </a:lnTo>
                  <a:lnTo>
                    <a:pt x="165290" y="12700"/>
                  </a:lnTo>
                  <a:lnTo>
                    <a:pt x="165290" y="6350"/>
                  </a:lnTo>
                  <a:lnTo>
                    <a:pt x="165366" y="2540"/>
                  </a:lnTo>
                  <a:lnTo>
                    <a:pt x="165785" y="2540"/>
                  </a:lnTo>
                  <a:lnTo>
                    <a:pt x="165785" y="0"/>
                  </a:lnTo>
                  <a:lnTo>
                    <a:pt x="151777" y="0"/>
                  </a:lnTo>
                  <a:lnTo>
                    <a:pt x="151777" y="2540"/>
                  </a:lnTo>
                  <a:lnTo>
                    <a:pt x="151777" y="6350"/>
                  </a:lnTo>
                  <a:lnTo>
                    <a:pt x="151777" y="43180"/>
                  </a:lnTo>
                  <a:lnTo>
                    <a:pt x="100596" y="43180"/>
                  </a:lnTo>
                  <a:lnTo>
                    <a:pt x="100596" y="0"/>
                  </a:lnTo>
                  <a:lnTo>
                    <a:pt x="86461" y="0"/>
                  </a:lnTo>
                  <a:lnTo>
                    <a:pt x="86461" y="2540"/>
                  </a:lnTo>
                  <a:lnTo>
                    <a:pt x="86804" y="2540"/>
                  </a:lnTo>
                  <a:lnTo>
                    <a:pt x="86804" y="6350"/>
                  </a:lnTo>
                  <a:lnTo>
                    <a:pt x="87007" y="6350"/>
                  </a:lnTo>
                  <a:lnTo>
                    <a:pt x="87007" y="12700"/>
                  </a:lnTo>
                  <a:lnTo>
                    <a:pt x="87185" y="12700"/>
                  </a:lnTo>
                  <a:lnTo>
                    <a:pt x="87185" y="16510"/>
                  </a:lnTo>
                  <a:lnTo>
                    <a:pt x="87249" y="17780"/>
                  </a:lnTo>
                  <a:lnTo>
                    <a:pt x="87122" y="17780"/>
                  </a:lnTo>
                  <a:lnTo>
                    <a:pt x="87122" y="22860"/>
                  </a:lnTo>
                  <a:lnTo>
                    <a:pt x="87198" y="30480"/>
                  </a:lnTo>
                  <a:lnTo>
                    <a:pt x="87388" y="30480"/>
                  </a:lnTo>
                  <a:lnTo>
                    <a:pt x="87388" y="43180"/>
                  </a:lnTo>
                  <a:lnTo>
                    <a:pt x="87388" y="54610"/>
                  </a:lnTo>
                  <a:lnTo>
                    <a:pt x="87388" y="71120"/>
                  </a:lnTo>
                  <a:lnTo>
                    <a:pt x="87388" y="78740"/>
                  </a:lnTo>
                  <a:lnTo>
                    <a:pt x="87185" y="78740"/>
                  </a:lnTo>
                  <a:lnTo>
                    <a:pt x="87185" y="83820"/>
                  </a:lnTo>
                  <a:lnTo>
                    <a:pt x="87058" y="83820"/>
                  </a:lnTo>
                  <a:lnTo>
                    <a:pt x="87058" y="88900"/>
                  </a:lnTo>
                  <a:lnTo>
                    <a:pt x="87134" y="93980"/>
                  </a:lnTo>
                  <a:lnTo>
                    <a:pt x="87134" y="95250"/>
                  </a:lnTo>
                  <a:lnTo>
                    <a:pt x="86753" y="95250"/>
                  </a:lnTo>
                  <a:lnTo>
                    <a:pt x="86753" y="99060"/>
                  </a:lnTo>
                  <a:lnTo>
                    <a:pt x="86360" y="99060"/>
                  </a:lnTo>
                  <a:lnTo>
                    <a:pt x="86360" y="101600"/>
                  </a:lnTo>
                  <a:lnTo>
                    <a:pt x="100596" y="101600"/>
                  </a:lnTo>
                  <a:lnTo>
                    <a:pt x="100596" y="99060"/>
                  </a:lnTo>
                  <a:lnTo>
                    <a:pt x="100596" y="95250"/>
                  </a:lnTo>
                  <a:lnTo>
                    <a:pt x="100596" y="54610"/>
                  </a:lnTo>
                  <a:lnTo>
                    <a:pt x="151777" y="54610"/>
                  </a:lnTo>
                  <a:lnTo>
                    <a:pt x="151777" y="101600"/>
                  </a:lnTo>
                  <a:lnTo>
                    <a:pt x="165887" y="101600"/>
                  </a:lnTo>
                  <a:lnTo>
                    <a:pt x="165887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66" name="object 165">
              <a:extLst>
                <a:ext uri="{FF2B5EF4-FFF2-40B4-BE49-F238E27FC236}">
                  <a16:creationId xmlns:a16="http://schemas.microsoft.com/office/drawing/2014/main" id="{CFC621D3-78B0-A2A5-2FFD-CAC112AF42A7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082266" y="4424705"/>
              <a:ext cx="80899" cy="101574"/>
            </a:xfrm>
            <a:prstGeom prst="rect">
              <a:avLst/>
            </a:prstGeom>
          </p:spPr>
        </p:pic>
        <p:pic>
          <p:nvPicPr>
            <p:cNvPr id="967" name="object 166">
              <a:extLst>
                <a:ext uri="{FF2B5EF4-FFF2-40B4-BE49-F238E27FC236}">
                  <a16:creationId xmlns:a16="http://schemas.microsoft.com/office/drawing/2014/main" id="{B9A7FC01-974A-E047-E217-D50456388005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5191486" y="4423422"/>
              <a:ext cx="114158" cy="104127"/>
            </a:xfrm>
            <a:prstGeom prst="rect">
              <a:avLst/>
            </a:prstGeom>
          </p:spPr>
        </p:pic>
        <p:pic>
          <p:nvPicPr>
            <p:cNvPr id="968" name="object 167">
              <a:extLst>
                <a:ext uri="{FF2B5EF4-FFF2-40B4-BE49-F238E27FC236}">
                  <a16:creationId xmlns:a16="http://schemas.microsoft.com/office/drawing/2014/main" id="{DF7A2CE8-51A0-1919-B61B-8B1628D824FB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373095" y="4424705"/>
              <a:ext cx="80899" cy="101574"/>
            </a:xfrm>
            <a:prstGeom prst="rect">
              <a:avLst/>
            </a:prstGeom>
          </p:spPr>
        </p:pic>
        <p:pic>
          <p:nvPicPr>
            <p:cNvPr id="969" name="object 168">
              <a:extLst>
                <a:ext uri="{FF2B5EF4-FFF2-40B4-BE49-F238E27FC236}">
                  <a16:creationId xmlns:a16="http://schemas.microsoft.com/office/drawing/2014/main" id="{32520DF7-519F-82E5-6B23-45475B2B2E60}"/>
                </a:ext>
              </a:extLst>
            </p:cNvPr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5517494" y="4424679"/>
              <a:ext cx="169798" cy="102869"/>
            </a:xfrm>
            <a:prstGeom prst="rect">
              <a:avLst/>
            </a:prstGeom>
          </p:spPr>
        </p:pic>
        <p:pic>
          <p:nvPicPr>
            <p:cNvPr id="970" name="object 169">
              <a:extLst>
                <a:ext uri="{FF2B5EF4-FFF2-40B4-BE49-F238E27FC236}">
                  <a16:creationId xmlns:a16="http://schemas.microsoft.com/office/drawing/2014/main" id="{D82C6D09-F4D1-0293-9238-FFCB8FF9956F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5707106" y="4424692"/>
              <a:ext cx="73533" cy="101587"/>
            </a:xfrm>
            <a:prstGeom prst="rect">
              <a:avLst/>
            </a:prstGeom>
          </p:spPr>
        </p:pic>
        <p:sp>
          <p:nvSpPr>
            <p:cNvPr id="971" name="object 170">
              <a:extLst>
                <a:ext uri="{FF2B5EF4-FFF2-40B4-BE49-F238E27FC236}">
                  <a16:creationId xmlns:a16="http://schemas.microsoft.com/office/drawing/2014/main" id="{CB6C07FC-D44B-9AE3-3184-C89EDD8C9003}"/>
                </a:ext>
              </a:extLst>
            </p:cNvPr>
            <p:cNvSpPr/>
            <p:nvPr/>
          </p:nvSpPr>
          <p:spPr>
            <a:xfrm>
              <a:off x="15806281" y="4424692"/>
              <a:ext cx="62230" cy="101600"/>
            </a:xfrm>
            <a:custGeom>
              <a:avLst/>
              <a:gdLst/>
              <a:ahLst/>
              <a:cxnLst/>
              <a:rect l="l" t="t" r="r" b="b"/>
              <a:pathLst>
                <a:path w="62230" h="101600">
                  <a:moveTo>
                    <a:pt x="61607" y="90170"/>
                  </a:moveTo>
                  <a:lnTo>
                    <a:pt x="14236" y="90170"/>
                  </a:lnTo>
                  <a:lnTo>
                    <a:pt x="14236" y="88900"/>
                  </a:lnTo>
                  <a:lnTo>
                    <a:pt x="14236" y="83820"/>
                  </a:lnTo>
                  <a:lnTo>
                    <a:pt x="14236" y="78740"/>
                  </a:lnTo>
                  <a:lnTo>
                    <a:pt x="14236" y="54610"/>
                  </a:lnTo>
                  <a:lnTo>
                    <a:pt x="54241" y="54610"/>
                  </a:lnTo>
                  <a:lnTo>
                    <a:pt x="54241" y="43180"/>
                  </a:lnTo>
                  <a:lnTo>
                    <a:pt x="14236" y="43180"/>
                  </a:lnTo>
                  <a:lnTo>
                    <a:pt x="14236" y="30480"/>
                  </a:lnTo>
                  <a:lnTo>
                    <a:pt x="14236" y="22860"/>
                  </a:lnTo>
                  <a:lnTo>
                    <a:pt x="14236" y="17780"/>
                  </a:lnTo>
                  <a:lnTo>
                    <a:pt x="14236" y="12700"/>
                  </a:lnTo>
                  <a:lnTo>
                    <a:pt x="14236" y="11430"/>
                  </a:lnTo>
                  <a:lnTo>
                    <a:pt x="59448" y="11430"/>
                  </a:lnTo>
                  <a:lnTo>
                    <a:pt x="59448" y="6350"/>
                  </a:lnTo>
                  <a:lnTo>
                    <a:pt x="59448" y="2540"/>
                  </a:lnTo>
                  <a:lnTo>
                    <a:pt x="59448" y="0"/>
                  </a:lnTo>
                  <a:lnTo>
                    <a:pt x="101" y="0"/>
                  </a:lnTo>
                  <a:lnTo>
                    <a:pt x="101" y="2540"/>
                  </a:lnTo>
                  <a:lnTo>
                    <a:pt x="444" y="2540"/>
                  </a:lnTo>
                  <a:lnTo>
                    <a:pt x="444" y="6350"/>
                  </a:lnTo>
                  <a:lnTo>
                    <a:pt x="622" y="6350"/>
                  </a:lnTo>
                  <a:lnTo>
                    <a:pt x="622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38" y="17780"/>
                  </a:lnTo>
                  <a:lnTo>
                    <a:pt x="762" y="22860"/>
                  </a:lnTo>
                  <a:lnTo>
                    <a:pt x="838" y="30480"/>
                  </a:lnTo>
                  <a:lnTo>
                    <a:pt x="1028" y="30480"/>
                  </a:lnTo>
                  <a:lnTo>
                    <a:pt x="1028" y="43180"/>
                  </a:lnTo>
                  <a:lnTo>
                    <a:pt x="1028" y="54610"/>
                  </a:lnTo>
                  <a:lnTo>
                    <a:pt x="1028" y="78740"/>
                  </a:lnTo>
                  <a:lnTo>
                    <a:pt x="825" y="78740"/>
                  </a:lnTo>
                  <a:lnTo>
                    <a:pt x="825" y="83820"/>
                  </a:lnTo>
                  <a:lnTo>
                    <a:pt x="698" y="83820"/>
                  </a:lnTo>
                  <a:lnTo>
                    <a:pt x="698" y="88900"/>
                  </a:lnTo>
                  <a:lnTo>
                    <a:pt x="774" y="90170"/>
                  </a:lnTo>
                  <a:lnTo>
                    <a:pt x="774" y="95250"/>
                  </a:lnTo>
                  <a:lnTo>
                    <a:pt x="393" y="95250"/>
                  </a:lnTo>
                  <a:lnTo>
                    <a:pt x="393" y="9906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61607" y="101600"/>
                  </a:lnTo>
                  <a:lnTo>
                    <a:pt x="61607" y="99060"/>
                  </a:lnTo>
                  <a:lnTo>
                    <a:pt x="61607" y="95250"/>
                  </a:lnTo>
                  <a:lnTo>
                    <a:pt x="61607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72" name="object 171">
              <a:extLst>
                <a:ext uri="{FF2B5EF4-FFF2-40B4-BE49-F238E27FC236}">
                  <a16:creationId xmlns:a16="http://schemas.microsoft.com/office/drawing/2014/main" id="{7B410359-FBB0-966B-89C5-461B1AA73D6F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892271" y="4424692"/>
              <a:ext cx="67183" cy="101587"/>
            </a:xfrm>
            <a:prstGeom prst="rect">
              <a:avLst/>
            </a:prstGeom>
          </p:spPr>
        </p:pic>
        <p:pic>
          <p:nvPicPr>
            <p:cNvPr id="973" name="object 172">
              <a:extLst>
                <a:ext uri="{FF2B5EF4-FFF2-40B4-BE49-F238E27FC236}">
                  <a16:creationId xmlns:a16="http://schemas.microsoft.com/office/drawing/2014/main" id="{C6AD4484-5E7B-FDC8-24CF-9CDD4D64ADF3}"/>
                </a:ext>
              </a:extLst>
            </p:cNvPr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5980919" y="4423422"/>
              <a:ext cx="116967" cy="102857"/>
            </a:xfrm>
            <a:prstGeom prst="rect">
              <a:avLst/>
            </a:prstGeom>
          </p:spPr>
        </p:pic>
        <p:pic>
          <p:nvPicPr>
            <p:cNvPr id="974" name="object 173">
              <a:extLst>
                <a:ext uri="{FF2B5EF4-FFF2-40B4-BE49-F238E27FC236}">
                  <a16:creationId xmlns:a16="http://schemas.microsoft.com/office/drawing/2014/main" id="{E42B90F0-A8F2-3846-01C8-7ECC6868DB29}"/>
                </a:ext>
              </a:extLst>
            </p:cNvPr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6120998" y="4424705"/>
              <a:ext cx="98806" cy="133604"/>
            </a:xfrm>
            <a:prstGeom prst="rect">
              <a:avLst/>
            </a:prstGeom>
          </p:spPr>
        </p:pic>
        <p:sp>
          <p:nvSpPr>
            <p:cNvPr id="975" name="object 174">
              <a:extLst>
                <a:ext uri="{FF2B5EF4-FFF2-40B4-BE49-F238E27FC236}">
                  <a16:creationId xmlns:a16="http://schemas.microsoft.com/office/drawing/2014/main" id="{73D0AABD-0218-0255-4337-538FBF8E435A}"/>
                </a:ext>
              </a:extLst>
            </p:cNvPr>
            <p:cNvSpPr/>
            <p:nvPr/>
          </p:nvSpPr>
          <p:spPr>
            <a:xfrm>
              <a:off x="16239351" y="442469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61607" y="90170"/>
                  </a:moveTo>
                  <a:lnTo>
                    <a:pt x="14236" y="90170"/>
                  </a:lnTo>
                  <a:lnTo>
                    <a:pt x="14236" y="88900"/>
                  </a:lnTo>
                  <a:lnTo>
                    <a:pt x="14236" y="83820"/>
                  </a:lnTo>
                  <a:lnTo>
                    <a:pt x="14236" y="78740"/>
                  </a:lnTo>
                  <a:lnTo>
                    <a:pt x="14236" y="54610"/>
                  </a:lnTo>
                  <a:lnTo>
                    <a:pt x="54241" y="54610"/>
                  </a:lnTo>
                  <a:lnTo>
                    <a:pt x="54241" y="43180"/>
                  </a:lnTo>
                  <a:lnTo>
                    <a:pt x="14236" y="43180"/>
                  </a:lnTo>
                  <a:lnTo>
                    <a:pt x="14236" y="30480"/>
                  </a:lnTo>
                  <a:lnTo>
                    <a:pt x="14236" y="22860"/>
                  </a:lnTo>
                  <a:lnTo>
                    <a:pt x="14236" y="17780"/>
                  </a:lnTo>
                  <a:lnTo>
                    <a:pt x="14236" y="12700"/>
                  </a:lnTo>
                  <a:lnTo>
                    <a:pt x="14236" y="11430"/>
                  </a:lnTo>
                  <a:lnTo>
                    <a:pt x="59448" y="11430"/>
                  </a:lnTo>
                  <a:lnTo>
                    <a:pt x="59448" y="6350"/>
                  </a:lnTo>
                  <a:lnTo>
                    <a:pt x="59448" y="2540"/>
                  </a:lnTo>
                  <a:lnTo>
                    <a:pt x="59448" y="0"/>
                  </a:lnTo>
                  <a:lnTo>
                    <a:pt x="101" y="0"/>
                  </a:lnTo>
                  <a:lnTo>
                    <a:pt x="101" y="2540"/>
                  </a:lnTo>
                  <a:lnTo>
                    <a:pt x="444" y="2540"/>
                  </a:lnTo>
                  <a:lnTo>
                    <a:pt x="444" y="6350"/>
                  </a:lnTo>
                  <a:lnTo>
                    <a:pt x="622" y="6350"/>
                  </a:lnTo>
                  <a:lnTo>
                    <a:pt x="622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38" y="17780"/>
                  </a:lnTo>
                  <a:lnTo>
                    <a:pt x="762" y="22860"/>
                  </a:lnTo>
                  <a:lnTo>
                    <a:pt x="838" y="30480"/>
                  </a:lnTo>
                  <a:lnTo>
                    <a:pt x="1028" y="30480"/>
                  </a:lnTo>
                  <a:lnTo>
                    <a:pt x="1028" y="43180"/>
                  </a:lnTo>
                  <a:lnTo>
                    <a:pt x="1028" y="54610"/>
                  </a:lnTo>
                  <a:lnTo>
                    <a:pt x="1028" y="78740"/>
                  </a:lnTo>
                  <a:lnTo>
                    <a:pt x="825" y="78740"/>
                  </a:lnTo>
                  <a:lnTo>
                    <a:pt x="825" y="83820"/>
                  </a:lnTo>
                  <a:lnTo>
                    <a:pt x="698" y="83820"/>
                  </a:lnTo>
                  <a:lnTo>
                    <a:pt x="698" y="88900"/>
                  </a:lnTo>
                  <a:lnTo>
                    <a:pt x="774" y="90170"/>
                  </a:lnTo>
                  <a:lnTo>
                    <a:pt x="774" y="95250"/>
                  </a:lnTo>
                  <a:lnTo>
                    <a:pt x="393" y="95250"/>
                  </a:lnTo>
                  <a:lnTo>
                    <a:pt x="393" y="9906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61607" y="101600"/>
                  </a:lnTo>
                  <a:lnTo>
                    <a:pt x="61607" y="99060"/>
                  </a:lnTo>
                  <a:lnTo>
                    <a:pt x="61607" y="95250"/>
                  </a:lnTo>
                  <a:lnTo>
                    <a:pt x="61607" y="90170"/>
                  </a:lnTo>
                  <a:close/>
                </a:path>
                <a:path w="165100" h="101600">
                  <a:moveTo>
                    <a:pt x="164617" y="99060"/>
                  </a:moveTo>
                  <a:lnTo>
                    <a:pt x="164045" y="99060"/>
                  </a:lnTo>
                  <a:lnTo>
                    <a:pt x="164045" y="95250"/>
                  </a:lnTo>
                  <a:lnTo>
                    <a:pt x="163588" y="95250"/>
                  </a:lnTo>
                  <a:lnTo>
                    <a:pt x="163588" y="93980"/>
                  </a:lnTo>
                  <a:lnTo>
                    <a:pt x="163817" y="93980"/>
                  </a:lnTo>
                  <a:lnTo>
                    <a:pt x="163817" y="88900"/>
                  </a:lnTo>
                  <a:lnTo>
                    <a:pt x="163880" y="83820"/>
                  </a:lnTo>
                  <a:lnTo>
                    <a:pt x="163652" y="83820"/>
                  </a:lnTo>
                  <a:lnTo>
                    <a:pt x="163652" y="78740"/>
                  </a:lnTo>
                  <a:lnTo>
                    <a:pt x="163639" y="71120"/>
                  </a:lnTo>
                  <a:lnTo>
                    <a:pt x="163842" y="71120"/>
                  </a:lnTo>
                  <a:lnTo>
                    <a:pt x="163842" y="54610"/>
                  </a:lnTo>
                  <a:lnTo>
                    <a:pt x="163842" y="43180"/>
                  </a:lnTo>
                  <a:lnTo>
                    <a:pt x="163842" y="30480"/>
                  </a:lnTo>
                  <a:lnTo>
                    <a:pt x="163842" y="22860"/>
                  </a:lnTo>
                  <a:lnTo>
                    <a:pt x="163652" y="22860"/>
                  </a:lnTo>
                  <a:lnTo>
                    <a:pt x="163652" y="17780"/>
                  </a:lnTo>
                  <a:lnTo>
                    <a:pt x="163461" y="17780"/>
                  </a:lnTo>
                  <a:lnTo>
                    <a:pt x="163461" y="16510"/>
                  </a:lnTo>
                  <a:lnTo>
                    <a:pt x="163715" y="16510"/>
                  </a:lnTo>
                  <a:lnTo>
                    <a:pt x="163715" y="12700"/>
                  </a:lnTo>
                  <a:lnTo>
                    <a:pt x="164020" y="12700"/>
                  </a:lnTo>
                  <a:lnTo>
                    <a:pt x="164020" y="6350"/>
                  </a:lnTo>
                  <a:lnTo>
                    <a:pt x="164096" y="2540"/>
                  </a:lnTo>
                  <a:lnTo>
                    <a:pt x="164515" y="2540"/>
                  </a:lnTo>
                  <a:lnTo>
                    <a:pt x="164515" y="0"/>
                  </a:lnTo>
                  <a:lnTo>
                    <a:pt x="150507" y="0"/>
                  </a:lnTo>
                  <a:lnTo>
                    <a:pt x="150507" y="2540"/>
                  </a:lnTo>
                  <a:lnTo>
                    <a:pt x="150507" y="6350"/>
                  </a:lnTo>
                  <a:lnTo>
                    <a:pt x="150507" y="43180"/>
                  </a:lnTo>
                  <a:lnTo>
                    <a:pt x="99326" y="43180"/>
                  </a:lnTo>
                  <a:lnTo>
                    <a:pt x="99326" y="0"/>
                  </a:lnTo>
                  <a:lnTo>
                    <a:pt x="85191" y="0"/>
                  </a:lnTo>
                  <a:lnTo>
                    <a:pt x="85191" y="2540"/>
                  </a:lnTo>
                  <a:lnTo>
                    <a:pt x="85534" y="2540"/>
                  </a:lnTo>
                  <a:lnTo>
                    <a:pt x="85534" y="6350"/>
                  </a:lnTo>
                  <a:lnTo>
                    <a:pt x="85737" y="6350"/>
                  </a:lnTo>
                  <a:lnTo>
                    <a:pt x="85737" y="12700"/>
                  </a:lnTo>
                  <a:lnTo>
                    <a:pt x="85915" y="12700"/>
                  </a:lnTo>
                  <a:lnTo>
                    <a:pt x="85915" y="16510"/>
                  </a:lnTo>
                  <a:lnTo>
                    <a:pt x="85979" y="17780"/>
                  </a:lnTo>
                  <a:lnTo>
                    <a:pt x="85852" y="17780"/>
                  </a:lnTo>
                  <a:lnTo>
                    <a:pt x="85852" y="22860"/>
                  </a:lnTo>
                  <a:lnTo>
                    <a:pt x="85928" y="30480"/>
                  </a:lnTo>
                  <a:lnTo>
                    <a:pt x="86118" y="30480"/>
                  </a:lnTo>
                  <a:lnTo>
                    <a:pt x="86118" y="43180"/>
                  </a:lnTo>
                  <a:lnTo>
                    <a:pt x="86118" y="54610"/>
                  </a:lnTo>
                  <a:lnTo>
                    <a:pt x="86118" y="71120"/>
                  </a:lnTo>
                  <a:lnTo>
                    <a:pt x="86118" y="78740"/>
                  </a:lnTo>
                  <a:lnTo>
                    <a:pt x="85915" y="78740"/>
                  </a:lnTo>
                  <a:lnTo>
                    <a:pt x="85915" y="83820"/>
                  </a:lnTo>
                  <a:lnTo>
                    <a:pt x="85788" y="83820"/>
                  </a:lnTo>
                  <a:lnTo>
                    <a:pt x="85788" y="88900"/>
                  </a:lnTo>
                  <a:lnTo>
                    <a:pt x="85864" y="93980"/>
                  </a:lnTo>
                  <a:lnTo>
                    <a:pt x="85864" y="95250"/>
                  </a:lnTo>
                  <a:lnTo>
                    <a:pt x="85483" y="95250"/>
                  </a:lnTo>
                  <a:lnTo>
                    <a:pt x="85483" y="99060"/>
                  </a:lnTo>
                  <a:lnTo>
                    <a:pt x="85090" y="99060"/>
                  </a:lnTo>
                  <a:lnTo>
                    <a:pt x="85090" y="101600"/>
                  </a:lnTo>
                  <a:lnTo>
                    <a:pt x="99326" y="101600"/>
                  </a:lnTo>
                  <a:lnTo>
                    <a:pt x="99326" y="99060"/>
                  </a:lnTo>
                  <a:lnTo>
                    <a:pt x="99326" y="95250"/>
                  </a:lnTo>
                  <a:lnTo>
                    <a:pt x="99326" y="54610"/>
                  </a:lnTo>
                  <a:lnTo>
                    <a:pt x="150507" y="54610"/>
                  </a:lnTo>
                  <a:lnTo>
                    <a:pt x="150507" y="101600"/>
                  </a:lnTo>
                  <a:lnTo>
                    <a:pt x="164617" y="101600"/>
                  </a:lnTo>
                  <a:lnTo>
                    <a:pt x="164617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76" name="object 175">
              <a:extLst>
                <a:ext uri="{FF2B5EF4-FFF2-40B4-BE49-F238E27FC236}">
                  <a16:creationId xmlns:a16="http://schemas.microsoft.com/office/drawing/2014/main" id="{8D5116A2-BA3D-3F67-7216-BAF8204A0EAC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433545" y="4424705"/>
              <a:ext cx="80899" cy="101574"/>
            </a:xfrm>
            <a:prstGeom prst="rect">
              <a:avLst/>
            </a:prstGeom>
          </p:spPr>
        </p:pic>
        <p:pic>
          <p:nvPicPr>
            <p:cNvPr id="977" name="object 176">
              <a:extLst>
                <a:ext uri="{FF2B5EF4-FFF2-40B4-BE49-F238E27FC236}">
                  <a16:creationId xmlns:a16="http://schemas.microsoft.com/office/drawing/2014/main" id="{D83BDCE3-ED21-67A6-FEED-6D27B2A67F59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6542766" y="4423422"/>
              <a:ext cx="114158" cy="104127"/>
            </a:xfrm>
            <a:prstGeom prst="rect">
              <a:avLst/>
            </a:prstGeom>
          </p:spPr>
        </p:pic>
        <p:pic>
          <p:nvPicPr>
            <p:cNvPr id="978" name="object 177">
              <a:extLst>
                <a:ext uri="{FF2B5EF4-FFF2-40B4-BE49-F238E27FC236}">
                  <a16:creationId xmlns:a16="http://schemas.microsoft.com/office/drawing/2014/main" id="{740399DF-DFF8-64A2-7027-7B8EBC3E60B7}"/>
                </a:ext>
              </a:extLst>
            </p:cNvPr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964336" y="4453928"/>
              <a:ext cx="121627" cy="153631"/>
            </a:xfrm>
            <a:prstGeom prst="rect">
              <a:avLst/>
            </a:prstGeom>
          </p:spPr>
        </p:pic>
        <p:pic>
          <p:nvPicPr>
            <p:cNvPr id="979" name="object 178">
              <a:extLst>
                <a:ext uri="{FF2B5EF4-FFF2-40B4-BE49-F238E27FC236}">
                  <a16:creationId xmlns:a16="http://schemas.microsoft.com/office/drawing/2014/main" id="{2852E677-4D4F-7B52-DE7C-192884009BCC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109307" y="4499622"/>
              <a:ext cx="94767" cy="109207"/>
            </a:xfrm>
            <a:prstGeom prst="rect">
              <a:avLst/>
            </a:prstGeom>
          </p:spPr>
        </p:pic>
        <p:pic>
          <p:nvPicPr>
            <p:cNvPr id="980" name="object 179">
              <a:extLst>
                <a:ext uri="{FF2B5EF4-FFF2-40B4-BE49-F238E27FC236}">
                  <a16:creationId xmlns:a16="http://schemas.microsoft.com/office/drawing/2014/main" id="{50AF892C-487C-37F3-8928-F7B3B8258F51}"/>
                </a:ext>
              </a:extLst>
            </p:cNvPr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236498" y="4499622"/>
              <a:ext cx="90030" cy="107937"/>
            </a:xfrm>
            <a:prstGeom prst="rect">
              <a:avLst/>
            </a:prstGeom>
          </p:spPr>
        </p:pic>
        <p:pic>
          <p:nvPicPr>
            <p:cNvPr id="981" name="object 180">
              <a:extLst>
                <a:ext uri="{FF2B5EF4-FFF2-40B4-BE49-F238E27FC236}">
                  <a16:creationId xmlns:a16="http://schemas.microsoft.com/office/drawing/2014/main" id="{AAD5D8C5-8AF5-3174-4731-D46630FCBAA2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350607" y="4499622"/>
              <a:ext cx="87401" cy="109207"/>
            </a:xfrm>
            <a:prstGeom prst="rect">
              <a:avLst/>
            </a:prstGeom>
          </p:spPr>
        </p:pic>
        <p:sp>
          <p:nvSpPr>
            <p:cNvPr id="982" name="object 181">
              <a:extLst>
                <a:ext uri="{FF2B5EF4-FFF2-40B4-BE49-F238E27FC236}">
                  <a16:creationId xmlns:a16="http://schemas.microsoft.com/office/drawing/2014/main" id="{1431623B-E8E7-B90D-82F5-4699848CEB8D}"/>
                </a:ext>
              </a:extLst>
            </p:cNvPr>
            <p:cNvSpPr/>
            <p:nvPr/>
          </p:nvSpPr>
          <p:spPr>
            <a:xfrm>
              <a:off x="7461745" y="450089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83" name="object 182">
              <a:extLst>
                <a:ext uri="{FF2B5EF4-FFF2-40B4-BE49-F238E27FC236}">
                  <a16:creationId xmlns:a16="http://schemas.microsoft.com/office/drawing/2014/main" id="{C44EFBAF-CF64-8FFB-9F82-A59482F8F091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583017" y="4499635"/>
              <a:ext cx="100025" cy="109194"/>
            </a:xfrm>
            <a:prstGeom prst="rect">
              <a:avLst/>
            </a:prstGeom>
          </p:spPr>
        </p:pic>
        <p:pic>
          <p:nvPicPr>
            <p:cNvPr id="984" name="object 183">
              <a:extLst>
                <a:ext uri="{FF2B5EF4-FFF2-40B4-BE49-F238E27FC236}">
                  <a16:creationId xmlns:a16="http://schemas.microsoft.com/office/drawing/2014/main" id="{733C8DAB-B21E-54DC-63AB-81B93111101C}"/>
                </a:ext>
              </a:extLst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715287" y="4499622"/>
              <a:ext cx="91084" cy="107937"/>
            </a:xfrm>
            <a:prstGeom prst="rect">
              <a:avLst/>
            </a:prstGeom>
          </p:spPr>
        </p:pic>
        <p:pic>
          <p:nvPicPr>
            <p:cNvPr id="985" name="object 184">
              <a:extLst>
                <a:ext uri="{FF2B5EF4-FFF2-40B4-BE49-F238E27FC236}">
                  <a16:creationId xmlns:a16="http://schemas.microsoft.com/office/drawing/2014/main" id="{5D24641B-E4DD-A754-CC4D-D9DE848168CC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833957" y="4499622"/>
              <a:ext cx="100342" cy="109207"/>
            </a:xfrm>
            <a:prstGeom prst="rect">
              <a:avLst/>
            </a:prstGeom>
          </p:spPr>
        </p:pic>
        <p:pic>
          <p:nvPicPr>
            <p:cNvPr id="986" name="object 185">
              <a:extLst>
                <a:ext uri="{FF2B5EF4-FFF2-40B4-BE49-F238E27FC236}">
                  <a16:creationId xmlns:a16="http://schemas.microsoft.com/office/drawing/2014/main" id="{32BDA454-C3B7-7C99-848E-23C30F9E8CAD}"/>
                </a:ext>
              </a:extLst>
            </p:cNvPr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957045" y="4500892"/>
              <a:ext cx="91617" cy="106667"/>
            </a:xfrm>
            <a:prstGeom prst="rect">
              <a:avLst/>
            </a:prstGeom>
          </p:spPr>
        </p:pic>
        <p:pic>
          <p:nvPicPr>
            <p:cNvPr id="987" name="object 186">
              <a:extLst>
                <a:ext uri="{FF2B5EF4-FFF2-40B4-BE49-F238E27FC236}">
                  <a16:creationId xmlns:a16="http://schemas.microsoft.com/office/drawing/2014/main" id="{CCE043A8-2F57-7DB9-4A1B-B8D0EE2679B7}"/>
                </a:ext>
              </a:extLst>
            </p:cNvPr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144268" y="4500892"/>
              <a:ext cx="84759" cy="106667"/>
            </a:xfrm>
            <a:prstGeom prst="rect">
              <a:avLst/>
            </a:prstGeom>
          </p:spPr>
        </p:pic>
        <p:pic>
          <p:nvPicPr>
            <p:cNvPr id="988" name="object 187">
              <a:extLst>
                <a:ext uri="{FF2B5EF4-FFF2-40B4-BE49-F238E27FC236}">
                  <a16:creationId xmlns:a16="http://schemas.microsoft.com/office/drawing/2014/main" id="{CC60E22A-DF73-8F9C-929E-22F660B0A8FC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263217" y="4499622"/>
              <a:ext cx="100342" cy="109207"/>
            </a:xfrm>
            <a:prstGeom prst="rect">
              <a:avLst/>
            </a:prstGeom>
          </p:spPr>
        </p:pic>
        <p:pic>
          <p:nvPicPr>
            <p:cNvPr id="989" name="object 188">
              <a:extLst>
                <a:ext uri="{FF2B5EF4-FFF2-40B4-BE49-F238E27FC236}">
                  <a16:creationId xmlns:a16="http://schemas.microsoft.com/office/drawing/2014/main" id="{57C5DFF1-E0E6-539E-7496-E4900AEEEDB7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389467" y="4499622"/>
              <a:ext cx="87401" cy="109207"/>
            </a:xfrm>
            <a:prstGeom prst="rect">
              <a:avLst/>
            </a:prstGeom>
          </p:spPr>
        </p:pic>
        <p:sp>
          <p:nvSpPr>
            <p:cNvPr id="990" name="object 189">
              <a:extLst>
                <a:ext uri="{FF2B5EF4-FFF2-40B4-BE49-F238E27FC236}">
                  <a16:creationId xmlns:a16="http://schemas.microsoft.com/office/drawing/2014/main" id="{37305581-A2DB-BBF1-031F-CAE4DDC9F258}"/>
                </a:ext>
              </a:extLst>
            </p:cNvPr>
            <p:cNvSpPr/>
            <p:nvPr/>
          </p:nvSpPr>
          <p:spPr>
            <a:xfrm>
              <a:off x="8500605" y="450089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91" name="object 190">
              <a:extLst>
                <a:ext uri="{FF2B5EF4-FFF2-40B4-BE49-F238E27FC236}">
                  <a16:creationId xmlns:a16="http://schemas.microsoft.com/office/drawing/2014/main" id="{0892DF7C-9756-E299-8C29-73E84BA59AF2}"/>
                </a:ext>
              </a:extLst>
            </p:cNvPr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627148" y="4500905"/>
              <a:ext cx="91084" cy="106654"/>
            </a:xfrm>
            <a:prstGeom prst="rect">
              <a:avLst/>
            </a:prstGeom>
          </p:spPr>
        </p:pic>
        <p:pic>
          <p:nvPicPr>
            <p:cNvPr id="992" name="object 191">
              <a:extLst>
                <a:ext uri="{FF2B5EF4-FFF2-40B4-BE49-F238E27FC236}">
                  <a16:creationId xmlns:a16="http://schemas.microsoft.com/office/drawing/2014/main" id="{791C217A-AF6D-C16A-D37A-6E169B44C2F0}"/>
                </a:ext>
              </a:extLst>
            </p:cNvPr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094489" y="4420488"/>
              <a:ext cx="989705" cy="294411"/>
            </a:xfrm>
            <a:prstGeom prst="rect">
              <a:avLst/>
            </a:prstGeom>
          </p:spPr>
        </p:pic>
        <p:sp>
          <p:nvSpPr>
            <p:cNvPr id="993" name="object 192">
              <a:extLst>
                <a:ext uri="{FF2B5EF4-FFF2-40B4-BE49-F238E27FC236}">
                  <a16:creationId xmlns:a16="http://schemas.microsoft.com/office/drawing/2014/main" id="{A70DA9FD-F9B3-16B2-5273-E33D6F3FDB93}"/>
                </a:ext>
              </a:extLst>
            </p:cNvPr>
            <p:cNvSpPr/>
            <p:nvPr/>
          </p:nvSpPr>
          <p:spPr>
            <a:xfrm>
              <a:off x="3118624" y="4498352"/>
              <a:ext cx="315595" cy="151130"/>
            </a:xfrm>
            <a:custGeom>
              <a:avLst/>
              <a:gdLst/>
              <a:ahLst/>
              <a:cxnLst/>
              <a:rect l="l" t="t" r="r" b="b"/>
              <a:pathLst>
                <a:path w="315595" h="151129">
                  <a:moveTo>
                    <a:pt x="1390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65" y="21590"/>
                  </a:lnTo>
                  <a:lnTo>
                    <a:pt x="55765" y="151130"/>
                  </a:lnTo>
                  <a:lnTo>
                    <a:pt x="83261" y="151130"/>
                  </a:lnTo>
                  <a:lnTo>
                    <a:pt x="83261" y="21590"/>
                  </a:lnTo>
                  <a:lnTo>
                    <a:pt x="139026" y="21590"/>
                  </a:lnTo>
                  <a:lnTo>
                    <a:pt x="139026" y="0"/>
                  </a:lnTo>
                  <a:close/>
                </a:path>
                <a:path w="315595" h="151129">
                  <a:moveTo>
                    <a:pt x="315239" y="144780"/>
                  </a:moveTo>
                  <a:lnTo>
                    <a:pt x="314566" y="144780"/>
                  </a:lnTo>
                  <a:lnTo>
                    <a:pt x="314566" y="137160"/>
                  </a:lnTo>
                  <a:lnTo>
                    <a:pt x="314083" y="137160"/>
                  </a:lnTo>
                  <a:lnTo>
                    <a:pt x="314083" y="129540"/>
                  </a:lnTo>
                  <a:lnTo>
                    <a:pt x="313791" y="129540"/>
                  </a:lnTo>
                  <a:lnTo>
                    <a:pt x="313791" y="119380"/>
                  </a:lnTo>
                  <a:lnTo>
                    <a:pt x="313626" y="119380"/>
                  </a:lnTo>
                  <a:lnTo>
                    <a:pt x="313626" y="109220"/>
                  </a:lnTo>
                  <a:lnTo>
                    <a:pt x="313448" y="109220"/>
                  </a:lnTo>
                  <a:lnTo>
                    <a:pt x="313448" y="99060"/>
                  </a:lnTo>
                  <a:lnTo>
                    <a:pt x="313347" y="88900"/>
                  </a:lnTo>
                  <a:lnTo>
                    <a:pt x="313321" y="80010"/>
                  </a:lnTo>
                  <a:lnTo>
                    <a:pt x="313334" y="78740"/>
                  </a:lnTo>
                  <a:lnTo>
                    <a:pt x="313347" y="72390"/>
                  </a:lnTo>
                  <a:lnTo>
                    <a:pt x="313347" y="60960"/>
                  </a:lnTo>
                  <a:lnTo>
                    <a:pt x="313347" y="0"/>
                  </a:lnTo>
                  <a:lnTo>
                    <a:pt x="285851" y="0"/>
                  </a:lnTo>
                  <a:lnTo>
                    <a:pt x="285851" y="58420"/>
                  </a:lnTo>
                  <a:lnTo>
                    <a:pt x="211493" y="58420"/>
                  </a:lnTo>
                  <a:lnTo>
                    <a:pt x="211493" y="0"/>
                  </a:lnTo>
                  <a:lnTo>
                    <a:pt x="182143" y="0"/>
                  </a:lnTo>
                  <a:lnTo>
                    <a:pt x="182143" y="6350"/>
                  </a:lnTo>
                  <a:lnTo>
                    <a:pt x="182689" y="6350"/>
                  </a:lnTo>
                  <a:lnTo>
                    <a:pt x="182689" y="12700"/>
                  </a:lnTo>
                  <a:lnTo>
                    <a:pt x="183134" y="12700"/>
                  </a:lnTo>
                  <a:lnTo>
                    <a:pt x="183134" y="21590"/>
                  </a:lnTo>
                  <a:lnTo>
                    <a:pt x="183476" y="21590"/>
                  </a:lnTo>
                  <a:lnTo>
                    <a:pt x="183476" y="30480"/>
                  </a:lnTo>
                  <a:lnTo>
                    <a:pt x="183692" y="30480"/>
                  </a:lnTo>
                  <a:lnTo>
                    <a:pt x="183692" y="40640"/>
                  </a:lnTo>
                  <a:lnTo>
                    <a:pt x="183819" y="40640"/>
                  </a:lnTo>
                  <a:lnTo>
                    <a:pt x="183819" y="58420"/>
                  </a:lnTo>
                  <a:lnTo>
                    <a:pt x="183883" y="60960"/>
                  </a:lnTo>
                  <a:lnTo>
                    <a:pt x="183946" y="72390"/>
                  </a:lnTo>
                  <a:lnTo>
                    <a:pt x="184010" y="78740"/>
                  </a:lnTo>
                  <a:lnTo>
                    <a:pt x="184010" y="80010"/>
                  </a:lnTo>
                  <a:lnTo>
                    <a:pt x="184010" y="151130"/>
                  </a:lnTo>
                  <a:lnTo>
                    <a:pt x="211493" y="151130"/>
                  </a:lnTo>
                  <a:lnTo>
                    <a:pt x="211493" y="80010"/>
                  </a:lnTo>
                  <a:lnTo>
                    <a:pt x="285851" y="80010"/>
                  </a:lnTo>
                  <a:lnTo>
                    <a:pt x="285851" y="151130"/>
                  </a:lnTo>
                  <a:lnTo>
                    <a:pt x="315239" y="151130"/>
                  </a:lnTo>
                  <a:lnTo>
                    <a:pt x="315239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94" name="object 193">
              <a:extLst>
                <a:ext uri="{FF2B5EF4-FFF2-40B4-BE49-F238E27FC236}">
                  <a16:creationId xmlns:a16="http://schemas.microsoft.com/office/drawing/2014/main" id="{DB42CF01-A88D-73FD-0FC4-3C785B30C1B4}"/>
                </a:ext>
              </a:extLst>
            </p:cNvPr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488664" y="4497565"/>
              <a:ext cx="185864" cy="153390"/>
            </a:xfrm>
            <a:prstGeom prst="rect">
              <a:avLst/>
            </a:prstGeom>
          </p:spPr>
        </p:pic>
        <p:pic>
          <p:nvPicPr>
            <p:cNvPr id="995" name="object 194">
              <a:extLst>
                <a:ext uri="{FF2B5EF4-FFF2-40B4-BE49-F238E27FC236}">
                  <a16:creationId xmlns:a16="http://schemas.microsoft.com/office/drawing/2014/main" id="{E1181023-E810-C70B-4204-2707D0662835}"/>
                </a:ext>
              </a:extLst>
            </p:cNvPr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713302" y="4497806"/>
              <a:ext cx="146443" cy="151663"/>
            </a:xfrm>
            <a:prstGeom prst="rect">
              <a:avLst/>
            </a:prstGeom>
          </p:spPr>
        </p:pic>
        <p:pic>
          <p:nvPicPr>
            <p:cNvPr id="996" name="object 195">
              <a:extLst>
                <a:ext uri="{FF2B5EF4-FFF2-40B4-BE49-F238E27FC236}">
                  <a16:creationId xmlns:a16="http://schemas.microsoft.com/office/drawing/2014/main" id="{405B43B7-4EAC-5CB0-0CD7-BDFE9A9FB9DF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981615" y="4494822"/>
              <a:ext cx="123405" cy="158356"/>
            </a:xfrm>
            <a:prstGeom prst="rect">
              <a:avLst/>
            </a:prstGeom>
          </p:spPr>
        </p:pic>
        <p:pic>
          <p:nvPicPr>
            <p:cNvPr id="997" name="object 196">
              <a:extLst>
                <a:ext uri="{FF2B5EF4-FFF2-40B4-BE49-F238E27FC236}">
                  <a16:creationId xmlns:a16="http://schemas.microsoft.com/office/drawing/2014/main" id="{30C7C8F3-EA6F-62C2-F4ED-BB612BF8A3F5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144391" y="4494821"/>
              <a:ext cx="144221" cy="227507"/>
            </a:xfrm>
            <a:prstGeom prst="rect">
              <a:avLst/>
            </a:prstGeom>
          </p:spPr>
        </p:pic>
        <p:pic>
          <p:nvPicPr>
            <p:cNvPr id="998" name="object 197">
              <a:extLst>
                <a:ext uri="{FF2B5EF4-FFF2-40B4-BE49-F238E27FC236}">
                  <a16:creationId xmlns:a16="http://schemas.microsoft.com/office/drawing/2014/main" id="{C8164CA9-F414-62D5-715F-97B4BC2ECC78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325854" y="4494821"/>
              <a:ext cx="133750" cy="158356"/>
            </a:xfrm>
            <a:prstGeom prst="rect">
              <a:avLst/>
            </a:prstGeom>
          </p:spPr>
        </p:pic>
        <p:pic>
          <p:nvPicPr>
            <p:cNvPr id="999" name="object 198">
              <a:extLst>
                <a:ext uri="{FF2B5EF4-FFF2-40B4-BE49-F238E27FC236}">
                  <a16:creationId xmlns:a16="http://schemas.microsoft.com/office/drawing/2014/main" id="{3E64DDE5-1C57-B1D0-0224-F0EF5A5C527E}"/>
                </a:ext>
              </a:extLst>
            </p:cNvPr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486808" y="4497806"/>
              <a:ext cx="175463" cy="217093"/>
            </a:xfrm>
            <a:prstGeom prst="rect">
              <a:avLst/>
            </a:prstGeom>
          </p:spPr>
        </p:pic>
        <p:pic>
          <p:nvPicPr>
            <p:cNvPr id="1000" name="object 199">
              <a:extLst>
                <a:ext uri="{FF2B5EF4-FFF2-40B4-BE49-F238E27FC236}">
                  <a16:creationId xmlns:a16="http://schemas.microsoft.com/office/drawing/2014/main" id="{63772632-DA11-91FF-B30C-A8F9FFC690B0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692815" y="4494822"/>
              <a:ext cx="123405" cy="158356"/>
            </a:xfrm>
            <a:prstGeom prst="rect">
              <a:avLst/>
            </a:prstGeom>
          </p:spPr>
        </p:pic>
        <p:sp>
          <p:nvSpPr>
            <p:cNvPr id="1001" name="object 200">
              <a:extLst>
                <a:ext uri="{FF2B5EF4-FFF2-40B4-BE49-F238E27FC236}">
                  <a16:creationId xmlns:a16="http://schemas.microsoft.com/office/drawing/2014/main" id="{E95E67F5-D9E9-D0E1-C6F6-9631BC0431FB}"/>
                </a:ext>
              </a:extLst>
            </p:cNvPr>
            <p:cNvSpPr/>
            <p:nvPr/>
          </p:nvSpPr>
          <p:spPr>
            <a:xfrm>
              <a:off x="4849634" y="449835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4" h="151129">
                  <a:moveTo>
                    <a:pt x="1390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65" y="21590"/>
                  </a:lnTo>
                  <a:lnTo>
                    <a:pt x="55765" y="151130"/>
                  </a:lnTo>
                  <a:lnTo>
                    <a:pt x="83261" y="151130"/>
                  </a:lnTo>
                  <a:lnTo>
                    <a:pt x="83261" y="21590"/>
                  </a:lnTo>
                  <a:lnTo>
                    <a:pt x="139026" y="21590"/>
                  </a:lnTo>
                  <a:lnTo>
                    <a:pt x="139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02" name="object 201">
              <a:extLst>
                <a:ext uri="{FF2B5EF4-FFF2-40B4-BE49-F238E27FC236}">
                  <a16:creationId xmlns:a16="http://schemas.microsoft.com/office/drawing/2014/main" id="{38BA75AA-5538-FC72-B5C7-B6542FD9D120}"/>
                </a:ext>
              </a:extLst>
            </p:cNvPr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029174" y="4494733"/>
              <a:ext cx="128612" cy="156959"/>
            </a:xfrm>
            <a:prstGeom prst="rect">
              <a:avLst/>
            </a:prstGeom>
          </p:spPr>
        </p:pic>
        <p:pic>
          <p:nvPicPr>
            <p:cNvPr id="1003" name="object 202">
              <a:extLst>
                <a:ext uri="{FF2B5EF4-FFF2-40B4-BE49-F238E27FC236}">
                  <a16:creationId xmlns:a16="http://schemas.microsoft.com/office/drawing/2014/main" id="{AC8F0CD6-B07F-1354-6781-917B28A96065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769720" y="4622812"/>
              <a:ext cx="103632" cy="101587"/>
            </a:xfrm>
            <a:prstGeom prst="rect">
              <a:avLst/>
            </a:prstGeom>
          </p:spPr>
        </p:pic>
        <p:pic>
          <p:nvPicPr>
            <p:cNvPr id="1004" name="object 203">
              <a:extLst>
                <a:ext uri="{FF2B5EF4-FFF2-40B4-BE49-F238E27FC236}">
                  <a16:creationId xmlns:a16="http://schemas.microsoft.com/office/drawing/2014/main" id="{61C91215-292B-6F8B-5D55-636906193D30}"/>
                </a:ext>
              </a:extLst>
            </p:cNvPr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3898244" y="4622825"/>
              <a:ext cx="77089" cy="102844"/>
            </a:xfrm>
            <a:prstGeom prst="rect">
              <a:avLst/>
            </a:prstGeom>
          </p:spPr>
        </p:pic>
        <p:sp>
          <p:nvSpPr>
            <p:cNvPr id="1005" name="object 204">
              <a:extLst>
                <a:ext uri="{FF2B5EF4-FFF2-40B4-BE49-F238E27FC236}">
                  <a16:creationId xmlns:a16="http://schemas.microsoft.com/office/drawing/2014/main" id="{CABEFBDF-3ABD-EFA9-9316-6657EA95F823}"/>
                </a:ext>
              </a:extLst>
            </p:cNvPr>
            <p:cNvSpPr/>
            <p:nvPr/>
          </p:nvSpPr>
          <p:spPr>
            <a:xfrm>
              <a:off x="13995260" y="4622812"/>
              <a:ext cx="80010" cy="101600"/>
            </a:xfrm>
            <a:custGeom>
              <a:avLst/>
              <a:gdLst/>
              <a:ahLst/>
              <a:cxnLst/>
              <a:rect l="l" t="t" r="r" b="b"/>
              <a:pathLst>
                <a:path w="80009" h="101600">
                  <a:moveTo>
                    <a:pt x="79527" y="99060"/>
                  </a:moveTo>
                  <a:lnTo>
                    <a:pt x="78955" y="99060"/>
                  </a:lnTo>
                  <a:lnTo>
                    <a:pt x="78955" y="95250"/>
                  </a:lnTo>
                  <a:lnTo>
                    <a:pt x="78498" y="95250"/>
                  </a:lnTo>
                  <a:lnTo>
                    <a:pt x="78498" y="93980"/>
                  </a:lnTo>
                  <a:lnTo>
                    <a:pt x="78727" y="93980"/>
                  </a:lnTo>
                  <a:lnTo>
                    <a:pt x="78727" y="88900"/>
                  </a:lnTo>
                  <a:lnTo>
                    <a:pt x="78790" y="83820"/>
                  </a:lnTo>
                  <a:lnTo>
                    <a:pt x="78562" y="83820"/>
                  </a:lnTo>
                  <a:lnTo>
                    <a:pt x="78562" y="78740"/>
                  </a:lnTo>
                  <a:lnTo>
                    <a:pt x="78549" y="71120"/>
                  </a:lnTo>
                  <a:lnTo>
                    <a:pt x="78752" y="71120"/>
                  </a:lnTo>
                  <a:lnTo>
                    <a:pt x="78752" y="54610"/>
                  </a:lnTo>
                  <a:lnTo>
                    <a:pt x="78752" y="43180"/>
                  </a:lnTo>
                  <a:lnTo>
                    <a:pt x="78752" y="30480"/>
                  </a:lnTo>
                  <a:lnTo>
                    <a:pt x="78752" y="22860"/>
                  </a:lnTo>
                  <a:lnTo>
                    <a:pt x="78562" y="22860"/>
                  </a:lnTo>
                  <a:lnTo>
                    <a:pt x="78562" y="17780"/>
                  </a:lnTo>
                  <a:lnTo>
                    <a:pt x="78371" y="17780"/>
                  </a:lnTo>
                  <a:lnTo>
                    <a:pt x="78371" y="16510"/>
                  </a:lnTo>
                  <a:lnTo>
                    <a:pt x="78625" y="16510"/>
                  </a:lnTo>
                  <a:lnTo>
                    <a:pt x="78625" y="12700"/>
                  </a:lnTo>
                  <a:lnTo>
                    <a:pt x="78930" y="12700"/>
                  </a:lnTo>
                  <a:lnTo>
                    <a:pt x="78930" y="6350"/>
                  </a:lnTo>
                  <a:lnTo>
                    <a:pt x="79006" y="2540"/>
                  </a:lnTo>
                  <a:lnTo>
                    <a:pt x="79425" y="2540"/>
                  </a:lnTo>
                  <a:lnTo>
                    <a:pt x="79425" y="0"/>
                  </a:lnTo>
                  <a:lnTo>
                    <a:pt x="65417" y="0"/>
                  </a:lnTo>
                  <a:lnTo>
                    <a:pt x="65417" y="2540"/>
                  </a:lnTo>
                  <a:lnTo>
                    <a:pt x="65417" y="6350"/>
                  </a:lnTo>
                  <a:lnTo>
                    <a:pt x="65417" y="43180"/>
                  </a:lnTo>
                  <a:lnTo>
                    <a:pt x="14236" y="43180"/>
                  </a:lnTo>
                  <a:lnTo>
                    <a:pt x="14236" y="0"/>
                  </a:lnTo>
                  <a:lnTo>
                    <a:pt x="101" y="0"/>
                  </a:lnTo>
                  <a:lnTo>
                    <a:pt x="101" y="2540"/>
                  </a:lnTo>
                  <a:lnTo>
                    <a:pt x="444" y="2540"/>
                  </a:lnTo>
                  <a:lnTo>
                    <a:pt x="444" y="6350"/>
                  </a:lnTo>
                  <a:lnTo>
                    <a:pt x="647" y="6350"/>
                  </a:lnTo>
                  <a:lnTo>
                    <a:pt x="647" y="12700"/>
                  </a:lnTo>
                  <a:lnTo>
                    <a:pt x="825" y="12700"/>
                  </a:lnTo>
                  <a:lnTo>
                    <a:pt x="825" y="16510"/>
                  </a:lnTo>
                  <a:lnTo>
                    <a:pt x="889" y="17780"/>
                  </a:lnTo>
                  <a:lnTo>
                    <a:pt x="762" y="17780"/>
                  </a:lnTo>
                  <a:lnTo>
                    <a:pt x="762" y="22860"/>
                  </a:lnTo>
                  <a:lnTo>
                    <a:pt x="838" y="30480"/>
                  </a:lnTo>
                  <a:lnTo>
                    <a:pt x="1028" y="30480"/>
                  </a:lnTo>
                  <a:lnTo>
                    <a:pt x="1028" y="43180"/>
                  </a:lnTo>
                  <a:lnTo>
                    <a:pt x="1028" y="54610"/>
                  </a:lnTo>
                  <a:lnTo>
                    <a:pt x="1028" y="71120"/>
                  </a:lnTo>
                  <a:lnTo>
                    <a:pt x="1028" y="78740"/>
                  </a:lnTo>
                  <a:lnTo>
                    <a:pt x="825" y="78740"/>
                  </a:lnTo>
                  <a:lnTo>
                    <a:pt x="825" y="83820"/>
                  </a:lnTo>
                  <a:lnTo>
                    <a:pt x="698" y="83820"/>
                  </a:lnTo>
                  <a:lnTo>
                    <a:pt x="698" y="88900"/>
                  </a:lnTo>
                  <a:lnTo>
                    <a:pt x="774" y="93980"/>
                  </a:lnTo>
                  <a:lnTo>
                    <a:pt x="774" y="95250"/>
                  </a:lnTo>
                  <a:lnTo>
                    <a:pt x="393" y="95250"/>
                  </a:lnTo>
                  <a:lnTo>
                    <a:pt x="393" y="9906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14236" y="101600"/>
                  </a:lnTo>
                  <a:lnTo>
                    <a:pt x="14236" y="99060"/>
                  </a:lnTo>
                  <a:lnTo>
                    <a:pt x="14236" y="95250"/>
                  </a:lnTo>
                  <a:lnTo>
                    <a:pt x="14236" y="54610"/>
                  </a:lnTo>
                  <a:lnTo>
                    <a:pt x="65417" y="54610"/>
                  </a:lnTo>
                  <a:lnTo>
                    <a:pt x="65417" y="101600"/>
                  </a:lnTo>
                  <a:lnTo>
                    <a:pt x="79527" y="101600"/>
                  </a:lnTo>
                  <a:lnTo>
                    <a:pt x="79527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06" name="object 205">
              <a:extLst>
                <a:ext uri="{FF2B5EF4-FFF2-40B4-BE49-F238E27FC236}">
                  <a16:creationId xmlns:a16="http://schemas.microsoft.com/office/drawing/2014/main" id="{C0AF5773-B26D-FB61-67E7-05C3ED740085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103095" y="4622825"/>
              <a:ext cx="80899" cy="101574"/>
            </a:xfrm>
            <a:prstGeom prst="rect">
              <a:avLst/>
            </a:prstGeom>
          </p:spPr>
        </p:pic>
        <p:sp>
          <p:nvSpPr>
            <p:cNvPr id="1007" name="object 206">
              <a:extLst>
                <a:ext uri="{FF2B5EF4-FFF2-40B4-BE49-F238E27FC236}">
                  <a16:creationId xmlns:a16="http://schemas.microsoft.com/office/drawing/2014/main" id="{2492E130-742B-B13A-721D-9AEABBE54EF6}"/>
                </a:ext>
              </a:extLst>
            </p:cNvPr>
            <p:cNvSpPr/>
            <p:nvPr/>
          </p:nvSpPr>
          <p:spPr>
            <a:xfrm>
              <a:off x="14215326" y="4622812"/>
              <a:ext cx="90805" cy="133350"/>
            </a:xfrm>
            <a:custGeom>
              <a:avLst/>
              <a:gdLst/>
              <a:ahLst/>
              <a:cxnLst/>
              <a:rect l="l" t="t" r="r" b="b"/>
              <a:pathLst>
                <a:path w="90805" h="133350">
                  <a:moveTo>
                    <a:pt x="90208" y="90170"/>
                  </a:moveTo>
                  <a:lnTo>
                    <a:pt x="77254" y="90170"/>
                  </a:lnTo>
                  <a:lnTo>
                    <a:pt x="77254" y="88900"/>
                  </a:lnTo>
                  <a:lnTo>
                    <a:pt x="77254" y="83820"/>
                  </a:lnTo>
                  <a:lnTo>
                    <a:pt x="77254" y="78740"/>
                  </a:lnTo>
                  <a:lnTo>
                    <a:pt x="77254" y="30480"/>
                  </a:lnTo>
                  <a:lnTo>
                    <a:pt x="77254" y="22860"/>
                  </a:lnTo>
                  <a:lnTo>
                    <a:pt x="77254" y="16510"/>
                  </a:lnTo>
                  <a:lnTo>
                    <a:pt x="77317" y="11430"/>
                  </a:lnTo>
                  <a:lnTo>
                    <a:pt x="77381" y="6350"/>
                  </a:lnTo>
                  <a:lnTo>
                    <a:pt x="77381" y="2540"/>
                  </a:lnTo>
                  <a:lnTo>
                    <a:pt x="77863" y="2540"/>
                  </a:lnTo>
                  <a:lnTo>
                    <a:pt x="77863" y="0"/>
                  </a:lnTo>
                  <a:lnTo>
                    <a:pt x="63919" y="0"/>
                  </a:lnTo>
                  <a:lnTo>
                    <a:pt x="63919" y="2540"/>
                  </a:lnTo>
                  <a:lnTo>
                    <a:pt x="63919" y="6350"/>
                  </a:lnTo>
                  <a:lnTo>
                    <a:pt x="63919" y="90170"/>
                  </a:lnTo>
                  <a:lnTo>
                    <a:pt x="14135" y="90170"/>
                  </a:lnTo>
                  <a:lnTo>
                    <a:pt x="14135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292" y="2540"/>
                  </a:lnTo>
                  <a:lnTo>
                    <a:pt x="292" y="6350"/>
                  </a:lnTo>
                  <a:lnTo>
                    <a:pt x="508" y="6350"/>
                  </a:lnTo>
                  <a:lnTo>
                    <a:pt x="508" y="11430"/>
                  </a:lnTo>
                  <a:lnTo>
                    <a:pt x="800" y="11430"/>
                  </a:lnTo>
                  <a:lnTo>
                    <a:pt x="800" y="16510"/>
                  </a:lnTo>
                  <a:lnTo>
                    <a:pt x="673" y="16510"/>
                  </a:lnTo>
                  <a:lnTo>
                    <a:pt x="673" y="22860"/>
                  </a:lnTo>
                  <a:lnTo>
                    <a:pt x="749" y="30480"/>
                  </a:lnTo>
                  <a:lnTo>
                    <a:pt x="927" y="30480"/>
                  </a:lnTo>
                  <a:lnTo>
                    <a:pt x="927" y="78740"/>
                  </a:lnTo>
                  <a:lnTo>
                    <a:pt x="723" y="78740"/>
                  </a:lnTo>
                  <a:lnTo>
                    <a:pt x="723" y="83820"/>
                  </a:lnTo>
                  <a:lnTo>
                    <a:pt x="647" y="88900"/>
                  </a:lnTo>
                  <a:lnTo>
                    <a:pt x="800" y="88900"/>
                  </a:lnTo>
                  <a:lnTo>
                    <a:pt x="800" y="90170"/>
                  </a:lnTo>
                  <a:lnTo>
                    <a:pt x="711" y="95250"/>
                  </a:lnTo>
                  <a:lnTo>
                    <a:pt x="444" y="95250"/>
                  </a:lnTo>
                  <a:lnTo>
                    <a:pt x="444" y="99060"/>
                  </a:lnTo>
                  <a:lnTo>
                    <a:pt x="12" y="99060"/>
                  </a:lnTo>
                  <a:lnTo>
                    <a:pt x="12" y="101600"/>
                  </a:lnTo>
                  <a:lnTo>
                    <a:pt x="76441" y="101600"/>
                  </a:lnTo>
                  <a:lnTo>
                    <a:pt x="76441" y="104140"/>
                  </a:lnTo>
                  <a:lnTo>
                    <a:pt x="77038" y="104140"/>
                  </a:lnTo>
                  <a:lnTo>
                    <a:pt x="77038" y="107950"/>
                  </a:lnTo>
                  <a:lnTo>
                    <a:pt x="77508" y="107950"/>
                  </a:lnTo>
                  <a:lnTo>
                    <a:pt x="77508" y="111760"/>
                  </a:lnTo>
                  <a:lnTo>
                    <a:pt x="77939" y="111760"/>
                  </a:lnTo>
                  <a:lnTo>
                    <a:pt x="77939" y="115570"/>
                  </a:lnTo>
                  <a:lnTo>
                    <a:pt x="78016" y="119380"/>
                  </a:lnTo>
                  <a:lnTo>
                    <a:pt x="78117" y="123190"/>
                  </a:lnTo>
                  <a:lnTo>
                    <a:pt x="78511" y="123190"/>
                  </a:lnTo>
                  <a:lnTo>
                    <a:pt x="78511" y="130810"/>
                  </a:lnTo>
                  <a:lnTo>
                    <a:pt x="78651" y="130810"/>
                  </a:lnTo>
                  <a:lnTo>
                    <a:pt x="78651" y="133350"/>
                  </a:lnTo>
                  <a:lnTo>
                    <a:pt x="90208" y="133350"/>
                  </a:lnTo>
                  <a:lnTo>
                    <a:pt x="90208" y="130810"/>
                  </a:lnTo>
                  <a:lnTo>
                    <a:pt x="90208" y="123190"/>
                  </a:lnTo>
                  <a:lnTo>
                    <a:pt x="90208" y="95250"/>
                  </a:lnTo>
                  <a:lnTo>
                    <a:pt x="90208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08" name="object 207">
              <a:extLst>
                <a:ext uri="{FF2B5EF4-FFF2-40B4-BE49-F238E27FC236}">
                  <a16:creationId xmlns:a16="http://schemas.microsoft.com/office/drawing/2014/main" id="{1D50D381-F2B8-DB2E-425D-BB07A0B7FCC2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327886" y="4622825"/>
              <a:ext cx="80899" cy="101574"/>
            </a:xfrm>
            <a:prstGeom prst="rect">
              <a:avLst/>
            </a:prstGeom>
          </p:spPr>
        </p:pic>
        <p:sp>
          <p:nvSpPr>
            <p:cNvPr id="1009" name="object 208">
              <a:extLst>
                <a:ext uri="{FF2B5EF4-FFF2-40B4-BE49-F238E27FC236}">
                  <a16:creationId xmlns:a16="http://schemas.microsoft.com/office/drawing/2014/main" id="{EE0955F8-1D89-0D64-168B-D87FB56D1204}"/>
                </a:ext>
              </a:extLst>
            </p:cNvPr>
            <p:cNvSpPr/>
            <p:nvPr/>
          </p:nvSpPr>
          <p:spPr>
            <a:xfrm>
              <a:off x="14440117" y="4622812"/>
              <a:ext cx="78105" cy="101600"/>
            </a:xfrm>
            <a:custGeom>
              <a:avLst/>
              <a:gdLst/>
              <a:ahLst/>
              <a:cxnLst/>
              <a:rect l="l" t="t" r="r" b="b"/>
              <a:pathLst>
                <a:path w="78105" h="101600">
                  <a:moveTo>
                    <a:pt x="78028" y="99060"/>
                  </a:moveTo>
                  <a:lnTo>
                    <a:pt x="77609" y="99060"/>
                  </a:lnTo>
                  <a:lnTo>
                    <a:pt x="77609" y="95250"/>
                  </a:lnTo>
                  <a:lnTo>
                    <a:pt x="77381" y="95250"/>
                  </a:lnTo>
                  <a:lnTo>
                    <a:pt x="77381" y="93980"/>
                  </a:lnTo>
                  <a:lnTo>
                    <a:pt x="77381" y="90170"/>
                  </a:lnTo>
                  <a:lnTo>
                    <a:pt x="77317" y="85090"/>
                  </a:lnTo>
                  <a:lnTo>
                    <a:pt x="77241" y="83820"/>
                  </a:lnTo>
                  <a:lnTo>
                    <a:pt x="76974" y="83820"/>
                  </a:lnTo>
                  <a:lnTo>
                    <a:pt x="76974" y="78740"/>
                  </a:lnTo>
                  <a:lnTo>
                    <a:pt x="77000" y="71120"/>
                  </a:lnTo>
                  <a:lnTo>
                    <a:pt x="77254" y="71120"/>
                  </a:lnTo>
                  <a:lnTo>
                    <a:pt x="77254" y="30480"/>
                  </a:lnTo>
                  <a:lnTo>
                    <a:pt x="77254" y="22860"/>
                  </a:lnTo>
                  <a:lnTo>
                    <a:pt x="77254" y="17780"/>
                  </a:lnTo>
                  <a:lnTo>
                    <a:pt x="77254" y="16510"/>
                  </a:lnTo>
                  <a:lnTo>
                    <a:pt x="77317" y="12700"/>
                  </a:lnTo>
                  <a:lnTo>
                    <a:pt x="77381" y="11430"/>
                  </a:lnTo>
                  <a:lnTo>
                    <a:pt x="77381" y="6350"/>
                  </a:lnTo>
                  <a:lnTo>
                    <a:pt x="77381" y="2540"/>
                  </a:lnTo>
                  <a:lnTo>
                    <a:pt x="77863" y="2540"/>
                  </a:lnTo>
                  <a:lnTo>
                    <a:pt x="77863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292" y="2540"/>
                  </a:lnTo>
                  <a:lnTo>
                    <a:pt x="292" y="6350"/>
                  </a:lnTo>
                  <a:lnTo>
                    <a:pt x="495" y="6350"/>
                  </a:lnTo>
                  <a:lnTo>
                    <a:pt x="495" y="11430"/>
                  </a:lnTo>
                  <a:lnTo>
                    <a:pt x="787" y="11430"/>
                  </a:lnTo>
                  <a:lnTo>
                    <a:pt x="787" y="12700"/>
                  </a:lnTo>
                  <a:lnTo>
                    <a:pt x="800" y="16510"/>
                  </a:lnTo>
                  <a:lnTo>
                    <a:pt x="800" y="17780"/>
                  </a:lnTo>
                  <a:lnTo>
                    <a:pt x="660" y="17780"/>
                  </a:lnTo>
                  <a:lnTo>
                    <a:pt x="660" y="22860"/>
                  </a:lnTo>
                  <a:lnTo>
                    <a:pt x="736" y="30480"/>
                  </a:lnTo>
                  <a:lnTo>
                    <a:pt x="927" y="30480"/>
                  </a:lnTo>
                  <a:lnTo>
                    <a:pt x="927" y="71120"/>
                  </a:lnTo>
                  <a:lnTo>
                    <a:pt x="927" y="78740"/>
                  </a:lnTo>
                  <a:lnTo>
                    <a:pt x="736" y="78740"/>
                  </a:lnTo>
                  <a:lnTo>
                    <a:pt x="736" y="83820"/>
                  </a:lnTo>
                  <a:lnTo>
                    <a:pt x="546" y="83820"/>
                  </a:lnTo>
                  <a:lnTo>
                    <a:pt x="546" y="85090"/>
                  </a:lnTo>
                  <a:lnTo>
                    <a:pt x="698" y="85090"/>
                  </a:lnTo>
                  <a:lnTo>
                    <a:pt x="698" y="90170"/>
                  </a:lnTo>
                  <a:lnTo>
                    <a:pt x="736" y="93980"/>
                  </a:lnTo>
                  <a:lnTo>
                    <a:pt x="673" y="95250"/>
                  </a:lnTo>
                  <a:lnTo>
                    <a:pt x="444" y="95250"/>
                  </a:lnTo>
                  <a:lnTo>
                    <a:pt x="444" y="99060"/>
                  </a:lnTo>
                  <a:lnTo>
                    <a:pt x="12" y="99060"/>
                  </a:lnTo>
                  <a:lnTo>
                    <a:pt x="12" y="101600"/>
                  </a:lnTo>
                  <a:lnTo>
                    <a:pt x="14135" y="101600"/>
                  </a:lnTo>
                  <a:lnTo>
                    <a:pt x="14135" y="99060"/>
                  </a:lnTo>
                  <a:lnTo>
                    <a:pt x="14135" y="95250"/>
                  </a:lnTo>
                  <a:lnTo>
                    <a:pt x="14135" y="11430"/>
                  </a:lnTo>
                  <a:lnTo>
                    <a:pt x="63919" y="11430"/>
                  </a:lnTo>
                  <a:lnTo>
                    <a:pt x="63919" y="101600"/>
                  </a:lnTo>
                  <a:lnTo>
                    <a:pt x="78028" y="101600"/>
                  </a:lnTo>
                  <a:lnTo>
                    <a:pt x="78028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10" name="object 209">
              <a:extLst>
                <a:ext uri="{FF2B5EF4-FFF2-40B4-BE49-F238E27FC236}">
                  <a16:creationId xmlns:a16="http://schemas.microsoft.com/office/drawing/2014/main" id="{DF89A47F-6962-A4F9-72ED-A500DAE3A7C4}"/>
                </a:ext>
              </a:extLst>
            </p:cNvPr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4541754" y="4622825"/>
              <a:ext cx="191642" cy="102844"/>
            </a:xfrm>
            <a:prstGeom prst="rect">
              <a:avLst/>
            </a:prstGeom>
          </p:spPr>
        </p:pic>
        <p:pic>
          <p:nvPicPr>
            <p:cNvPr id="1011" name="object 210">
              <a:extLst>
                <a:ext uri="{FF2B5EF4-FFF2-40B4-BE49-F238E27FC236}">
                  <a16:creationId xmlns:a16="http://schemas.microsoft.com/office/drawing/2014/main" id="{23634760-889D-35D6-2AE0-805796B58AF0}"/>
                </a:ext>
              </a:extLst>
            </p:cNvPr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4759686" y="4622825"/>
              <a:ext cx="67310" cy="101574"/>
            </a:xfrm>
            <a:prstGeom prst="rect">
              <a:avLst/>
            </a:prstGeom>
          </p:spPr>
        </p:pic>
        <p:sp>
          <p:nvSpPr>
            <p:cNvPr id="1012" name="object 211">
              <a:extLst>
                <a:ext uri="{FF2B5EF4-FFF2-40B4-BE49-F238E27FC236}">
                  <a16:creationId xmlns:a16="http://schemas.microsoft.com/office/drawing/2014/main" id="{24BE323E-1865-F118-CA32-E07356568DDD}"/>
                </a:ext>
              </a:extLst>
            </p:cNvPr>
            <p:cNvSpPr/>
            <p:nvPr/>
          </p:nvSpPr>
          <p:spPr>
            <a:xfrm>
              <a:off x="14852510" y="4622812"/>
              <a:ext cx="80010" cy="101600"/>
            </a:xfrm>
            <a:custGeom>
              <a:avLst/>
              <a:gdLst/>
              <a:ahLst/>
              <a:cxnLst/>
              <a:rect l="l" t="t" r="r" b="b"/>
              <a:pathLst>
                <a:path w="80009" h="101600">
                  <a:moveTo>
                    <a:pt x="79527" y="99060"/>
                  </a:moveTo>
                  <a:lnTo>
                    <a:pt x="78955" y="99060"/>
                  </a:lnTo>
                  <a:lnTo>
                    <a:pt x="78955" y="95250"/>
                  </a:lnTo>
                  <a:lnTo>
                    <a:pt x="78498" y="95250"/>
                  </a:lnTo>
                  <a:lnTo>
                    <a:pt x="78498" y="93980"/>
                  </a:lnTo>
                  <a:lnTo>
                    <a:pt x="78727" y="93980"/>
                  </a:lnTo>
                  <a:lnTo>
                    <a:pt x="78727" y="88900"/>
                  </a:lnTo>
                  <a:lnTo>
                    <a:pt x="78790" y="83820"/>
                  </a:lnTo>
                  <a:lnTo>
                    <a:pt x="78562" y="83820"/>
                  </a:lnTo>
                  <a:lnTo>
                    <a:pt x="78562" y="78740"/>
                  </a:lnTo>
                  <a:lnTo>
                    <a:pt x="78549" y="71120"/>
                  </a:lnTo>
                  <a:lnTo>
                    <a:pt x="78752" y="71120"/>
                  </a:lnTo>
                  <a:lnTo>
                    <a:pt x="78752" y="54610"/>
                  </a:lnTo>
                  <a:lnTo>
                    <a:pt x="78752" y="43180"/>
                  </a:lnTo>
                  <a:lnTo>
                    <a:pt x="78752" y="30480"/>
                  </a:lnTo>
                  <a:lnTo>
                    <a:pt x="78752" y="22860"/>
                  </a:lnTo>
                  <a:lnTo>
                    <a:pt x="78562" y="22860"/>
                  </a:lnTo>
                  <a:lnTo>
                    <a:pt x="78562" y="17780"/>
                  </a:lnTo>
                  <a:lnTo>
                    <a:pt x="78371" y="17780"/>
                  </a:lnTo>
                  <a:lnTo>
                    <a:pt x="78371" y="16510"/>
                  </a:lnTo>
                  <a:lnTo>
                    <a:pt x="78625" y="16510"/>
                  </a:lnTo>
                  <a:lnTo>
                    <a:pt x="78625" y="12700"/>
                  </a:lnTo>
                  <a:lnTo>
                    <a:pt x="78930" y="12700"/>
                  </a:lnTo>
                  <a:lnTo>
                    <a:pt x="78930" y="6350"/>
                  </a:lnTo>
                  <a:lnTo>
                    <a:pt x="79006" y="2540"/>
                  </a:lnTo>
                  <a:lnTo>
                    <a:pt x="79425" y="2540"/>
                  </a:lnTo>
                  <a:lnTo>
                    <a:pt x="79425" y="0"/>
                  </a:lnTo>
                  <a:lnTo>
                    <a:pt x="65417" y="0"/>
                  </a:lnTo>
                  <a:lnTo>
                    <a:pt x="65417" y="2540"/>
                  </a:lnTo>
                  <a:lnTo>
                    <a:pt x="65417" y="6350"/>
                  </a:lnTo>
                  <a:lnTo>
                    <a:pt x="65417" y="43180"/>
                  </a:lnTo>
                  <a:lnTo>
                    <a:pt x="14236" y="43180"/>
                  </a:lnTo>
                  <a:lnTo>
                    <a:pt x="14236" y="0"/>
                  </a:lnTo>
                  <a:lnTo>
                    <a:pt x="101" y="0"/>
                  </a:lnTo>
                  <a:lnTo>
                    <a:pt x="101" y="2540"/>
                  </a:lnTo>
                  <a:lnTo>
                    <a:pt x="444" y="2540"/>
                  </a:lnTo>
                  <a:lnTo>
                    <a:pt x="444" y="6350"/>
                  </a:lnTo>
                  <a:lnTo>
                    <a:pt x="647" y="6350"/>
                  </a:lnTo>
                  <a:lnTo>
                    <a:pt x="647" y="12700"/>
                  </a:lnTo>
                  <a:lnTo>
                    <a:pt x="825" y="12700"/>
                  </a:lnTo>
                  <a:lnTo>
                    <a:pt x="825" y="16510"/>
                  </a:lnTo>
                  <a:lnTo>
                    <a:pt x="889" y="17780"/>
                  </a:lnTo>
                  <a:lnTo>
                    <a:pt x="762" y="17780"/>
                  </a:lnTo>
                  <a:lnTo>
                    <a:pt x="762" y="22860"/>
                  </a:lnTo>
                  <a:lnTo>
                    <a:pt x="838" y="30480"/>
                  </a:lnTo>
                  <a:lnTo>
                    <a:pt x="1028" y="30480"/>
                  </a:lnTo>
                  <a:lnTo>
                    <a:pt x="1028" y="43180"/>
                  </a:lnTo>
                  <a:lnTo>
                    <a:pt x="1028" y="54610"/>
                  </a:lnTo>
                  <a:lnTo>
                    <a:pt x="1028" y="71120"/>
                  </a:lnTo>
                  <a:lnTo>
                    <a:pt x="1028" y="78740"/>
                  </a:lnTo>
                  <a:lnTo>
                    <a:pt x="825" y="78740"/>
                  </a:lnTo>
                  <a:lnTo>
                    <a:pt x="825" y="83820"/>
                  </a:lnTo>
                  <a:lnTo>
                    <a:pt x="698" y="83820"/>
                  </a:lnTo>
                  <a:lnTo>
                    <a:pt x="698" y="88900"/>
                  </a:lnTo>
                  <a:lnTo>
                    <a:pt x="774" y="93980"/>
                  </a:lnTo>
                  <a:lnTo>
                    <a:pt x="774" y="95250"/>
                  </a:lnTo>
                  <a:lnTo>
                    <a:pt x="393" y="95250"/>
                  </a:lnTo>
                  <a:lnTo>
                    <a:pt x="393" y="9906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14236" y="101600"/>
                  </a:lnTo>
                  <a:lnTo>
                    <a:pt x="14236" y="99060"/>
                  </a:lnTo>
                  <a:lnTo>
                    <a:pt x="14236" y="95250"/>
                  </a:lnTo>
                  <a:lnTo>
                    <a:pt x="14236" y="54610"/>
                  </a:lnTo>
                  <a:lnTo>
                    <a:pt x="65417" y="54610"/>
                  </a:lnTo>
                  <a:lnTo>
                    <a:pt x="65417" y="101600"/>
                  </a:lnTo>
                  <a:lnTo>
                    <a:pt x="79527" y="101600"/>
                  </a:lnTo>
                  <a:lnTo>
                    <a:pt x="79527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13" name="object 212">
              <a:extLst>
                <a:ext uri="{FF2B5EF4-FFF2-40B4-BE49-F238E27FC236}">
                  <a16:creationId xmlns:a16="http://schemas.microsoft.com/office/drawing/2014/main" id="{8BEAA16A-1847-F5D0-A851-24669F9A5460}"/>
                </a:ext>
              </a:extLst>
            </p:cNvPr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960345" y="4622825"/>
              <a:ext cx="91440" cy="101574"/>
            </a:xfrm>
            <a:prstGeom prst="rect">
              <a:avLst/>
            </a:prstGeom>
          </p:spPr>
        </p:pic>
        <p:pic>
          <p:nvPicPr>
            <p:cNvPr id="1014" name="object 213">
              <a:extLst>
                <a:ext uri="{FF2B5EF4-FFF2-40B4-BE49-F238E27FC236}">
                  <a16:creationId xmlns:a16="http://schemas.microsoft.com/office/drawing/2014/main" id="{54184F4E-F091-6A19-7094-40F48AEEEC6E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5080361" y="4622812"/>
              <a:ext cx="103632" cy="101587"/>
            </a:xfrm>
            <a:prstGeom prst="rect">
              <a:avLst/>
            </a:prstGeom>
          </p:spPr>
        </p:pic>
        <p:pic>
          <p:nvPicPr>
            <p:cNvPr id="1015" name="object 214">
              <a:extLst>
                <a:ext uri="{FF2B5EF4-FFF2-40B4-BE49-F238E27FC236}">
                  <a16:creationId xmlns:a16="http://schemas.microsoft.com/office/drawing/2014/main" id="{6701A58B-81B8-E836-83B3-763945436285}"/>
                </a:ext>
              </a:extLst>
            </p:cNvPr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5254223" y="4621542"/>
              <a:ext cx="79502" cy="104127"/>
            </a:xfrm>
            <a:prstGeom prst="rect">
              <a:avLst/>
            </a:prstGeom>
          </p:spPr>
        </p:pic>
        <p:pic>
          <p:nvPicPr>
            <p:cNvPr id="1016" name="object 215">
              <a:extLst>
                <a:ext uri="{FF2B5EF4-FFF2-40B4-BE49-F238E27FC236}">
                  <a16:creationId xmlns:a16="http://schemas.microsoft.com/office/drawing/2014/main" id="{C19164E0-7DA7-2643-9D94-9E0A44453E84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353284" y="4621542"/>
              <a:ext cx="87249" cy="104127"/>
            </a:xfrm>
            <a:prstGeom prst="rect">
              <a:avLst/>
            </a:prstGeom>
          </p:spPr>
        </p:pic>
        <p:pic>
          <p:nvPicPr>
            <p:cNvPr id="1017" name="object 216">
              <a:extLst>
                <a:ext uri="{FF2B5EF4-FFF2-40B4-BE49-F238E27FC236}">
                  <a16:creationId xmlns:a16="http://schemas.microsoft.com/office/drawing/2014/main" id="{1B4D6E08-AB5F-6185-7085-61F5759C2447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5464536" y="4622812"/>
              <a:ext cx="73533" cy="101587"/>
            </a:xfrm>
            <a:prstGeom prst="rect">
              <a:avLst/>
            </a:prstGeom>
          </p:spPr>
        </p:pic>
        <p:pic>
          <p:nvPicPr>
            <p:cNvPr id="1018" name="object 217">
              <a:extLst>
                <a:ext uri="{FF2B5EF4-FFF2-40B4-BE49-F238E27FC236}">
                  <a16:creationId xmlns:a16="http://schemas.microsoft.com/office/drawing/2014/main" id="{AEE80A45-2F41-EE27-C403-8CA3FBEE5A77}"/>
                </a:ext>
              </a:extLst>
            </p:cNvPr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5563712" y="4621542"/>
              <a:ext cx="261631" cy="104127"/>
            </a:xfrm>
            <a:prstGeom prst="rect">
              <a:avLst/>
            </a:prstGeom>
          </p:spPr>
        </p:pic>
        <p:pic>
          <p:nvPicPr>
            <p:cNvPr id="1019" name="object 218">
              <a:extLst>
                <a:ext uri="{FF2B5EF4-FFF2-40B4-BE49-F238E27FC236}">
                  <a16:creationId xmlns:a16="http://schemas.microsoft.com/office/drawing/2014/main" id="{086950BC-655A-BE48-3D91-2B78882C912E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5848711" y="4622812"/>
              <a:ext cx="103632" cy="101587"/>
            </a:xfrm>
            <a:prstGeom prst="rect">
              <a:avLst/>
            </a:prstGeom>
          </p:spPr>
        </p:pic>
        <p:sp>
          <p:nvSpPr>
            <p:cNvPr id="1020" name="object 219">
              <a:extLst>
                <a:ext uri="{FF2B5EF4-FFF2-40B4-BE49-F238E27FC236}">
                  <a16:creationId xmlns:a16="http://schemas.microsoft.com/office/drawing/2014/main" id="{418EEB37-336D-7E4C-4999-8FBEE98B2F13}"/>
                </a:ext>
              </a:extLst>
            </p:cNvPr>
            <p:cNvSpPr/>
            <p:nvPr/>
          </p:nvSpPr>
          <p:spPr>
            <a:xfrm>
              <a:off x="9345155" y="4645672"/>
              <a:ext cx="6659880" cy="106680"/>
            </a:xfrm>
            <a:custGeom>
              <a:avLst/>
              <a:gdLst/>
              <a:ahLst/>
              <a:cxnLst/>
              <a:rect l="l" t="t" r="r" b="b"/>
              <a:pathLst>
                <a:path w="6659880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  <a:path w="6659880" h="106679">
                  <a:moveTo>
                    <a:pt x="6659512" y="67843"/>
                  </a:moveTo>
                  <a:lnTo>
                    <a:pt x="6658242" y="65506"/>
                  </a:lnTo>
                  <a:lnTo>
                    <a:pt x="6656718" y="63741"/>
                  </a:lnTo>
                  <a:lnTo>
                    <a:pt x="6654940" y="61874"/>
                  </a:lnTo>
                  <a:lnTo>
                    <a:pt x="6652400" y="60947"/>
                  </a:lnTo>
                  <a:lnTo>
                    <a:pt x="6647447" y="60947"/>
                  </a:lnTo>
                  <a:lnTo>
                    <a:pt x="6645161" y="61798"/>
                  </a:lnTo>
                  <a:lnTo>
                    <a:pt x="6643383" y="63741"/>
                  </a:lnTo>
                  <a:lnTo>
                    <a:pt x="6641478" y="65595"/>
                  </a:lnTo>
                  <a:lnTo>
                    <a:pt x="6640462" y="67627"/>
                  </a:lnTo>
                  <a:lnTo>
                    <a:pt x="6640589" y="70472"/>
                  </a:lnTo>
                  <a:lnTo>
                    <a:pt x="6640589" y="73063"/>
                  </a:lnTo>
                  <a:lnTo>
                    <a:pt x="6641351" y="74968"/>
                  </a:lnTo>
                  <a:lnTo>
                    <a:pt x="6643383" y="77177"/>
                  </a:lnTo>
                  <a:lnTo>
                    <a:pt x="6645288" y="79057"/>
                  </a:lnTo>
                  <a:lnTo>
                    <a:pt x="6647193" y="79997"/>
                  </a:lnTo>
                  <a:lnTo>
                    <a:pt x="6652654" y="79997"/>
                  </a:lnTo>
                  <a:lnTo>
                    <a:pt x="6654559" y="78727"/>
                  </a:lnTo>
                  <a:lnTo>
                    <a:pt x="6656718" y="77177"/>
                  </a:lnTo>
                  <a:lnTo>
                    <a:pt x="6658623" y="75298"/>
                  </a:lnTo>
                  <a:lnTo>
                    <a:pt x="6659512" y="72847"/>
                  </a:lnTo>
                  <a:lnTo>
                    <a:pt x="6659512" y="67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21" name="object 220">
              <a:extLst>
                <a:ext uri="{FF2B5EF4-FFF2-40B4-BE49-F238E27FC236}">
                  <a16:creationId xmlns:a16="http://schemas.microsoft.com/office/drawing/2014/main" id="{3E6C5411-6C6E-C53A-617C-2C305B07BB58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467698" y="4644402"/>
              <a:ext cx="94767" cy="109207"/>
            </a:xfrm>
            <a:prstGeom prst="rect">
              <a:avLst/>
            </a:prstGeom>
          </p:spPr>
        </p:pic>
        <p:pic>
          <p:nvPicPr>
            <p:cNvPr id="1022" name="object 221">
              <a:extLst>
                <a:ext uri="{FF2B5EF4-FFF2-40B4-BE49-F238E27FC236}">
                  <a16:creationId xmlns:a16="http://schemas.microsoft.com/office/drawing/2014/main" id="{79B11315-52A2-72AA-3DE3-AC38B1F7A35D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594888" y="4644402"/>
              <a:ext cx="90030" cy="107937"/>
            </a:xfrm>
            <a:prstGeom prst="rect">
              <a:avLst/>
            </a:prstGeom>
          </p:spPr>
        </p:pic>
        <p:pic>
          <p:nvPicPr>
            <p:cNvPr id="1023" name="object 222">
              <a:extLst>
                <a:ext uri="{FF2B5EF4-FFF2-40B4-BE49-F238E27FC236}">
                  <a16:creationId xmlns:a16="http://schemas.microsoft.com/office/drawing/2014/main" id="{495C4CFB-B044-DD13-769F-5D1962D22969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9708998" y="4644402"/>
              <a:ext cx="87401" cy="109207"/>
            </a:xfrm>
            <a:prstGeom prst="rect">
              <a:avLst/>
            </a:prstGeom>
          </p:spPr>
        </p:pic>
        <p:sp>
          <p:nvSpPr>
            <p:cNvPr id="1024" name="object 223">
              <a:extLst>
                <a:ext uri="{FF2B5EF4-FFF2-40B4-BE49-F238E27FC236}">
                  <a16:creationId xmlns:a16="http://schemas.microsoft.com/office/drawing/2014/main" id="{A506DF02-EA29-7644-A275-E22CBAA3F14F}"/>
                </a:ext>
              </a:extLst>
            </p:cNvPr>
            <p:cNvSpPr/>
            <p:nvPr/>
          </p:nvSpPr>
          <p:spPr>
            <a:xfrm>
              <a:off x="9820135" y="464567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25" name="object 224">
              <a:extLst>
                <a:ext uri="{FF2B5EF4-FFF2-40B4-BE49-F238E27FC236}">
                  <a16:creationId xmlns:a16="http://schemas.microsoft.com/office/drawing/2014/main" id="{3BDC6D87-28D7-F43B-9492-BB447C365672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942677" y="4644415"/>
              <a:ext cx="100025" cy="109194"/>
            </a:xfrm>
            <a:prstGeom prst="rect">
              <a:avLst/>
            </a:prstGeom>
          </p:spPr>
        </p:pic>
        <p:pic>
          <p:nvPicPr>
            <p:cNvPr id="1026" name="object 225">
              <a:extLst>
                <a:ext uri="{FF2B5EF4-FFF2-40B4-BE49-F238E27FC236}">
                  <a16:creationId xmlns:a16="http://schemas.microsoft.com/office/drawing/2014/main" id="{A78DB4E0-EB00-685E-0692-5170FD54EFAF}"/>
                </a:ext>
              </a:extLst>
            </p:cNvPr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0073678" y="4644402"/>
              <a:ext cx="91084" cy="107937"/>
            </a:xfrm>
            <a:prstGeom prst="rect">
              <a:avLst/>
            </a:prstGeom>
          </p:spPr>
        </p:pic>
        <p:pic>
          <p:nvPicPr>
            <p:cNvPr id="1027" name="object 226">
              <a:extLst>
                <a:ext uri="{FF2B5EF4-FFF2-40B4-BE49-F238E27FC236}">
                  <a16:creationId xmlns:a16="http://schemas.microsoft.com/office/drawing/2014/main" id="{0ADA23A9-6035-3181-2CB5-9E838B591265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191598" y="4644415"/>
              <a:ext cx="100025" cy="109194"/>
            </a:xfrm>
            <a:prstGeom prst="rect">
              <a:avLst/>
            </a:prstGeom>
          </p:spPr>
        </p:pic>
        <p:pic>
          <p:nvPicPr>
            <p:cNvPr id="1028" name="object 227">
              <a:extLst>
                <a:ext uri="{FF2B5EF4-FFF2-40B4-BE49-F238E27FC236}">
                  <a16:creationId xmlns:a16="http://schemas.microsoft.com/office/drawing/2014/main" id="{5234B0DE-5CCF-BA6B-3BDF-0D560C237BED}"/>
                </a:ext>
              </a:extLst>
            </p:cNvPr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0325443" y="4598708"/>
              <a:ext cx="95300" cy="153631"/>
            </a:xfrm>
            <a:prstGeom prst="rect">
              <a:avLst/>
            </a:prstGeom>
          </p:spPr>
        </p:pic>
        <p:pic>
          <p:nvPicPr>
            <p:cNvPr id="1029" name="object 228">
              <a:extLst>
                <a:ext uri="{FF2B5EF4-FFF2-40B4-BE49-F238E27FC236}">
                  <a16:creationId xmlns:a16="http://schemas.microsoft.com/office/drawing/2014/main" id="{329CCDE6-571E-6C69-8416-533CD14E1A52}"/>
                </a:ext>
              </a:extLst>
            </p:cNvPr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0503929" y="4645672"/>
              <a:ext cx="84759" cy="106667"/>
            </a:xfrm>
            <a:prstGeom prst="rect">
              <a:avLst/>
            </a:prstGeom>
          </p:spPr>
        </p:pic>
        <p:pic>
          <p:nvPicPr>
            <p:cNvPr id="1030" name="object 229">
              <a:extLst>
                <a:ext uri="{FF2B5EF4-FFF2-40B4-BE49-F238E27FC236}">
                  <a16:creationId xmlns:a16="http://schemas.microsoft.com/office/drawing/2014/main" id="{28AF2297-1BA4-1192-DE44-767CF06880C5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0622877" y="4644402"/>
              <a:ext cx="100342" cy="109207"/>
            </a:xfrm>
            <a:prstGeom prst="rect">
              <a:avLst/>
            </a:prstGeom>
          </p:spPr>
        </p:pic>
        <p:pic>
          <p:nvPicPr>
            <p:cNvPr id="1031" name="object 230">
              <a:extLst>
                <a:ext uri="{FF2B5EF4-FFF2-40B4-BE49-F238E27FC236}">
                  <a16:creationId xmlns:a16="http://schemas.microsoft.com/office/drawing/2014/main" id="{189EFAFC-27ED-126E-B3FD-1B6224888F99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749127" y="4644402"/>
              <a:ext cx="87401" cy="109207"/>
            </a:xfrm>
            <a:prstGeom prst="rect">
              <a:avLst/>
            </a:prstGeom>
          </p:spPr>
        </p:pic>
        <p:sp>
          <p:nvSpPr>
            <p:cNvPr id="1032" name="object 231">
              <a:extLst>
                <a:ext uri="{FF2B5EF4-FFF2-40B4-BE49-F238E27FC236}">
                  <a16:creationId xmlns:a16="http://schemas.microsoft.com/office/drawing/2014/main" id="{8C6AB4D3-6FC9-CD7C-9F13-DE2E7296DE89}"/>
                </a:ext>
              </a:extLst>
            </p:cNvPr>
            <p:cNvSpPr/>
            <p:nvPr/>
          </p:nvSpPr>
          <p:spPr>
            <a:xfrm>
              <a:off x="10860265" y="464567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33" name="object 232">
              <a:extLst>
                <a:ext uri="{FF2B5EF4-FFF2-40B4-BE49-F238E27FC236}">
                  <a16:creationId xmlns:a16="http://schemas.microsoft.com/office/drawing/2014/main" id="{FA7BC8D0-51FB-8803-4521-D45137C610CE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989653" y="4645685"/>
              <a:ext cx="95300" cy="106654"/>
            </a:xfrm>
            <a:prstGeom prst="rect">
              <a:avLst/>
            </a:prstGeom>
          </p:spPr>
        </p:pic>
        <p:pic>
          <p:nvPicPr>
            <p:cNvPr id="1034" name="object 233">
              <a:extLst>
                <a:ext uri="{FF2B5EF4-FFF2-40B4-BE49-F238E27FC236}">
                  <a16:creationId xmlns:a16="http://schemas.microsoft.com/office/drawing/2014/main" id="{99A1C88A-0481-96B8-9ABD-766BCED8B166}"/>
                </a:ext>
              </a:extLst>
            </p:cNvPr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801739" y="4795532"/>
              <a:ext cx="102158" cy="159981"/>
            </a:xfrm>
            <a:prstGeom prst="rect">
              <a:avLst/>
            </a:prstGeom>
          </p:spPr>
        </p:pic>
        <p:pic>
          <p:nvPicPr>
            <p:cNvPr id="1035" name="object 234">
              <a:extLst>
                <a:ext uri="{FF2B5EF4-FFF2-40B4-BE49-F238E27FC236}">
                  <a16:creationId xmlns:a16="http://schemas.microsoft.com/office/drawing/2014/main" id="{8BE57A70-D7EB-26DB-81F3-B36B3B33139F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931507" y="4795532"/>
              <a:ext cx="94767" cy="109207"/>
            </a:xfrm>
            <a:prstGeom prst="rect">
              <a:avLst/>
            </a:prstGeom>
          </p:spPr>
        </p:pic>
        <p:sp>
          <p:nvSpPr>
            <p:cNvPr id="1036" name="object 235">
              <a:extLst>
                <a:ext uri="{FF2B5EF4-FFF2-40B4-BE49-F238E27FC236}">
                  <a16:creationId xmlns:a16="http://schemas.microsoft.com/office/drawing/2014/main" id="{548D22CB-E1E3-F6FD-3C40-2121FFA8F6DD}"/>
                </a:ext>
              </a:extLst>
            </p:cNvPr>
            <p:cNvSpPr/>
            <p:nvPr/>
          </p:nvSpPr>
          <p:spPr>
            <a:xfrm>
              <a:off x="7060590" y="4796802"/>
              <a:ext cx="135890" cy="106680"/>
            </a:xfrm>
            <a:custGeom>
              <a:avLst/>
              <a:gdLst/>
              <a:ahLst/>
              <a:cxnLst/>
              <a:rect l="l" t="t" r="r" b="b"/>
              <a:pathLst>
                <a:path w="135890" h="106679">
                  <a:moveTo>
                    <a:pt x="135712" y="101600"/>
                  </a:moveTo>
                  <a:lnTo>
                    <a:pt x="135026" y="101600"/>
                  </a:lnTo>
                  <a:lnTo>
                    <a:pt x="135026" y="93980"/>
                  </a:lnTo>
                  <a:lnTo>
                    <a:pt x="134645" y="93980"/>
                  </a:lnTo>
                  <a:lnTo>
                    <a:pt x="134645" y="91440"/>
                  </a:lnTo>
                  <a:lnTo>
                    <a:pt x="134670" y="85090"/>
                  </a:lnTo>
                  <a:lnTo>
                    <a:pt x="134581" y="69850"/>
                  </a:lnTo>
                  <a:lnTo>
                    <a:pt x="134429" y="69850"/>
                  </a:lnTo>
                  <a:lnTo>
                    <a:pt x="134429" y="63500"/>
                  </a:lnTo>
                  <a:lnTo>
                    <a:pt x="134416" y="55880"/>
                  </a:lnTo>
                  <a:lnTo>
                    <a:pt x="134454" y="50800"/>
                  </a:lnTo>
                  <a:lnTo>
                    <a:pt x="134454" y="43180"/>
                  </a:lnTo>
                  <a:lnTo>
                    <a:pt x="134454" y="0"/>
                  </a:lnTo>
                  <a:lnTo>
                    <a:pt x="114985" y="0"/>
                  </a:lnTo>
                  <a:lnTo>
                    <a:pt x="114985" y="91440"/>
                  </a:lnTo>
                  <a:lnTo>
                    <a:pt x="77609" y="91440"/>
                  </a:lnTo>
                  <a:lnTo>
                    <a:pt x="77609" y="0"/>
                  </a:lnTo>
                  <a:lnTo>
                    <a:pt x="58115" y="0"/>
                  </a:lnTo>
                  <a:lnTo>
                    <a:pt x="58115" y="91440"/>
                  </a:lnTo>
                  <a:lnTo>
                    <a:pt x="20751" y="9144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3180"/>
                  </a:lnTo>
                  <a:lnTo>
                    <a:pt x="1193" y="50800"/>
                  </a:lnTo>
                  <a:lnTo>
                    <a:pt x="1270" y="50800"/>
                  </a:lnTo>
                  <a:lnTo>
                    <a:pt x="1270" y="106680"/>
                  </a:lnTo>
                  <a:lnTo>
                    <a:pt x="135712" y="106680"/>
                  </a:lnTo>
                  <a:lnTo>
                    <a:pt x="135712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37" name="object 236">
              <a:extLst>
                <a:ext uri="{FF2B5EF4-FFF2-40B4-BE49-F238E27FC236}">
                  <a16:creationId xmlns:a16="http://schemas.microsoft.com/office/drawing/2014/main" id="{2EC3085A-564C-49F7-EC61-A6E749B275C8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229957" y="4795532"/>
              <a:ext cx="94767" cy="109207"/>
            </a:xfrm>
            <a:prstGeom prst="rect">
              <a:avLst/>
            </a:prstGeom>
          </p:spPr>
        </p:pic>
        <p:sp>
          <p:nvSpPr>
            <p:cNvPr id="1038" name="object 237">
              <a:extLst>
                <a:ext uri="{FF2B5EF4-FFF2-40B4-BE49-F238E27FC236}">
                  <a16:creationId xmlns:a16="http://schemas.microsoft.com/office/drawing/2014/main" id="{001D5012-90E0-7521-6323-AFFECDB385BA}"/>
                </a:ext>
              </a:extLst>
            </p:cNvPr>
            <p:cNvSpPr/>
            <p:nvPr/>
          </p:nvSpPr>
          <p:spPr>
            <a:xfrm>
              <a:off x="7357771" y="4796802"/>
              <a:ext cx="94615" cy="106680"/>
            </a:xfrm>
            <a:custGeom>
              <a:avLst/>
              <a:gdLst/>
              <a:ahLst/>
              <a:cxnLst/>
              <a:rect l="l" t="t" r="r" b="b"/>
              <a:pathLst>
                <a:path w="94615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39" name="object 238">
              <a:extLst>
                <a:ext uri="{FF2B5EF4-FFF2-40B4-BE49-F238E27FC236}">
                  <a16:creationId xmlns:a16="http://schemas.microsoft.com/office/drawing/2014/main" id="{C92A81F8-1814-45EB-F2CF-CEA7C64AC086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93343" y="4796815"/>
              <a:ext cx="95300" cy="106654"/>
            </a:xfrm>
            <a:prstGeom prst="rect">
              <a:avLst/>
            </a:prstGeom>
          </p:spPr>
        </p:pic>
        <p:pic>
          <p:nvPicPr>
            <p:cNvPr id="1040" name="object 239">
              <a:extLst>
                <a:ext uri="{FF2B5EF4-FFF2-40B4-BE49-F238E27FC236}">
                  <a16:creationId xmlns:a16="http://schemas.microsoft.com/office/drawing/2014/main" id="{BD6356B3-BAE5-C656-1D16-B21676E5BEFB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617955" y="4796802"/>
              <a:ext cx="91617" cy="106667"/>
            </a:xfrm>
            <a:prstGeom prst="rect">
              <a:avLst/>
            </a:prstGeom>
          </p:spPr>
        </p:pic>
        <p:pic>
          <p:nvPicPr>
            <p:cNvPr id="1041" name="object 240">
              <a:extLst>
                <a:ext uri="{FF2B5EF4-FFF2-40B4-BE49-F238E27FC236}">
                  <a16:creationId xmlns:a16="http://schemas.microsoft.com/office/drawing/2014/main" id="{3B9E4F1F-5552-0096-839B-8B03B0EBC0E4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807807" y="4795545"/>
              <a:ext cx="100025" cy="109194"/>
            </a:xfrm>
            <a:prstGeom prst="rect">
              <a:avLst/>
            </a:prstGeom>
          </p:spPr>
        </p:pic>
        <p:pic>
          <p:nvPicPr>
            <p:cNvPr id="1042" name="object 241">
              <a:extLst>
                <a:ext uri="{FF2B5EF4-FFF2-40B4-BE49-F238E27FC236}">
                  <a16:creationId xmlns:a16="http://schemas.microsoft.com/office/drawing/2014/main" id="{72D03F75-35AB-DE93-1DD3-01F5E59628F6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998363" y="4740554"/>
              <a:ext cx="701771" cy="208635"/>
            </a:xfrm>
            <a:prstGeom prst="rect">
              <a:avLst/>
            </a:prstGeom>
          </p:spPr>
        </p:pic>
        <p:sp>
          <p:nvSpPr>
            <p:cNvPr id="1043" name="object 242">
              <a:extLst>
                <a:ext uri="{FF2B5EF4-FFF2-40B4-BE49-F238E27FC236}">
                  <a16:creationId xmlns:a16="http://schemas.microsoft.com/office/drawing/2014/main" id="{4E4E0740-B1E2-35E3-DC24-508DF4F316B1}"/>
                </a:ext>
              </a:extLst>
            </p:cNvPr>
            <p:cNvSpPr/>
            <p:nvPr/>
          </p:nvSpPr>
          <p:spPr>
            <a:xfrm>
              <a:off x="8724125" y="479680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44" name="object 243">
              <a:extLst>
                <a:ext uri="{FF2B5EF4-FFF2-40B4-BE49-F238E27FC236}">
                  <a16:creationId xmlns:a16="http://schemas.microsoft.com/office/drawing/2014/main" id="{762D1AA3-12AC-7B37-7357-76ED588E9B92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845398" y="4795532"/>
              <a:ext cx="94767" cy="109207"/>
            </a:xfrm>
            <a:prstGeom prst="rect">
              <a:avLst/>
            </a:prstGeom>
          </p:spPr>
        </p:pic>
        <p:pic>
          <p:nvPicPr>
            <p:cNvPr id="1045" name="object 244">
              <a:extLst>
                <a:ext uri="{FF2B5EF4-FFF2-40B4-BE49-F238E27FC236}">
                  <a16:creationId xmlns:a16="http://schemas.microsoft.com/office/drawing/2014/main" id="{EA4051BA-8CF2-FF8B-1234-9838438912E9}"/>
                </a:ext>
              </a:extLst>
            </p:cNvPr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2591478" y="4820932"/>
              <a:ext cx="146494" cy="102857"/>
            </a:xfrm>
            <a:prstGeom prst="rect">
              <a:avLst/>
            </a:prstGeom>
          </p:spPr>
        </p:pic>
        <p:sp>
          <p:nvSpPr>
            <p:cNvPr id="1046" name="object 245">
              <a:extLst>
                <a:ext uri="{FF2B5EF4-FFF2-40B4-BE49-F238E27FC236}">
                  <a16:creationId xmlns:a16="http://schemas.microsoft.com/office/drawing/2014/main" id="{4C1BABD4-126C-ECE8-3E02-D3489A37EFED}"/>
                </a:ext>
              </a:extLst>
            </p:cNvPr>
            <p:cNvSpPr/>
            <p:nvPr/>
          </p:nvSpPr>
          <p:spPr>
            <a:xfrm>
              <a:off x="12760960" y="4850129"/>
              <a:ext cx="260985" cy="73660"/>
            </a:xfrm>
            <a:custGeom>
              <a:avLst/>
              <a:gdLst/>
              <a:ahLst/>
              <a:cxnLst/>
              <a:rect l="l" t="t" r="r" b="b"/>
              <a:pathLst>
                <a:path w="260984" h="73660">
                  <a:moveTo>
                    <a:pt x="90284" y="68592"/>
                  </a:moveTo>
                  <a:lnTo>
                    <a:pt x="89763" y="68592"/>
                  </a:lnTo>
                  <a:lnTo>
                    <a:pt x="89763" y="63512"/>
                  </a:lnTo>
                  <a:lnTo>
                    <a:pt x="89535" y="63512"/>
                  </a:lnTo>
                  <a:lnTo>
                    <a:pt x="89535" y="62242"/>
                  </a:lnTo>
                  <a:lnTo>
                    <a:pt x="89535" y="52082"/>
                  </a:lnTo>
                  <a:lnTo>
                    <a:pt x="89408" y="52082"/>
                  </a:lnTo>
                  <a:lnTo>
                    <a:pt x="89408" y="44462"/>
                  </a:lnTo>
                  <a:lnTo>
                    <a:pt x="89344" y="38112"/>
                  </a:lnTo>
                  <a:lnTo>
                    <a:pt x="89408" y="35572"/>
                  </a:lnTo>
                  <a:lnTo>
                    <a:pt x="89408" y="27952"/>
                  </a:lnTo>
                  <a:lnTo>
                    <a:pt x="89408" y="1282"/>
                  </a:lnTo>
                  <a:lnTo>
                    <a:pt x="76454" y="1282"/>
                  </a:lnTo>
                  <a:lnTo>
                    <a:pt x="76454" y="62242"/>
                  </a:lnTo>
                  <a:lnTo>
                    <a:pt x="51562" y="62242"/>
                  </a:lnTo>
                  <a:lnTo>
                    <a:pt x="51562" y="1282"/>
                  </a:lnTo>
                  <a:lnTo>
                    <a:pt x="38608" y="1282"/>
                  </a:lnTo>
                  <a:lnTo>
                    <a:pt x="38608" y="62242"/>
                  </a:lnTo>
                  <a:lnTo>
                    <a:pt x="13843" y="62242"/>
                  </a:lnTo>
                  <a:lnTo>
                    <a:pt x="13843" y="1282"/>
                  </a:lnTo>
                  <a:lnTo>
                    <a:pt x="0" y="1282"/>
                  </a:lnTo>
                  <a:lnTo>
                    <a:pt x="0" y="5092"/>
                  </a:lnTo>
                  <a:lnTo>
                    <a:pt x="317" y="5092"/>
                  </a:lnTo>
                  <a:lnTo>
                    <a:pt x="317" y="10172"/>
                  </a:lnTo>
                  <a:lnTo>
                    <a:pt x="520" y="10172"/>
                  </a:lnTo>
                  <a:lnTo>
                    <a:pt x="520" y="16522"/>
                  </a:lnTo>
                  <a:lnTo>
                    <a:pt x="685" y="16522"/>
                  </a:lnTo>
                  <a:lnTo>
                    <a:pt x="685" y="21602"/>
                  </a:lnTo>
                  <a:lnTo>
                    <a:pt x="647" y="27952"/>
                  </a:lnTo>
                  <a:lnTo>
                    <a:pt x="685" y="35572"/>
                  </a:lnTo>
                  <a:lnTo>
                    <a:pt x="889" y="35572"/>
                  </a:lnTo>
                  <a:lnTo>
                    <a:pt x="889" y="72402"/>
                  </a:lnTo>
                  <a:lnTo>
                    <a:pt x="90284" y="72402"/>
                  </a:lnTo>
                  <a:lnTo>
                    <a:pt x="90284" y="68592"/>
                  </a:lnTo>
                  <a:close/>
                </a:path>
                <a:path w="260984" h="73660">
                  <a:moveTo>
                    <a:pt x="175133" y="66916"/>
                  </a:moveTo>
                  <a:lnTo>
                    <a:pt x="174586" y="62509"/>
                  </a:lnTo>
                  <a:lnTo>
                    <a:pt x="173736" y="55638"/>
                  </a:lnTo>
                  <a:lnTo>
                    <a:pt x="169418" y="58153"/>
                  </a:lnTo>
                  <a:lnTo>
                    <a:pt x="147447" y="62509"/>
                  </a:lnTo>
                  <a:lnTo>
                    <a:pt x="141097" y="62509"/>
                  </a:lnTo>
                  <a:lnTo>
                    <a:pt x="135509" y="60299"/>
                  </a:lnTo>
                  <a:lnTo>
                    <a:pt x="131699" y="56489"/>
                  </a:lnTo>
                  <a:lnTo>
                    <a:pt x="127508" y="52489"/>
                  </a:lnTo>
                  <a:lnTo>
                    <a:pt x="125095" y="46355"/>
                  </a:lnTo>
                  <a:lnTo>
                    <a:pt x="124968" y="38100"/>
                  </a:lnTo>
                  <a:lnTo>
                    <a:pt x="174752" y="38100"/>
                  </a:lnTo>
                  <a:lnTo>
                    <a:pt x="174498" y="37261"/>
                  </a:lnTo>
                  <a:lnTo>
                    <a:pt x="174752" y="36309"/>
                  </a:lnTo>
                  <a:lnTo>
                    <a:pt x="174752" y="35115"/>
                  </a:lnTo>
                  <a:lnTo>
                    <a:pt x="174498" y="34010"/>
                  </a:lnTo>
                  <a:lnTo>
                    <a:pt x="174752" y="33591"/>
                  </a:lnTo>
                  <a:lnTo>
                    <a:pt x="162179" y="4000"/>
                  </a:lnTo>
                  <a:lnTo>
                    <a:pt x="162179" y="29210"/>
                  </a:lnTo>
                  <a:lnTo>
                    <a:pt x="125603" y="29210"/>
                  </a:lnTo>
                  <a:lnTo>
                    <a:pt x="126619" y="23037"/>
                  </a:lnTo>
                  <a:lnTo>
                    <a:pt x="128397" y="18376"/>
                  </a:lnTo>
                  <a:lnTo>
                    <a:pt x="132080" y="15557"/>
                  </a:lnTo>
                  <a:lnTo>
                    <a:pt x="135382" y="12623"/>
                  </a:lnTo>
                  <a:lnTo>
                    <a:pt x="139192" y="10820"/>
                  </a:lnTo>
                  <a:lnTo>
                    <a:pt x="144653" y="11150"/>
                  </a:lnTo>
                  <a:lnTo>
                    <a:pt x="149733" y="11150"/>
                  </a:lnTo>
                  <a:lnTo>
                    <a:pt x="162179" y="29210"/>
                  </a:lnTo>
                  <a:lnTo>
                    <a:pt x="162179" y="4000"/>
                  </a:lnTo>
                  <a:lnTo>
                    <a:pt x="160020" y="2959"/>
                  </a:lnTo>
                  <a:lnTo>
                    <a:pt x="156210" y="990"/>
                  </a:lnTo>
                  <a:lnTo>
                    <a:pt x="151130" y="0"/>
                  </a:lnTo>
                  <a:lnTo>
                    <a:pt x="138811" y="0"/>
                  </a:lnTo>
                  <a:lnTo>
                    <a:pt x="132588" y="1270"/>
                  </a:lnTo>
                  <a:lnTo>
                    <a:pt x="127762" y="4686"/>
                  </a:lnTo>
                  <a:lnTo>
                    <a:pt x="122809" y="7797"/>
                  </a:lnTo>
                  <a:lnTo>
                    <a:pt x="118745" y="12153"/>
                  </a:lnTo>
                  <a:lnTo>
                    <a:pt x="116205" y="17780"/>
                  </a:lnTo>
                  <a:lnTo>
                    <a:pt x="113411" y="23406"/>
                  </a:lnTo>
                  <a:lnTo>
                    <a:pt x="112128" y="29210"/>
                  </a:lnTo>
                  <a:lnTo>
                    <a:pt x="112014" y="45542"/>
                  </a:lnTo>
                  <a:lnTo>
                    <a:pt x="113284" y="52019"/>
                  </a:lnTo>
                  <a:lnTo>
                    <a:pt x="116713" y="57492"/>
                  </a:lnTo>
                  <a:lnTo>
                    <a:pt x="119888" y="62839"/>
                  </a:lnTo>
                  <a:lnTo>
                    <a:pt x="123698" y="66535"/>
                  </a:lnTo>
                  <a:lnTo>
                    <a:pt x="129159" y="69596"/>
                  </a:lnTo>
                  <a:lnTo>
                    <a:pt x="134239" y="72301"/>
                  </a:lnTo>
                  <a:lnTo>
                    <a:pt x="139446" y="73660"/>
                  </a:lnTo>
                  <a:lnTo>
                    <a:pt x="151130" y="73660"/>
                  </a:lnTo>
                  <a:lnTo>
                    <a:pt x="155829" y="72809"/>
                  </a:lnTo>
                  <a:lnTo>
                    <a:pt x="160782" y="72148"/>
                  </a:lnTo>
                  <a:lnTo>
                    <a:pt x="165354" y="71132"/>
                  </a:lnTo>
                  <a:lnTo>
                    <a:pt x="169799" y="69100"/>
                  </a:lnTo>
                  <a:lnTo>
                    <a:pt x="175133" y="66916"/>
                  </a:lnTo>
                  <a:close/>
                </a:path>
                <a:path w="260984" h="73660">
                  <a:moveTo>
                    <a:pt x="260985" y="72390"/>
                  </a:moveTo>
                  <a:lnTo>
                    <a:pt x="260477" y="68719"/>
                  </a:lnTo>
                  <a:lnTo>
                    <a:pt x="259842" y="63639"/>
                  </a:lnTo>
                  <a:lnTo>
                    <a:pt x="260083" y="57658"/>
                  </a:lnTo>
                  <a:lnTo>
                    <a:pt x="259969" y="51485"/>
                  </a:lnTo>
                  <a:lnTo>
                    <a:pt x="259588" y="44970"/>
                  </a:lnTo>
                  <a:lnTo>
                    <a:pt x="259842" y="38214"/>
                  </a:lnTo>
                  <a:lnTo>
                    <a:pt x="259842" y="1270"/>
                  </a:lnTo>
                  <a:lnTo>
                    <a:pt x="246888" y="1270"/>
                  </a:lnTo>
                  <a:lnTo>
                    <a:pt x="246888" y="29210"/>
                  </a:lnTo>
                  <a:lnTo>
                    <a:pt x="211963" y="29210"/>
                  </a:lnTo>
                  <a:lnTo>
                    <a:pt x="211963" y="1270"/>
                  </a:lnTo>
                  <a:lnTo>
                    <a:pt x="197853" y="1270"/>
                  </a:lnTo>
                  <a:lnTo>
                    <a:pt x="198374" y="4953"/>
                  </a:lnTo>
                  <a:lnTo>
                    <a:pt x="198488" y="9613"/>
                  </a:lnTo>
                  <a:lnTo>
                    <a:pt x="198755" y="16027"/>
                  </a:lnTo>
                  <a:lnTo>
                    <a:pt x="198882" y="22186"/>
                  </a:lnTo>
                  <a:lnTo>
                    <a:pt x="198628" y="28270"/>
                  </a:lnTo>
                  <a:lnTo>
                    <a:pt x="199009" y="35445"/>
                  </a:lnTo>
                  <a:lnTo>
                    <a:pt x="199009" y="72390"/>
                  </a:lnTo>
                  <a:lnTo>
                    <a:pt x="211963" y="72390"/>
                  </a:lnTo>
                  <a:lnTo>
                    <a:pt x="211963" y="39370"/>
                  </a:lnTo>
                  <a:lnTo>
                    <a:pt x="246888" y="39370"/>
                  </a:lnTo>
                  <a:lnTo>
                    <a:pt x="246888" y="72390"/>
                  </a:lnTo>
                  <a:lnTo>
                    <a:pt x="260985" y="72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47" name="object 246">
              <a:extLst>
                <a:ext uri="{FF2B5EF4-FFF2-40B4-BE49-F238E27FC236}">
                  <a16:creationId xmlns:a16="http://schemas.microsoft.com/office/drawing/2014/main" id="{DC6A0568-1BCF-4C20-4C75-A2C994256B72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048995" y="4851400"/>
              <a:ext cx="63500" cy="71120"/>
            </a:xfrm>
            <a:prstGeom prst="rect">
              <a:avLst/>
            </a:prstGeom>
          </p:spPr>
        </p:pic>
        <p:sp>
          <p:nvSpPr>
            <p:cNvPr id="1048" name="object 247">
              <a:extLst>
                <a:ext uri="{FF2B5EF4-FFF2-40B4-BE49-F238E27FC236}">
                  <a16:creationId xmlns:a16="http://schemas.microsoft.com/office/drawing/2014/main" id="{934D8DDD-2DC3-414D-E542-E658EA3342B6}"/>
                </a:ext>
              </a:extLst>
            </p:cNvPr>
            <p:cNvSpPr/>
            <p:nvPr/>
          </p:nvSpPr>
          <p:spPr>
            <a:xfrm>
              <a:off x="13134593" y="4850129"/>
              <a:ext cx="63500" cy="73660"/>
            </a:xfrm>
            <a:custGeom>
              <a:avLst/>
              <a:gdLst/>
              <a:ahLst/>
              <a:cxnLst/>
              <a:rect l="l" t="t" r="r" b="b"/>
              <a:pathLst>
                <a:path w="63500" h="73660">
                  <a:moveTo>
                    <a:pt x="39116" y="0"/>
                  </a:moveTo>
                  <a:lnTo>
                    <a:pt x="26797" y="0"/>
                  </a:lnTo>
                  <a:lnTo>
                    <a:pt x="20574" y="1270"/>
                  </a:lnTo>
                  <a:lnTo>
                    <a:pt x="15748" y="4686"/>
                  </a:lnTo>
                  <a:lnTo>
                    <a:pt x="10795" y="7797"/>
                  </a:lnTo>
                  <a:lnTo>
                    <a:pt x="6731" y="12153"/>
                  </a:lnTo>
                  <a:lnTo>
                    <a:pt x="4191" y="17780"/>
                  </a:lnTo>
                  <a:lnTo>
                    <a:pt x="1397" y="23406"/>
                  </a:lnTo>
                  <a:lnTo>
                    <a:pt x="120" y="29210"/>
                  </a:lnTo>
                  <a:lnTo>
                    <a:pt x="0" y="45542"/>
                  </a:lnTo>
                  <a:lnTo>
                    <a:pt x="1270" y="52019"/>
                  </a:lnTo>
                  <a:lnTo>
                    <a:pt x="4699" y="57492"/>
                  </a:lnTo>
                  <a:lnTo>
                    <a:pt x="7874" y="62839"/>
                  </a:lnTo>
                  <a:lnTo>
                    <a:pt x="11684" y="66535"/>
                  </a:lnTo>
                  <a:lnTo>
                    <a:pt x="17145" y="69596"/>
                  </a:lnTo>
                  <a:lnTo>
                    <a:pt x="22225" y="72301"/>
                  </a:lnTo>
                  <a:lnTo>
                    <a:pt x="27432" y="73660"/>
                  </a:lnTo>
                  <a:lnTo>
                    <a:pt x="39116" y="73660"/>
                  </a:lnTo>
                  <a:lnTo>
                    <a:pt x="43815" y="72809"/>
                  </a:lnTo>
                  <a:lnTo>
                    <a:pt x="48768" y="72148"/>
                  </a:lnTo>
                  <a:lnTo>
                    <a:pt x="53340" y="71132"/>
                  </a:lnTo>
                  <a:lnTo>
                    <a:pt x="57785" y="69100"/>
                  </a:lnTo>
                  <a:lnTo>
                    <a:pt x="63119" y="66916"/>
                  </a:lnTo>
                  <a:lnTo>
                    <a:pt x="62573" y="62509"/>
                  </a:lnTo>
                  <a:lnTo>
                    <a:pt x="29083" y="62509"/>
                  </a:lnTo>
                  <a:lnTo>
                    <a:pt x="23495" y="60299"/>
                  </a:lnTo>
                  <a:lnTo>
                    <a:pt x="19685" y="56489"/>
                  </a:lnTo>
                  <a:lnTo>
                    <a:pt x="15494" y="52489"/>
                  </a:lnTo>
                  <a:lnTo>
                    <a:pt x="13081" y="46355"/>
                  </a:lnTo>
                  <a:lnTo>
                    <a:pt x="12954" y="38100"/>
                  </a:lnTo>
                  <a:lnTo>
                    <a:pt x="62738" y="38100"/>
                  </a:lnTo>
                  <a:lnTo>
                    <a:pt x="62484" y="37261"/>
                  </a:lnTo>
                  <a:lnTo>
                    <a:pt x="62738" y="36309"/>
                  </a:lnTo>
                  <a:lnTo>
                    <a:pt x="62738" y="35115"/>
                  </a:lnTo>
                  <a:lnTo>
                    <a:pt x="62484" y="34010"/>
                  </a:lnTo>
                  <a:lnTo>
                    <a:pt x="62738" y="33591"/>
                  </a:lnTo>
                  <a:lnTo>
                    <a:pt x="62666" y="29210"/>
                  </a:lnTo>
                  <a:lnTo>
                    <a:pt x="13589" y="29210"/>
                  </a:lnTo>
                  <a:lnTo>
                    <a:pt x="14605" y="23037"/>
                  </a:lnTo>
                  <a:lnTo>
                    <a:pt x="16383" y="18376"/>
                  </a:lnTo>
                  <a:lnTo>
                    <a:pt x="20066" y="15557"/>
                  </a:lnTo>
                  <a:lnTo>
                    <a:pt x="23368" y="12623"/>
                  </a:lnTo>
                  <a:lnTo>
                    <a:pt x="27178" y="10820"/>
                  </a:lnTo>
                  <a:lnTo>
                    <a:pt x="56871" y="10820"/>
                  </a:lnTo>
                  <a:lnTo>
                    <a:pt x="54737" y="7556"/>
                  </a:lnTo>
                  <a:lnTo>
                    <a:pt x="51816" y="4787"/>
                  </a:lnTo>
                  <a:lnTo>
                    <a:pt x="48006" y="2959"/>
                  </a:lnTo>
                  <a:lnTo>
                    <a:pt x="44196" y="990"/>
                  </a:lnTo>
                  <a:lnTo>
                    <a:pt x="39116" y="0"/>
                  </a:lnTo>
                  <a:close/>
                </a:path>
                <a:path w="63500" h="73660">
                  <a:moveTo>
                    <a:pt x="61722" y="55638"/>
                  </a:moveTo>
                  <a:lnTo>
                    <a:pt x="35433" y="62509"/>
                  </a:lnTo>
                  <a:lnTo>
                    <a:pt x="62573" y="62509"/>
                  </a:lnTo>
                  <a:lnTo>
                    <a:pt x="61722" y="55638"/>
                  </a:lnTo>
                  <a:close/>
                </a:path>
                <a:path w="63500" h="73660">
                  <a:moveTo>
                    <a:pt x="56871" y="10820"/>
                  </a:moveTo>
                  <a:lnTo>
                    <a:pt x="27178" y="10820"/>
                  </a:lnTo>
                  <a:lnTo>
                    <a:pt x="32639" y="11150"/>
                  </a:lnTo>
                  <a:lnTo>
                    <a:pt x="37719" y="11150"/>
                  </a:lnTo>
                  <a:lnTo>
                    <a:pt x="41529" y="12522"/>
                  </a:lnTo>
                  <a:lnTo>
                    <a:pt x="45212" y="15798"/>
                  </a:lnTo>
                  <a:lnTo>
                    <a:pt x="48514" y="18884"/>
                  </a:lnTo>
                  <a:lnTo>
                    <a:pt x="49913" y="23406"/>
                  </a:lnTo>
                  <a:lnTo>
                    <a:pt x="50165" y="29210"/>
                  </a:lnTo>
                  <a:lnTo>
                    <a:pt x="62666" y="29210"/>
                  </a:lnTo>
                  <a:lnTo>
                    <a:pt x="61468" y="21729"/>
                  </a:lnTo>
                  <a:lnTo>
                    <a:pt x="60579" y="17754"/>
                  </a:lnTo>
                  <a:lnTo>
                    <a:pt x="56871" y="10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49" name="object 248">
              <a:extLst>
                <a:ext uri="{FF2B5EF4-FFF2-40B4-BE49-F238E27FC236}">
                  <a16:creationId xmlns:a16="http://schemas.microsoft.com/office/drawing/2014/main" id="{4BB0C097-9BAD-1C28-C9E0-FD16543D1420}"/>
                </a:ext>
              </a:extLst>
            </p:cNvPr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3257809" y="4850129"/>
              <a:ext cx="66522" cy="73660"/>
            </a:xfrm>
            <a:prstGeom prst="rect">
              <a:avLst/>
            </a:prstGeom>
          </p:spPr>
        </p:pic>
        <p:pic>
          <p:nvPicPr>
            <p:cNvPr id="1050" name="object 249">
              <a:extLst>
                <a:ext uri="{FF2B5EF4-FFF2-40B4-BE49-F238E27FC236}">
                  <a16:creationId xmlns:a16="http://schemas.microsoft.com/office/drawing/2014/main" id="{2A2A6475-3D6A-8A83-B10E-39AE615559E9}"/>
                </a:ext>
              </a:extLst>
            </p:cNvPr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3384866" y="4815027"/>
              <a:ext cx="67228" cy="108762"/>
            </a:xfrm>
            <a:prstGeom prst="rect">
              <a:avLst/>
            </a:prstGeom>
          </p:spPr>
        </p:pic>
        <p:sp>
          <p:nvSpPr>
            <p:cNvPr id="1051" name="object 250">
              <a:extLst>
                <a:ext uri="{FF2B5EF4-FFF2-40B4-BE49-F238E27FC236}">
                  <a16:creationId xmlns:a16="http://schemas.microsoft.com/office/drawing/2014/main" id="{4C2ECF99-0A05-A578-569A-F67FA6B73A79}"/>
                </a:ext>
              </a:extLst>
            </p:cNvPr>
            <p:cNvSpPr/>
            <p:nvPr/>
          </p:nvSpPr>
          <p:spPr>
            <a:xfrm>
              <a:off x="13475208" y="4850129"/>
              <a:ext cx="536575" cy="102870"/>
            </a:xfrm>
            <a:custGeom>
              <a:avLst/>
              <a:gdLst/>
              <a:ahLst/>
              <a:cxnLst/>
              <a:rect l="l" t="t" r="r" b="b"/>
              <a:pathLst>
                <a:path w="536575" h="102870">
                  <a:moveTo>
                    <a:pt x="90944" y="35445"/>
                  </a:moveTo>
                  <a:lnTo>
                    <a:pt x="78028" y="4686"/>
                  </a:lnTo>
                  <a:lnTo>
                    <a:pt x="78028" y="35445"/>
                  </a:lnTo>
                  <a:lnTo>
                    <a:pt x="77990" y="45377"/>
                  </a:lnTo>
                  <a:lnTo>
                    <a:pt x="59182" y="62509"/>
                  </a:lnTo>
                  <a:lnTo>
                    <a:pt x="53467" y="62509"/>
                  </a:lnTo>
                  <a:lnTo>
                    <a:pt x="40259" y="39370"/>
                  </a:lnTo>
                  <a:lnTo>
                    <a:pt x="40259" y="29210"/>
                  </a:lnTo>
                  <a:lnTo>
                    <a:pt x="40347" y="28575"/>
                  </a:lnTo>
                  <a:lnTo>
                    <a:pt x="41910" y="22504"/>
                  </a:lnTo>
                  <a:lnTo>
                    <a:pt x="45720" y="18021"/>
                  </a:lnTo>
                  <a:lnTo>
                    <a:pt x="49403" y="13449"/>
                  </a:lnTo>
                  <a:lnTo>
                    <a:pt x="53467" y="10820"/>
                  </a:lnTo>
                  <a:lnTo>
                    <a:pt x="59182" y="11150"/>
                  </a:lnTo>
                  <a:lnTo>
                    <a:pt x="64897" y="11150"/>
                  </a:lnTo>
                  <a:lnTo>
                    <a:pt x="78028" y="35445"/>
                  </a:lnTo>
                  <a:lnTo>
                    <a:pt x="78028" y="4686"/>
                  </a:lnTo>
                  <a:lnTo>
                    <a:pt x="76708" y="3200"/>
                  </a:lnTo>
                  <a:lnTo>
                    <a:pt x="68961" y="0"/>
                  </a:lnTo>
                  <a:lnTo>
                    <a:pt x="54229" y="0"/>
                  </a:lnTo>
                  <a:lnTo>
                    <a:pt x="48895" y="1270"/>
                  </a:lnTo>
                  <a:lnTo>
                    <a:pt x="44323" y="4279"/>
                  </a:lnTo>
                  <a:lnTo>
                    <a:pt x="39497" y="7137"/>
                  </a:lnTo>
                  <a:lnTo>
                    <a:pt x="35560" y="11226"/>
                  </a:lnTo>
                  <a:lnTo>
                    <a:pt x="32893" y="16852"/>
                  </a:lnTo>
                  <a:lnTo>
                    <a:pt x="30099" y="22352"/>
                  </a:lnTo>
                  <a:lnTo>
                    <a:pt x="28854" y="28270"/>
                  </a:lnTo>
                  <a:lnTo>
                    <a:pt x="28803" y="38823"/>
                  </a:lnTo>
                  <a:lnTo>
                    <a:pt x="28702" y="29210"/>
                  </a:lnTo>
                  <a:lnTo>
                    <a:pt x="13970" y="29210"/>
                  </a:lnTo>
                  <a:lnTo>
                    <a:pt x="13970" y="1270"/>
                  </a:lnTo>
                  <a:lnTo>
                    <a:pt x="0" y="1270"/>
                  </a:lnTo>
                  <a:lnTo>
                    <a:pt x="381" y="4953"/>
                  </a:lnTo>
                  <a:lnTo>
                    <a:pt x="622" y="9588"/>
                  </a:lnTo>
                  <a:lnTo>
                    <a:pt x="838" y="14795"/>
                  </a:lnTo>
                  <a:lnTo>
                    <a:pt x="927" y="71970"/>
                  </a:lnTo>
                  <a:lnTo>
                    <a:pt x="889" y="72390"/>
                  </a:lnTo>
                  <a:lnTo>
                    <a:pt x="15367" y="72390"/>
                  </a:lnTo>
                  <a:lnTo>
                    <a:pt x="15113" y="69875"/>
                  </a:lnTo>
                  <a:lnTo>
                    <a:pt x="14503" y="66636"/>
                  </a:lnTo>
                  <a:lnTo>
                    <a:pt x="14478" y="58521"/>
                  </a:lnTo>
                  <a:lnTo>
                    <a:pt x="14160" y="54902"/>
                  </a:lnTo>
                  <a:lnTo>
                    <a:pt x="14033" y="44881"/>
                  </a:lnTo>
                  <a:lnTo>
                    <a:pt x="13855" y="42252"/>
                  </a:lnTo>
                  <a:lnTo>
                    <a:pt x="13957" y="39370"/>
                  </a:lnTo>
                  <a:lnTo>
                    <a:pt x="28829" y="39370"/>
                  </a:lnTo>
                  <a:lnTo>
                    <a:pt x="29159" y="44996"/>
                  </a:lnTo>
                  <a:lnTo>
                    <a:pt x="29286" y="45872"/>
                  </a:lnTo>
                  <a:lnTo>
                    <a:pt x="49403" y="73660"/>
                  </a:lnTo>
                  <a:lnTo>
                    <a:pt x="64389" y="73660"/>
                  </a:lnTo>
                  <a:lnTo>
                    <a:pt x="69723" y="71970"/>
                  </a:lnTo>
                  <a:lnTo>
                    <a:pt x="74803" y="69456"/>
                  </a:lnTo>
                  <a:lnTo>
                    <a:pt x="79629" y="66636"/>
                  </a:lnTo>
                  <a:lnTo>
                    <a:pt x="82981" y="62509"/>
                  </a:lnTo>
                  <a:lnTo>
                    <a:pt x="83312" y="62115"/>
                  </a:lnTo>
                  <a:lnTo>
                    <a:pt x="86614" y="57073"/>
                  </a:lnTo>
                  <a:lnTo>
                    <a:pt x="89535" y="51625"/>
                  </a:lnTo>
                  <a:lnTo>
                    <a:pt x="90944" y="45377"/>
                  </a:lnTo>
                  <a:lnTo>
                    <a:pt x="90944" y="35445"/>
                  </a:lnTo>
                  <a:close/>
                </a:path>
                <a:path w="536575" h="102870">
                  <a:moveTo>
                    <a:pt x="186817" y="62230"/>
                  </a:moveTo>
                  <a:lnTo>
                    <a:pt x="175514" y="62230"/>
                  </a:lnTo>
                  <a:lnTo>
                    <a:pt x="175463" y="27508"/>
                  </a:lnTo>
                  <a:lnTo>
                    <a:pt x="175260" y="21907"/>
                  </a:lnTo>
                  <a:lnTo>
                    <a:pt x="175768" y="16014"/>
                  </a:lnTo>
                  <a:lnTo>
                    <a:pt x="175856" y="11430"/>
                  </a:lnTo>
                  <a:lnTo>
                    <a:pt x="175895" y="4940"/>
                  </a:lnTo>
                  <a:lnTo>
                    <a:pt x="176657" y="1270"/>
                  </a:lnTo>
                  <a:lnTo>
                    <a:pt x="163322" y="1270"/>
                  </a:lnTo>
                  <a:lnTo>
                    <a:pt x="163322" y="11430"/>
                  </a:lnTo>
                  <a:lnTo>
                    <a:pt x="163322" y="62230"/>
                  </a:lnTo>
                  <a:lnTo>
                    <a:pt x="127254" y="62230"/>
                  </a:lnTo>
                  <a:lnTo>
                    <a:pt x="129921" y="56248"/>
                  </a:lnTo>
                  <a:lnTo>
                    <a:pt x="132461" y="50152"/>
                  </a:lnTo>
                  <a:lnTo>
                    <a:pt x="144780" y="11430"/>
                  </a:lnTo>
                  <a:lnTo>
                    <a:pt x="163322" y="11430"/>
                  </a:lnTo>
                  <a:lnTo>
                    <a:pt x="163322" y="1270"/>
                  </a:lnTo>
                  <a:lnTo>
                    <a:pt x="133858" y="1270"/>
                  </a:lnTo>
                  <a:lnTo>
                    <a:pt x="132245" y="10668"/>
                  </a:lnTo>
                  <a:lnTo>
                    <a:pt x="130327" y="19392"/>
                  </a:lnTo>
                  <a:lnTo>
                    <a:pt x="117221" y="55727"/>
                  </a:lnTo>
                  <a:lnTo>
                    <a:pt x="113919" y="62230"/>
                  </a:lnTo>
                  <a:lnTo>
                    <a:pt x="104140" y="62230"/>
                  </a:lnTo>
                  <a:lnTo>
                    <a:pt x="104140" y="102870"/>
                  </a:lnTo>
                  <a:lnTo>
                    <a:pt x="114300" y="102870"/>
                  </a:lnTo>
                  <a:lnTo>
                    <a:pt x="114173" y="96532"/>
                  </a:lnTo>
                  <a:lnTo>
                    <a:pt x="114427" y="93002"/>
                  </a:lnTo>
                  <a:lnTo>
                    <a:pt x="116332" y="72390"/>
                  </a:lnTo>
                  <a:lnTo>
                    <a:pt x="174498" y="72390"/>
                  </a:lnTo>
                  <a:lnTo>
                    <a:pt x="175133" y="75247"/>
                  </a:lnTo>
                  <a:lnTo>
                    <a:pt x="175260" y="78206"/>
                  </a:lnTo>
                  <a:lnTo>
                    <a:pt x="175895" y="82118"/>
                  </a:lnTo>
                  <a:lnTo>
                    <a:pt x="176123" y="85471"/>
                  </a:lnTo>
                  <a:lnTo>
                    <a:pt x="176149" y="89382"/>
                  </a:lnTo>
                  <a:lnTo>
                    <a:pt x="176403" y="93002"/>
                  </a:lnTo>
                  <a:lnTo>
                    <a:pt x="176530" y="96634"/>
                  </a:lnTo>
                  <a:lnTo>
                    <a:pt x="176403" y="99923"/>
                  </a:lnTo>
                  <a:lnTo>
                    <a:pt x="176657" y="102870"/>
                  </a:lnTo>
                  <a:lnTo>
                    <a:pt x="186817" y="102870"/>
                  </a:lnTo>
                  <a:lnTo>
                    <a:pt x="186817" y="72390"/>
                  </a:lnTo>
                  <a:lnTo>
                    <a:pt x="186817" y="62230"/>
                  </a:lnTo>
                  <a:close/>
                </a:path>
                <a:path w="536575" h="102870">
                  <a:moveTo>
                    <a:pt x="297688" y="1270"/>
                  </a:moveTo>
                  <a:lnTo>
                    <a:pt x="296164" y="774"/>
                  </a:lnTo>
                  <a:lnTo>
                    <a:pt x="294640" y="342"/>
                  </a:lnTo>
                  <a:lnTo>
                    <a:pt x="293497" y="254"/>
                  </a:lnTo>
                  <a:lnTo>
                    <a:pt x="292227" y="88"/>
                  </a:lnTo>
                  <a:lnTo>
                    <a:pt x="290703" y="0"/>
                  </a:lnTo>
                  <a:lnTo>
                    <a:pt x="285496" y="0"/>
                  </a:lnTo>
                  <a:lnTo>
                    <a:pt x="281813" y="1701"/>
                  </a:lnTo>
                  <a:lnTo>
                    <a:pt x="279146" y="5257"/>
                  </a:lnTo>
                  <a:lnTo>
                    <a:pt x="278130" y="6477"/>
                  </a:lnTo>
                  <a:lnTo>
                    <a:pt x="277241" y="8115"/>
                  </a:lnTo>
                  <a:lnTo>
                    <a:pt x="275717" y="12573"/>
                  </a:lnTo>
                  <a:lnTo>
                    <a:pt x="274828" y="14617"/>
                  </a:lnTo>
                  <a:lnTo>
                    <a:pt x="274193" y="17183"/>
                  </a:lnTo>
                  <a:lnTo>
                    <a:pt x="273431" y="19519"/>
                  </a:lnTo>
                  <a:lnTo>
                    <a:pt x="272376" y="21488"/>
                  </a:lnTo>
                  <a:lnTo>
                    <a:pt x="271780" y="23114"/>
                  </a:lnTo>
                  <a:lnTo>
                    <a:pt x="263017" y="30480"/>
                  </a:lnTo>
                  <a:lnTo>
                    <a:pt x="255651" y="30480"/>
                  </a:lnTo>
                  <a:lnTo>
                    <a:pt x="255651" y="1270"/>
                  </a:lnTo>
                  <a:lnTo>
                    <a:pt x="242697" y="1270"/>
                  </a:lnTo>
                  <a:lnTo>
                    <a:pt x="242697" y="30480"/>
                  </a:lnTo>
                  <a:lnTo>
                    <a:pt x="235204" y="30480"/>
                  </a:lnTo>
                  <a:lnTo>
                    <a:pt x="231648" y="29006"/>
                  </a:lnTo>
                  <a:lnTo>
                    <a:pt x="229743" y="28028"/>
                  </a:lnTo>
                  <a:lnTo>
                    <a:pt x="227711" y="25984"/>
                  </a:lnTo>
                  <a:lnTo>
                    <a:pt x="226568" y="23114"/>
                  </a:lnTo>
                  <a:lnTo>
                    <a:pt x="225755" y="21412"/>
                  </a:lnTo>
                  <a:lnTo>
                    <a:pt x="224663" y="19291"/>
                  </a:lnTo>
                  <a:lnTo>
                    <a:pt x="224282" y="17183"/>
                  </a:lnTo>
                  <a:lnTo>
                    <a:pt x="223431" y="14617"/>
                  </a:lnTo>
                  <a:lnTo>
                    <a:pt x="222034" y="10820"/>
                  </a:lnTo>
                  <a:lnTo>
                    <a:pt x="221068" y="8115"/>
                  </a:lnTo>
                  <a:lnTo>
                    <a:pt x="220218" y="6413"/>
                  </a:lnTo>
                  <a:lnTo>
                    <a:pt x="219202" y="5257"/>
                  </a:lnTo>
                  <a:lnTo>
                    <a:pt x="216408" y="1752"/>
                  </a:lnTo>
                  <a:lnTo>
                    <a:pt x="212598" y="0"/>
                  </a:lnTo>
                  <a:lnTo>
                    <a:pt x="205867" y="0"/>
                  </a:lnTo>
                  <a:lnTo>
                    <a:pt x="204851" y="254"/>
                  </a:lnTo>
                  <a:lnTo>
                    <a:pt x="203454" y="431"/>
                  </a:lnTo>
                  <a:lnTo>
                    <a:pt x="201930" y="774"/>
                  </a:lnTo>
                  <a:lnTo>
                    <a:pt x="200660" y="1270"/>
                  </a:lnTo>
                  <a:lnTo>
                    <a:pt x="203454" y="12179"/>
                  </a:lnTo>
                  <a:lnTo>
                    <a:pt x="204343" y="11722"/>
                  </a:lnTo>
                  <a:lnTo>
                    <a:pt x="204851" y="11049"/>
                  </a:lnTo>
                  <a:lnTo>
                    <a:pt x="205613" y="11328"/>
                  </a:lnTo>
                  <a:lnTo>
                    <a:pt x="206121" y="11214"/>
                  </a:lnTo>
                  <a:lnTo>
                    <a:pt x="206273" y="11049"/>
                  </a:lnTo>
                  <a:lnTo>
                    <a:pt x="206502" y="10820"/>
                  </a:lnTo>
                  <a:lnTo>
                    <a:pt x="207391" y="11150"/>
                  </a:lnTo>
                  <a:lnTo>
                    <a:pt x="209423" y="11150"/>
                  </a:lnTo>
                  <a:lnTo>
                    <a:pt x="210439" y="12090"/>
                  </a:lnTo>
                  <a:lnTo>
                    <a:pt x="211582" y="13970"/>
                  </a:lnTo>
                  <a:lnTo>
                    <a:pt x="212090" y="15430"/>
                  </a:lnTo>
                  <a:lnTo>
                    <a:pt x="212598" y="16700"/>
                  </a:lnTo>
                  <a:lnTo>
                    <a:pt x="213741" y="20739"/>
                  </a:lnTo>
                  <a:lnTo>
                    <a:pt x="214122" y="22479"/>
                  </a:lnTo>
                  <a:lnTo>
                    <a:pt x="215011" y="24523"/>
                  </a:lnTo>
                  <a:lnTo>
                    <a:pt x="215773" y="26555"/>
                  </a:lnTo>
                  <a:lnTo>
                    <a:pt x="216281" y="28117"/>
                  </a:lnTo>
                  <a:lnTo>
                    <a:pt x="217487" y="29997"/>
                  </a:lnTo>
                  <a:lnTo>
                    <a:pt x="218313" y="31432"/>
                  </a:lnTo>
                  <a:lnTo>
                    <a:pt x="219329" y="32473"/>
                  </a:lnTo>
                  <a:lnTo>
                    <a:pt x="221742" y="34036"/>
                  </a:lnTo>
                  <a:lnTo>
                    <a:pt x="218821" y="34861"/>
                  </a:lnTo>
                  <a:lnTo>
                    <a:pt x="215900" y="36652"/>
                  </a:lnTo>
                  <a:lnTo>
                    <a:pt x="213868" y="40462"/>
                  </a:lnTo>
                  <a:lnTo>
                    <a:pt x="211328" y="44246"/>
                  </a:lnTo>
                  <a:lnTo>
                    <a:pt x="208915" y="48958"/>
                  </a:lnTo>
                  <a:lnTo>
                    <a:pt x="206819" y="55130"/>
                  </a:lnTo>
                  <a:lnTo>
                    <a:pt x="204851" y="60820"/>
                  </a:lnTo>
                  <a:lnTo>
                    <a:pt x="202565" y="66636"/>
                  </a:lnTo>
                  <a:lnTo>
                    <a:pt x="201422" y="72390"/>
                  </a:lnTo>
                  <a:lnTo>
                    <a:pt x="214630" y="72390"/>
                  </a:lnTo>
                  <a:lnTo>
                    <a:pt x="216408" y="65112"/>
                  </a:lnTo>
                  <a:lnTo>
                    <a:pt x="217932" y="59194"/>
                  </a:lnTo>
                  <a:lnTo>
                    <a:pt x="219646" y="54952"/>
                  </a:lnTo>
                  <a:lnTo>
                    <a:pt x="221297" y="50723"/>
                  </a:lnTo>
                  <a:lnTo>
                    <a:pt x="222758" y="47332"/>
                  </a:lnTo>
                  <a:lnTo>
                    <a:pt x="225171" y="45123"/>
                  </a:lnTo>
                  <a:lnTo>
                    <a:pt x="226314" y="43789"/>
                  </a:lnTo>
                  <a:lnTo>
                    <a:pt x="227711" y="42291"/>
                  </a:lnTo>
                  <a:lnTo>
                    <a:pt x="229362" y="41884"/>
                  </a:lnTo>
                  <a:lnTo>
                    <a:pt x="231013" y="41059"/>
                  </a:lnTo>
                  <a:lnTo>
                    <a:pt x="232664" y="40640"/>
                  </a:lnTo>
                  <a:lnTo>
                    <a:pt x="242697" y="40640"/>
                  </a:lnTo>
                  <a:lnTo>
                    <a:pt x="242697" y="72390"/>
                  </a:lnTo>
                  <a:lnTo>
                    <a:pt x="255651" y="72390"/>
                  </a:lnTo>
                  <a:lnTo>
                    <a:pt x="255651" y="40640"/>
                  </a:lnTo>
                  <a:lnTo>
                    <a:pt x="267335" y="40640"/>
                  </a:lnTo>
                  <a:lnTo>
                    <a:pt x="268986" y="41884"/>
                  </a:lnTo>
                  <a:lnTo>
                    <a:pt x="270637" y="42710"/>
                  </a:lnTo>
                  <a:lnTo>
                    <a:pt x="281686" y="65112"/>
                  </a:lnTo>
                  <a:lnTo>
                    <a:pt x="283718" y="72390"/>
                  </a:lnTo>
                  <a:lnTo>
                    <a:pt x="297053" y="72390"/>
                  </a:lnTo>
                  <a:lnTo>
                    <a:pt x="295402" y="66636"/>
                  </a:lnTo>
                  <a:lnTo>
                    <a:pt x="293243" y="60706"/>
                  </a:lnTo>
                  <a:lnTo>
                    <a:pt x="291528" y="54952"/>
                  </a:lnTo>
                  <a:lnTo>
                    <a:pt x="276733" y="34036"/>
                  </a:lnTo>
                  <a:lnTo>
                    <a:pt x="278638" y="32816"/>
                  </a:lnTo>
                  <a:lnTo>
                    <a:pt x="280924" y="29883"/>
                  </a:lnTo>
                  <a:lnTo>
                    <a:pt x="281813" y="28333"/>
                  </a:lnTo>
                  <a:lnTo>
                    <a:pt x="282448" y="26416"/>
                  </a:lnTo>
                  <a:lnTo>
                    <a:pt x="283337" y="24523"/>
                  </a:lnTo>
                  <a:lnTo>
                    <a:pt x="283972" y="22606"/>
                  </a:lnTo>
                  <a:lnTo>
                    <a:pt x="284226" y="20358"/>
                  </a:lnTo>
                  <a:lnTo>
                    <a:pt x="285115" y="18910"/>
                  </a:lnTo>
                  <a:lnTo>
                    <a:pt x="285711" y="17183"/>
                  </a:lnTo>
                  <a:lnTo>
                    <a:pt x="286131" y="15430"/>
                  </a:lnTo>
                  <a:lnTo>
                    <a:pt x="286893" y="13970"/>
                  </a:lnTo>
                  <a:lnTo>
                    <a:pt x="287528" y="12090"/>
                  </a:lnTo>
                  <a:lnTo>
                    <a:pt x="288798" y="10820"/>
                  </a:lnTo>
                  <a:lnTo>
                    <a:pt x="290957" y="11150"/>
                  </a:lnTo>
                  <a:lnTo>
                    <a:pt x="291719" y="11150"/>
                  </a:lnTo>
                  <a:lnTo>
                    <a:pt x="291846" y="10820"/>
                  </a:lnTo>
                  <a:lnTo>
                    <a:pt x="292862" y="11328"/>
                  </a:lnTo>
                  <a:lnTo>
                    <a:pt x="293370" y="11442"/>
                  </a:lnTo>
                  <a:lnTo>
                    <a:pt x="293751" y="11468"/>
                  </a:lnTo>
                  <a:lnTo>
                    <a:pt x="294894" y="12179"/>
                  </a:lnTo>
                  <a:lnTo>
                    <a:pt x="295236" y="10820"/>
                  </a:lnTo>
                  <a:lnTo>
                    <a:pt x="297688" y="1270"/>
                  </a:lnTo>
                  <a:close/>
                </a:path>
                <a:path w="536575" h="102870">
                  <a:moveTo>
                    <a:pt x="376555" y="66916"/>
                  </a:moveTo>
                  <a:lnTo>
                    <a:pt x="376008" y="62509"/>
                  </a:lnTo>
                  <a:lnTo>
                    <a:pt x="375158" y="55638"/>
                  </a:lnTo>
                  <a:lnTo>
                    <a:pt x="370840" y="58153"/>
                  </a:lnTo>
                  <a:lnTo>
                    <a:pt x="348869" y="62509"/>
                  </a:lnTo>
                  <a:lnTo>
                    <a:pt x="342519" y="62509"/>
                  </a:lnTo>
                  <a:lnTo>
                    <a:pt x="336931" y="60299"/>
                  </a:lnTo>
                  <a:lnTo>
                    <a:pt x="333121" y="56489"/>
                  </a:lnTo>
                  <a:lnTo>
                    <a:pt x="328930" y="52489"/>
                  </a:lnTo>
                  <a:lnTo>
                    <a:pt x="326517" y="46355"/>
                  </a:lnTo>
                  <a:lnTo>
                    <a:pt x="326390" y="38100"/>
                  </a:lnTo>
                  <a:lnTo>
                    <a:pt x="376174" y="38100"/>
                  </a:lnTo>
                  <a:lnTo>
                    <a:pt x="375920" y="37261"/>
                  </a:lnTo>
                  <a:lnTo>
                    <a:pt x="376174" y="36309"/>
                  </a:lnTo>
                  <a:lnTo>
                    <a:pt x="376174" y="35115"/>
                  </a:lnTo>
                  <a:lnTo>
                    <a:pt x="375920" y="34010"/>
                  </a:lnTo>
                  <a:lnTo>
                    <a:pt x="376174" y="33591"/>
                  </a:lnTo>
                  <a:lnTo>
                    <a:pt x="363601" y="4000"/>
                  </a:lnTo>
                  <a:lnTo>
                    <a:pt x="363601" y="29210"/>
                  </a:lnTo>
                  <a:lnTo>
                    <a:pt x="327025" y="29210"/>
                  </a:lnTo>
                  <a:lnTo>
                    <a:pt x="328041" y="23037"/>
                  </a:lnTo>
                  <a:lnTo>
                    <a:pt x="329819" y="18376"/>
                  </a:lnTo>
                  <a:lnTo>
                    <a:pt x="333502" y="15557"/>
                  </a:lnTo>
                  <a:lnTo>
                    <a:pt x="336804" y="12623"/>
                  </a:lnTo>
                  <a:lnTo>
                    <a:pt x="340614" y="10820"/>
                  </a:lnTo>
                  <a:lnTo>
                    <a:pt x="346075" y="11150"/>
                  </a:lnTo>
                  <a:lnTo>
                    <a:pt x="351155" y="11150"/>
                  </a:lnTo>
                  <a:lnTo>
                    <a:pt x="363601" y="29210"/>
                  </a:lnTo>
                  <a:lnTo>
                    <a:pt x="363601" y="4000"/>
                  </a:lnTo>
                  <a:lnTo>
                    <a:pt x="361442" y="2959"/>
                  </a:lnTo>
                  <a:lnTo>
                    <a:pt x="357632" y="990"/>
                  </a:lnTo>
                  <a:lnTo>
                    <a:pt x="352552" y="0"/>
                  </a:lnTo>
                  <a:lnTo>
                    <a:pt x="340233" y="0"/>
                  </a:lnTo>
                  <a:lnTo>
                    <a:pt x="334010" y="1270"/>
                  </a:lnTo>
                  <a:lnTo>
                    <a:pt x="329184" y="4686"/>
                  </a:lnTo>
                  <a:lnTo>
                    <a:pt x="324231" y="7797"/>
                  </a:lnTo>
                  <a:lnTo>
                    <a:pt x="320167" y="12153"/>
                  </a:lnTo>
                  <a:lnTo>
                    <a:pt x="317627" y="17780"/>
                  </a:lnTo>
                  <a:lnTo>
                    <a:pt x="314833" y="23406"/>
                  </a:lnTo>
                  <a:lnTo>
                    <a:pt x="313550" y="29210"/>
                  </a:lnTo>
                  <a:lnTo>
                    <a:pt x="313436" y="45542"/>
                  </a:lnTo>
                  <a:lnTo>
                    <a:pt x="314706" y="52019"/>
                  </a:lnTo>
                  <a:lnTo>
                    <a:pt x="318135" y="57492"/>
                  </a:lnTo>
                  <a:lnTo>
                    <a:pt x="321310" y="62839"/>
                  </a:lnTo>
                  <a:lnTo>
                    <a:pt x="325120" y="66535"/>
                  </a:lnTo>
                  <a:lnTo>
                    <a:pt x="330581" y="69596"/>
                  </a:lnTo>
                  <a:lnTo>
                    <a:pt x="335661" y="72301"/>
                  </a:lnTo>
                  <a:lnTo>
                    <a:pt x="340868" y="73660"/>
                  </a:lnTo>
                  <a:lnTo>
                    <a:pt x="352552" y="73660"/>
                  </a:lnTo>
                  <a:lnTo>
                    <a:pt x="357251" y="72809"/>
                  </a:lnTo>
                  <a:lnTo>
                    <a:pt x="362204" y="72148"/>
                  </a:lnTo>
                  <a:lnTo>
                    <a:pt x="366776" y="71132"/>
                  </a:lnTo>
                  <a:lnTo>
                    <a:pt x="371221" y="69100"/>
                  </a:lnTo>
                  <a:lnTo>
                    <a:pt x="376555" y="66916"/>
                  </a:lnTo>
                  <a:close/>
                </a:path>
                <a:path w="536575" h="102870">
                  <a:moveTo>
                    <a:pt x="458216" y="1270"/>
                  </a:moveTo>
                  <a:lnTo>
                    <a:pt x="392684" y="1270"/>
                  </a:lnTo>
                  <a:lnTo>
                    <a:pt x="392684" y="11430"/>
                  </a:lnTo>
                  <a:lnTo>
                    <a:pt x="418973" y="11430"/>
                  </a:lnTo>
                  <a:lnTo>
                    <a:pt x="418973" y="72390"/>
                  </a:lnTo>
                  <a:lnTo>
                    <a:pt x="431927" y="72390"/>
                  </a:lnTo>
                  <a:lnTo>
                    <a:pt x="431927" y="11430"/>
                  </a:lnTo>
                  <a:lnTo>
                    <a:pt x="458216" y="11430"/>
                  </a:lnTo>
                  <a:lnTo>
                    <a:pt x="458216" y="1270"/>
                  </a:lnTo>
                  <a:close/>
                </a:path>
                <a:path w="536575" h="102870">
                  <a:moveTo>
                    <a:pt x="536575" y="66916"/>
                  </a:moveTo>
                  <a:lnTo>
                    <a:pt x="536028" y="62509"/>
                  </a:lnTo>
                  <a:lnTo>
                    <a:pt x="535178" y="55638"/>
                  </a:lnTo>
                  <a:lnTo>
                    <a:pt x="530860" y="58153"/>
                  </a:lnTo>
                  <a:lnTo>
                    <a:pt x="508889" y="62509"/>
                  </a:lnTo>
                  <a:lnTo>
                    <a:pt x="502539" y="62509"/>
                  </a:lnTo>
                  <a:lnTo>
                    <a:pt x="496951" y="60299"/>
                  </a:lnTo>
                  <a:lnTo>
                    <a:pt x="493141" y="56489"/>
                  </a:lnTo>
                  <a:lnTo>
                    <a:pt x="488950" y="52489"/>
                  </a:lnTo>
                  <a:lnTo>
                    <a:pt x="486537" y="46355"/>
                  </a:lnTo>
                  <a:lnTo>
                    <a:pt x="486410" y="38100"/>
                  </a:lnTo>
                  <a:lnTo>
                    <a:pt x="536194" y="38100"/>
                  </a:lnTo>
                  <a:lnTo>
                    <a:pt x="535940" y="37261"/>
                  </a:lnTo>
                  <a:lnTo>
                    <a:pt x="536194" y="36309"/>
                  </a:lnTo>
                  <a:lnTo>
                    <a:pt x="536194" y="35115"/>
                  </a:lnTo>
                  <a:lnTo>
                    <a:pt x="535940" y="34010"/>
                  </a:lnTo>
                  <a:lnTo>
                    <a:pt x="536194" y="33591"/>
                  </a:lnTo>
                  <a:lnTo>
                    <a:pt x="523621" y="4000"/>
                  </a:lnTo>
                  <a:lnTo>
                    <a:pt x="523621" y="29210"/>
                  </a:lnTo>
                  <a:lnTo>
                    <a:pt x="487045" y="29210"/>
                  </a:lnTo>
                  <a:lnTo>
                    <a:pt x="488061" y="23037"/>
                  </a:lnTo>
                  <a:lnTo>
                    <a:pt x="489839" y="18376"/>
                  </a:lnTo>
                  <a:lnTo>
                    <a:pt x="493522" y="15557"/>
                  </a:lnTo>
                  <a:lnTo>
                    <a:pt x="496824" y="12623"/>
                  </a:lnTo>
                  <a:lnTo>
                    <a:pt x="500634" y="10820"/>
                  </a:lnTo>
                  <a:lnTo>
                    <a:pt x="506095" y="11150"/>
                  </a:lnTo>
                  <a:lnTo>
                    <a:pt x="511175" y="11150"/>
                  </a:lnTo>
                  <a:lnTo>
                    <a:pt x="523621" y="29210"/>
                  </a:lnTo>
                  <a:lnTo>
                    <a:pt x="523621" y="4000"/>
                  </a:lnTo>
                  <a:lnTo>
                    <a:pt x="521462" y="2959"/>
                  </a:lnTo>
                  <a:lnTo>
                    <a:pt x="517652" y="990"/>
                  </a:lnTo>
                  <a:lnTo>
                    <a:pt x="512572" y="0"/>
                  </a:lnTo>
                  <a:lnTo>
                    <a:pt x="500253" y="0"/>
                  </a:lnTo>
                  <a:lnTo>
                    <a:pt x="494030" y="1270"/>
                  </a:lnTo>
                  <a:lnTo>
                    <a:pt x="489204" y="4686"/>
                  </a:lnTo>
                  <a:lnTo>
                    <a:pt x="484251" y="7797"/>
                  </a:lnTo>
                  <a:lnTo>
                    <a:pt x="480187" y="12153"/>
                  </a:lnTo>
                  <a:lnTo>
                    <a:pt x="477647" y="17780"/>
                  </a:lnTo>
                  <a:lnTo>
                    <a:pt x="474853" y="23406"/>
                  </a:lnTo>
                  <a:lnTo>
                    <a:pt x="473570" y="29210"/>
                  </a:lnTo>
                  <a:lnTo>
                    <a:pt x="473456" y="45542"/>
                  </a:lnTo>
                  <a:lnTo>
                    <a:pt x="474726" y="52019"/>
                  </a:lnTo>
                  <a:lnTo>
                    <a:pt x="478155" y="57492"/>
                  </a:lnTo>
                  <a:lnTo>
                    <a:pt x="481330" y="62839"/>
                  </a:lnTo>
                  <a:lnTo>
                    <a:pt x="485140" y="66535"/>
                  </a:lnTo>
                  <a:lnTo>
                    <a:pt x="490601" y="69596"/>
                  </a:lnTo>
                  <a:lnTo>
                    <a:pt x="495681" y="72301"/>
                  </a:lnTo>
                  <a:lnTo>
                    <a:pt x="500888" y="73660"/>
                  </a:lnTo>
                  <a:lnTo>
                    <a:pt x="512572" y="73660"/>
                  </a:lnTo>
                  <a:lnTo>
                    <a:pt x="517271" y="72809"/>
                  </a:lnTo>
                  <a:lnTo>
                    <a:pt x="522224" y="72148"/>
                  </a:lnTo>
                  <a:lnTo>
                    <a:pt x="526796" y="71132"/>
                  </a:lnTo>
                  <a:lnTo>
                    <a:pt x="531241" y="69100"/>
                  </a:lnTo>
                  <a:lnTo>
                    <a:pt x="536575" y="66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52" name="object 251">
              <a:extLst>
                <a:ext uri="{FF2B5EF4-FFF2-40B4-BE49-F238E27FC236}">
                  <a16:creationId xmlns:a16="http://schemas.microsoft.com/office/drawing/2014/main" id="{6E6D5D64-FD08-3931-4B6C-491834318F1E}"/>
                </a:ext>
              </a:extLst>
            </p:cNvPr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4073886" y="4850129"/>
              <a:ext cx="231012" cy="106680"/>
            </a:xfrm>
            <a:prstGeom prst="rect">
              <a:avLst/>
            </a:prstGeom>
          </p:spPr>
        </p:pic>
        <p:pic>
          <p:nvPicPr>
            <p:cNvPr id="1053" name="object 252">
              <a:extLst>
                <a:ext uri="{FF2B5EF4-FFF2-40B4-BE49-F238E27FC236}">
                  <a16:creationId xmlns:a16="http://schemas.microsoft.com/office/drawing/2014/main" id="{C0BCAC1B-7638-84A1-2BC7-E5438D198482}"/>
                </a:ext>
              </a:extLst>
            </p:cNvPr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4325220" y="4851400"/>
              <a:ext cx="82296" cy="71120"/>
            </a:xfrm>
            <a:prstGeom prst="rect">
              <a:avLst/>
            </a:prstGeom>
          </p:spPr>
        </p:pic>
        <p:sp>
          <p:nvSpPr>
            <p:cNvPr id="1054" name="object 253">
              <a:extLst>
                <a:ext uri="{FF2B5EF4-FFF2-40B4-BE49-F238E27FC236}">
                  <a16:creationId xmlns:a16="http://schemas.microsoft.com/office/drawing/2014/main" id="{2A3ADE15-1905-6661-61FD-0516D490FCA6}"/>
                </a:ext>
              </a:extLst>
            </p:cNvPr>
            <p:cNvSpPr/>
            <p:nvPr/>
          </p:nvSpPr>
          <p:spPr>
            <a:xfrm>
              <a:off x="14428723" y="4850129"/>
              <a:ext cx="63500" cy="73660"/>
            </a:xfrm>
            <a:custGeom>
              <a:avLst/>
              <a:gdLst/>
              <a:ahLst/>
              <a:cxnLst/>
              <a:rect l="l" t="t" r="r" b="b"/>
              <a:pathLst>
                <a:path w="63500" h="73660">
                  <a:moveTo>
                    <a:pt x="39116" y="0"/>
                  </a:moveTo>
                  <a:lnTo>
                    <a:pt x="26797" y="0"/>
                  </a:lnTo>
                  <a:lnTo>
                    <a:pt x="20574" y="1270"/>
                  </a:lnTo>
                  <a:lnTo>
                    <a:pt x="15748" y="4686"/>
                  </a:lnTo>
                  <a:lnTo>
                    <a:pt x="10795" y="7797"/>
                  </a:lnTo>
                  <a:lnTo>
                    <a:pt x="6731" y="12153"/>
                  </a:lnTo>
                  <a:lnTo>
                    <a:pt x="4191" y="17780"/>
                  </a:lnTo>
                  <a:lnTo>
                    <a:pt x="1397" y="23406"/>
                  </a:lnTo>
                  <a:lnTo>
                    <a:pt x="120" y="29210"/>
                  </a:lnTo>
                  <a:lnTo>
                    <a:pt x="0" y="45542"/>
                  </a:lnTo>
                  <a:lnTo>
                    <a:pt x="1270" y="52019"/>
                  </a:lnTo>
                  <a:lnTo>
                    <a:pt x="4699" y="57492"/>
                  </a:lnTo>
                  <a:lnTo>
                    <a:pt x="7874" y="62839"/>
                  </a:lnTo>
                  <a:lnTo>
                    <a:pt x="11684" y="66535"/>
                  </a:lnTo>
                  <a:lnTo>
                    <a:pt x="17145" y="69596"/>
                  </a:lnTo>
                  <a:lnTo>
                    <a:pt x="22225" y="72301"/>
                  </a:lnTo>
                  <a:lnTo>
                    <a:pt x="27432" y="73660"/>
                  </a:lnTo>
                  <a:lnTo>
                    <a:pt x="39116" y="73660"/>
                  </a:lnTo>
                  <a:lnTo>
                    <a:pt x="43815" y="72809"/>
                  </a:lnTo>
                  <a:lnTo>
                    <a:pt x="48768" y="72148"/>
                  </a:lnTo>
                  <a:lnTo>
                    <a:pt x="53340" y="71132"/>
                  </a:lnTo>
                  <a:lnTo>
                    <a:pt x="57785" y="69100"/>
                  </a:lnTo>
                  <a:lnTo>
                    <a:pt x="63119" y="66916"/>
                  </a:lnTo>
                  <a:lnTo>
                    <a:pt x="62573" y="62509"/>
                  </a:lnTo>
                  <a:lnTo>
                    <a:pt x="29083" y="62509"/>
                  </a:lnTo>
                  <a:lnTo>
                    <a:pt x="23495" y="60299"/>
                  </a:lnTo>
                  <a:lnTo>
                    <a:pt x="19685" y="56489"/>
                  </a:lnTo>
                  <a:lnTo>
                    <a:pt x="15494" y="52489"/>
                  </a:lnTo>
                  <a:lnTo>
                    <a:pt x="13081" y="46355"/>
                  </a:lnTo>
                  <a:lnTo>
                    <a:pt x="12954" y="38100"/>
                  </a:lnTo>
                  <a:lnTo>
                    <a:pt x="62738" y="38100"/>
                  </a:lnTo>
                  <a:lnTo>
                    <a:pt x="62484" y="37261"/>
                  </a:lnTo>
                  <a:lnTo>
                    <a:pt x="62738" y="36309"/>
                  </a:lnTo>
                  <a:lnTo>
                    <a:pt x="62738" y="35115"/>
                  </a:lnTo>
                  <a:lnTo>
                    <a:pt x="62484" y="34010"/>
                  </a:lnTo>
                  <a:lnTo>
                    <a:pt x="62738" y="33591"/>
                  </a:lnTo>
                  <a:lnTo>
                    <a:pt x="62666" y="29210"/>
                  </a:lnTo>
                  <a:lnTo>
                    <a:pt x="13589" y="29210"/>
                  </a:lnTo>
                  <a:lnTo>
                    <a:pt x="14605" y="23037"/>
                  </a:lnTo>
                  <a:lnTo>
                    <a:pt x="16383" y="18376"/>
                  </a:lnTo>
                  <a:lnTo>
                    <a:pt x="20066" y="15557"/>
                  </a:lnTo>
                  <a:lnTo>
                    <a:pt x="23368" y="12623"/>
                  </a:lnTo>
                  <a:lnTo>
                    <a:pt x="27178" y="10820"/>
                  </a:lnTo>
                  <a:lnTo>
                    <a:pt x="56871" y="10820"/>
                  </a:lnTo>
                  <a:lnTo>
                    <a:pt x="54737" y="7556"/>
                  </a:lnTo>
                  <a:lnTo>
                    <a:pt x="51816" y="4787"/>
                  </a:lnTo>
                  <a:lnTo>
                    <a:pt x="48006" y="2959"/>
                  </a:lnTo>
                  <a:lnTo>
                    <a:pt x="44196" y="990"/>
                  </a:lnTo>
                  <a:lnTo>
                    <a:pt x="39116" y="0"/>
                  </a:lnTo>
                  <a:close/>
                </a:path>
                <a:path w="63500" h="73660">
                  <a:moveTo>
                    <a:pt x="61722" y="55638"/>
                  </a:moveTo>
                  <a:lnTo>
                    <a:pt x="35433" y="62509"/>
                  </a:lnTo>
                  <a:lnTo>
                    <a:pt x="62573" y="62509"/>
                  </a:lnTo>
                  <a:lnTo>
                    <a:pt x="61722" y="55638"/>
                  </a:lnTo>
                  <a:close/>
                </a:path>
                <a:path w="63500" h="73660">
                  <a:moveTo>
                    <a:pt x="56871" y="10820"/>
                  </a:moveTo>
                  <a:lnTo>
                    <a:pt x="27178" y="10820"/>
                  </a:lnTo>
                  <a:lnTo>
                    <a:pt x="32639" y="11150"/>
                  </a:lnTo>
                  <a:lnTo>
                    <a:pt x="37719" y="11150"/>
                  </a:lnTo>
                  <a:lnTo>
                    <a:pt x="41529" y="12522"/>
                  </a:lnTo>
                  <a:lnTo>
                    <a:pt x="45212" y="15798"/>
                  </a:lnTo>
                  <a:lnTo>
                    <a:pt x="48514" y="18884"/>
                  </a:lnTo>
                  <a:lnTo>
                    <a:pt x="49913" y="23406"/>
                  </a:lnTo>
                  <a:lnTo>
                    <a:pt x="50165" y="29210"/>
                  </a:lnTo>
                  <a:lnTo>
                    <a:pt x="62666" y="29210"/>
                  </a:lnTo>
                  <a:lnTo>
                    <a:pt x="61468" y="21729"/>
                  </a:lnTo>
                  <a:lnTo>
                    <a:pt x="60579" y="17754"/>
                  </a:lnTo>
                  <a:lnTo>
                    <a:pt x="56871" y="10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55" name="object 254">
              <a:extLst>
                <a:ext uri="{FF2B5EF4-FFF2-40B4-BE49-F238E27FC236}">
                  <a16:creationId xmlns:a16="http://schemas.microsoft.com/office/drawing/2014/main" id="{AB698FD6-A70E-2F2C-8118-1FF6CD2B3514}"/>
                </a:ext>
              </a:extLst>
            </p:cNvPr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4514839" y="4850129"/>
              <a:ext cx="494783" cy="102870"/>
            </a:xfrm>
            <a:prstGeom prst="rect">
              <a:avLst/>
            </a:prstGeom>
          </p:spPr>
        </p:pic>
        <p:pic>
          <p:nvPicPr>
            <p:cNvPr id="1056" name="object 255">
              <a:extLst>
                <a:ext uri="{FF2B5EF4-FFF2-40B4-BE49-F238E27FC236}">
                  <a16:creationId xmlns:a16="http://schemas.microsoft.com/office/drawing/2014/main" id="{759DA146-7E91-B9A0-5C07-BC88F885318B}"/>
                </a:ext>
              </a:extLst>
            </p:cNvPr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5077440" y="4815027"/>
              <a:ext cx="1508633" cy="141782"/>
            </a:xfrm>
            <a:prstGeom prst="rect">
              <a:avLst/>
            </a:prstGeom>
          </p:spPr>
        </p:pic>
        <p:sp>
          <p:nvSpPr>
            <p:cNvPr id="1057" name="object 256">
              <a:extLst>
                <a:ext uri="{FF2B5EF4-FFF2-40B4-BE49-F238E27FC236}">
                  <a16:creationId xmlns:a16="http://schemas.microsoft.com/office/drawing/2014/main" id="{224037C4-984C-DC9D-6AC4-A2C3BD3EA18F}"/>
                </a:ext>
              </a:extLst>
            </p:cNvPr>
            <p:cNvSpPr/>
            <p:nvPr/>
          </p:nvSpPr>
          <p:spPr>
            <a:xfrm>
              <a:off x="16652747" y="4851400"/>
              <a:ext cx="60960" cy="71120"/>
            </a:xfrm>
            <a:custGeom>
              <a:avLst/>
              <a:gdLst/>
              <a:ahLst/>
              <a:cxnLst/>
              <a:rect l="l" t="t" r="r" b="b"/>
              <a:pathLst>
                <a:path w="60959" h="71120">
                  <a:moveTo>
                    <a:pt x="59563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12954" y="71120"/>
                  </a:lnTo>
                  <a:lnTo>
                    <a:pt x="12954" y="10160"/>
                  </a:lnTo>
                  <a:lnTo>
                    <a:pt x="46609" y="10160"/>
                  </a:lnTo>
                  <a:lnTo>
                    <a:pt x="46609" y="71120"/>
                  </a:lnTo>
                  <a:lnTo>
                    <a:pt x="60579" y="71120"/>
                  </a:lnTo>
                  <a:lnTo>
                    <a:pt x="60071" y="67449"/>
                  </a:lnTo>
                  <a:lnTo>
                    <a:pt x="59690" y="62369"/>
                  </a:lnTo>
                  <a:lnTo>
                    <a:pt x="59690" y="56375"/>
                  </a:lnTo>
                  <a:lnTo>
                    <a:pt x="59436" y="43700"/>
                  </a:lnTo>
                  <a:lnTo>
                    <a:pt x="59563" y="36944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58" name="object 257">
              <a:extLst>
                <a:ext uri="{FF2B5EF4-FFF2-40B4-BE49-F238E27FC236}">
                  <a16:creationId xmlns:a16="http://schemas.microsoft.com/office/drawing/2014/main" id="{7E3858DB-F371-A193-4BE1-2FDEB72315A1}"/>
                </a:ext>
              </a:extLst>
            </p:cNvPr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6735069" y="4850129"/>
              <a:ext cx="225907" cy="73660"/>
            </a:xfrm>
            <a:prstGeom prst="rect">
              <a:avLst/>
            </a:prstGeom>
          </p:spPr>
        </p:pic>
        <p:sp>
          <p:nvSpPr>
            <p:cNvPr id="1059" name="object 258">
              <a:extLst>
                <a:ext uri="{FF2B5EF4-FFF2-40B4-BE49-F238E27FC236}">
                  <a16:creationId xmlns:a16="http://schemas.microsoft.com/office/drawing/2014/main" id="{A7EAEA88-77AD-4845-F58C-8CF802D58440}"/>
                </a:ext>
              </a:extLst>
            </p:cNvPr>
            <p:cNvSpPr/>
            <p:nvPr/>
          </p:nvSpPr>
          <p:spPr>
            <a:xfrm>
              <a:off x="16982695" y="4850129"/>
              <a:ext cx="63500" cy="73660"/>
            </a:xfrm>
            <a:custGeom>
              <a:avLst/>
              <a:gdLst/>
              <a:ahLst/>
              <a:cxnLst/>
              <a:rect l="l" t="t" r="r" b="b"/>
              <a:pathLst>
                <a:path w="63500" h="73660">
                  <a:moveTo>
                    <a:pt x="39116" y="0"/>
                  </a:moveTo>
                  <a:lnTo>
                    <a:pt x="26797" y="0"/>
                  </a:lnTo>
                  <a:lnTo>
                    <a:pt x="20574" y="1270"/>
                  </a:lnTo>
                  <a:lnTo>
                    <a:pt x="15748" y="4686"/>
                  </a:lnTo>
                  <a:lnTo>
                    <a:pt x="10795" y="7797"/>
                  </a:lnTo>
                  <a:lnTo>
                    <a:pt x="6731" y="12153"/>
                  </a:lnTo>
                  <a:lnTo>
                    <a:pt x="4191" y="17780"/>
                  </a:lnTo>
                  <a:lnTo>
                    <a:pt x="1397" y="23406"/>
                  </a:lnTo>
                  <a:lnTo>
                    <a:pt x="120" y="29210"/>
                  </a:lnTo>
                  <a:lnTo>
                    <a:pt x="0" y="45542"/>
                  </a:lnTo>
                  <a:lnTo>
                    <a:pt x="1270" y="52019"/>
                  </a:lnTo>
                  <a:lnTo>
                    <a:pt x="4699" y="57492"/>
                  </a:lnTo>
                  <a:lnTo>
                    <a:pt x="7874" y="62839"/>
                  </a:lnTo>
                  <a:lnTo>
                    <a:pt x="11684" y="66535"/>
                  </a:lnTo>
                  <a:lnTo>
                    <a:pt x="17145" y="69596"/>
                  </a:lnTo>
                  <a:lnTo>
                    <a:pt x="22225" y="72301"/>
                  </a:lnTo>
                  <a:lnTo>
                    <a:pt x="27432" y="73660"/>
                  </a:lnTo>
                  <a:lnTo>
                    <a:pt x="39116" y="73660"/>
                  </a:lnTo>
                  <a:lnTo>
                    <a:pt x="43815" y="72809"/>
                  </a:lnTo>
                  <a:lnTo>
                    <a:pt x="48768" y="72148"/>
                  </a:lnTo>
                  <a:lnTo>
                    <a:pt x="53340" y="71132"/>
                  </a:lnTo>
                  <a:lnTo>
                    <a:pt x="57785" y="69100"/>
                  </a:lnTo>
                  <a:lnTo>
                    <a:pt x="63119" y="66916"/>
                  </a:lnTo>
                  <a:lnTo>
                    <a:pt x="62573" y="62509"/>
                  </a:lnTo>
                  <a:lnTo>
                    <a:pt x="29083" y="62509"/>
                  </a:lnTo>
                  <a:lnTo>
                    <a:pt x="23495" y="60299"/>
                  </a:lnTo>
                  <a:lnTo>
                    <a:pt x="19685" y="56489"/>
                  </a:lnTo>
                  <a:lnTo>
                    <a:pt x="15494" y="52489"/>
                  </a:lnTo>
                  <a:lnTo>
                    <a:pt x="13081" y="46355"/>
                  </a:lnTo>
                  <a:lnTo>
                    <a:pt x="12954" y="38100"/>
                  </a:lnTo>
                  <a:lnTo>
                    <a:pt x="62738" y="38100"/>
                  </a:lnTo>
                  <a:lnTo>
                    <a:pt x="62484" y="37261"/>
                  </a:lnTo>
                  <a:lnTo>
                    <a:pt x="62738" y="36309"/>
                  </a:lnTo>
                  <a:lnTo>
                    <a:pt x="62738" y="35115"/>
                  </a:lnTo>
                  <a:lnTo>
                    <a:pt x="62484" y="34010"/>
                  </a:lnTo>
                  <a:lnTo>
                    <a:pt x="62738" y="33591"/>
                  </a:lnTo>
                  <a:lnTo>
                    <a:pt x="62666" y="29210"/>
                  </a:lnTo>
                  <a:lnTo>
                    <a:pt x="13589" y="29210"/>
                  </a:lnTo>
                  <a:lnTo>
                    <a:pt x="14605" y="23037"/>
                  </a:lnTo>
                  <a:lnTo>
                    <a:pt x="16383" y="18376"/>
                  </a:lnTo>
                  <a:lnTo>
                    <a:pt x="20066" y="15557"/>
                  </a:lnTo>
                  <a:lnTo>
                    <a:pt x="23368" y="12623"/>
                  </a:lnTo>
                  <a:lnTo>
                    <a:pt x="27178" y="10820"/>
                  </a:lnTo>
                  <a:lnTo>
                    <a:pt x="56871" y="10820"/>
                  </a:lnTo>
                  <a:lnTo>
                    <a:pt x="54737" y="7556"/>
                  </a:lnTo>
                  <a:lnTo>
                    <a:pt x="51816" y="4787"/>
                  </a:lnTo>
                  <a:lnTo>
                    <a:pt x="48006" y="2959"/>
                  </a:lnTo>
                  <a:lnTo>
                    <a:pt x="44196" y="990"/>
                  </a:lnTo>
                  <a:lnTo>
                    <a:pt x="39116" y="0"/>
                  </a:lnTo>
                  <a:close/>
                </a:path>
                <a:path w="63500" h="73660">
                  <a:moveTo>
                    <a:pt x="61722" y="55638"/>
                  </a:moveTo>
                  <a:lnTo>
                    <a:pt x="35433" y="62509"/>
                  </a:lnTo>
                  <a:lnTo>
                    <a:pt x="62573" y="62509"/>
                  </a:lnTo>
                  <a:lnTo>
                    <a:pt x="61722" y="55638"/>
                  </a:lnTo>
                  <a:close/>
                </a:path>
                <a:path w="63500" h="73660">
                  <a:moveTo>
                    <a:pt x="56871" y="10820"/>
                  </a:moveTo>
                  <a:lnTo>
                    <a:pt x="27178" y="10820"/>
                  </a:lnTo>
                  <a:lnTo>
                    <a:pt x="32639" y="11150"/>
                  </a:lnTo>
                  <a:lnTo>
                    <a:pt x="37719" y="11150"/>
                  </a:lnTo>
                  <a:lnTo>
                    <a:pt x="41529" y="12522"/>
                  </a:lnTo>
                  <a:lnTo>
                    <a:pt x="45212" y="15798"/>
                  </a:lnTo>
                  <a:lnTo>
                    <a:pt x="48514" y="18884"/>
                  </a:lnTo>
                  <a:lnTo>
                    <a:pt x="49913" y="23406"/>
                  </a:lnTo>
                  <a:lnTo>
                    <a:pt x="50165" y="29210"/>
                  </a:lnTo>
                  <a:lnTo>
                    <a:pt x="62666" y="29210"/>
                  </a:lnTo>
                  <a:lnTo>
                    <a:pt x="61468" y="21729"/>
                  </a:lnTo>
                  <a:lnTo>
                    <a:pt x="60579" y="17754"/>
                  </a:lnTo>
                  <a:lnTo>
                    <a:pt x="56871" y="10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60" name="object 259">
              <a:extLst>
                <a:ext uri="{FF2B5EF4-FFF2-40B4-BE49-F238E27FC236}">
                  <a16:creationId xmlns:a16="http://schemas.microsoft.com/office/drawing/2014/main" id="{E56F855D-D07D-64D5-B8DB-F7D5EFF55A92}"/>
                </a:ext>
              </a:extLst>
            </p:cNvPr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2615050" y="5048250"/>
              <a:ext cx="936612" cy="106680"/>
            </a:xfrm>
            <a:prstGeom prst="rect">
              <a:avLst/>
            </a:prstGeom>
          </p:spPr>
        </p:pic>
        <p:pic>
          <p:nvPicPr>
            <p:cNvPr id="1061" name="object 260">
              <a:extLst>
                <a:ext uri="{FF2B5EF4-FFF2-40B4-BE49-F238E27FC236}">
                  <a16:creationId xmlns:a16="http://schemas.microsoft.com/office/drawing/2014/main" id="{922AEA9F-8CB5-044E-AFF8-958A931558C3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621131" y="5019052"/>
              <a:ext cx="103632" cy="101587"/>
            </a:xfrm>
            <a:prstGeom prst="rect">
              <a:avLst/>
            </a:prstGeom>
          </p:spPr>
        </p:pic>
        <p:pic>
          <p:nvPicPr>
            <p:cNvPr id="1062" name="object 261">
              <a:extLst>
                <a:ext uri="{FF2B5EF4-FFF2-40B4-BE49-F238E27FC236}">
                  <a16:creationId xmlns:a16="http://schemas.microsoft.com/office/drawing/2014/main" id="{B07F94A0-F90A-6C2A-6CBC-571C9E633AC8}"/>
                </a:ext>
              </a:extLst>
            </p:cNvPr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3746607" y="5049519"/>
              <a:ext cx="150367" cy="105410"/>
            </a:xfrm>
            <a:prstGeom prst="rect">
              <a:avLst/>
            </a:prstGeom>
          </p:spPr>
        </p:pic>
        <p:pic>
          <p:nvPicPr>
            <p:cNvPr id="1063" name="object 262">
              <a:extLst>
                <a:ext uri="{FF2B5EF4-FFF2-40B4-BE49-F238E27FC236}">
                  <a16:creationId xmlns:a16="http://schemas.microsoft.com/office/drawing/2014/main" id="{F17B10E6-4E71-85EA-53A5-9DDB0765B659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924026" y="5049520"/>
              <a:ext cx="63500" cy="71120"/>
            </a:xfrm>
            <a:prstGeom prst="rect">
              <a:avLst/>
            </a:prstGeom>
          </p:spPr>
        </p:pic>
        <p:pic>
          <p:nvPicPr>
            <p:cNvPr id="1064" name="object 263">
              <a:extLst>
                <a:ext uri="{FF2B5EF4-FFF2-40B4-BE49-F238E27FC236}">
                  <a16:creationId xmlns:a16="http://schemas.microsoft.com/office/drawing/2014/main" id="{8B984BD1-4389-C814-1594-E29E0B08F7C0}"/>
                </a:ext>
              </a:extLst>
            </p:cNvPr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4014459" y="5049520"/>
              <a:ext cx="150867" cy="101600"/>
            </a:xfrm>
            <a:prstGeom prst="rect">
              <a:avLst/>
            </a:prstGeom>
          </p:spPr>
        </p:pic>
        <p:sp>
          <p:nvSpPr>
            <p:cNvPr id="1065" name="object 264">
              <a:extLst>
                <a:ext uri="{FF2B5EF4-FFF2-40B4-BE49-F238E27FC236}">
                  <a16:creationId xmlns:a16="http://schemas.microsoft.com/office/drawing/2014/main" id="{29B8F0F0-28A4-4978-4178-C34C3B1408A5}"/>
                </a:ext>
              </a:extLst>
            </p:cNvPr>
            <p:cNvSpPr/>
            <p:nvPr/>
          </p:nvSpPr>
          <p:spPr>
            <a:xfrm>
              <a:off x="14192758" y="5049520"/>
              <a:ext cx="60960" cy="71120"/>
            </a:xfrm>
            <a:custGeom>
              <a:avLst/>
              <a:gdLst/>
              <a:ahLst/>
              <a:cxnLst/>
              <a:rect l="l" t="t" r="r" b="b"/>
              <a:pathLst>
                <a:path w="60959" h="71120">
                  <a:moveTo>
                    <a:pt x="59563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12954" y="71120"/>
                  </a:lnTo>
                  <a:lnTo>
                    <a:pt x="12954" y="10160"/>
                  </a:lnTo>
                  <a:lnTo>
                    <a:pt x="46609" y="10160"/>
                  </a:lnTo>
                  <a:lnTo>
                    <a:pt x="46609" y="71120"/>
                  </a:lnTo>
                  <a:lnTo>
                    <a:pt x="60579" y="71120"/>
                  </a:lnTo>
                  <a:lnTo>
                    <a:pt x="60071" y="67449"/>
                  </a:lnTo>
                  <a:lnTo>
                    <a:pt x="59690" y="62369"/>
                  </a:lnTo>
                  <a:lnTo>
                    <a:pt x="59690" y="56375"/>
                  </a:lnTo>
                  <a:lnTo>
                    <a:pt x="59436" y="43700"/>
                  </a:lnTo>
                  <a:lnTo>
                    <a:pt x="59563" y="36944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66" name="object 265">
              <a:extLst>
                <a:ext uri="{FF2B5EF4-FFF2-40B4-BE49-F238E27FC236}">
                  <a16:creationId xmlns:a16="http://schemas.microsoft.com/office/drawing/2014/main" id="{40226079-2A07-0D86-3BF0-D19F1B418A5E}"/>
                </a:ext>
              </a:extLst>
            </p:cNvPr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4276705" y="5048250"/>
              <a:ext cx="150621" cy="73660"/>
            </a:xfrm>
            <a:prstGeom prst="rect">
              <a:avLst/>
            </a:prstGeom>
          </p:spPr>
        </p:pic>
        <p:sp>
          <p:nvSpPr>
            <p:cNvPr id="1067" name="object 266">
              <a:extLst>
                <a:ext uri="{FF2B5EF4-FFF2-40B4-BE49-F238E27FC236}">
                  <a16:creationId xmlns:a16="http://schemas.microsoft.com/office/drawing/2014/main" id="{D50FDB2C-2E90-BD01-E8E4-634E86C2527D}"/>
                </a:ext>
              </a:extLst>
            </p:cNvPr>
            <p:cNvSpPr/>
            <p:nvPr/>
          </p:nvSpPr>
          <p:spPr>
            <a:xfrm>
              <a:off x="14451330" y="5049519"/>
              <a:ext cx="145415" cy="71120"/>
            </a:xfrm>
            <a:custGeom>
              <a:avLst/>
              <a:gdLst/>
              <a:ahLst/>
              <a:cxnLst/>
              <a:rect l="l" t="t" r="r" b="b"/>
              <a:pathLst>
                <a:path w="145415" h="71120">
                  <a:moveTo>
                    <a:pt x="60579" y="40233"/>
                  </a:moveTo>
                  <a:lnTo>
                    <a:pt x="58102" y="35560"/>
                  </a:lnTo>
                  <a:lnTo>
                    <a:pt x="57785" y="34950"/>
                  </a:lnTo>
                  <a:lnTo>
                    <a:pt x="48260" y="27368"/>
                  </a:lnTo>
                  <a:lnTo>
                    <a:pt x="48006" y="27305"/>
                  </a:lnTo>
                  <a:lnTo>
                    <a:pt x="48006" y="52438"/>
                  </a:lnTo>
                  <a:lnTo>
                    <a:pt x="46355" y="55956"/>
                  </a:lnTo>
                  <a:lnTo>
                    <a:pt x="43561" y="58483"/>
                  </a:lnTo>
                  <a:lnTo>
                    <a:pt x="40513" y="60985"/>
                  </a:lnTo>
                  <a:lnTo>
                    <a:pt x="36195" y="62230"/>
                  </a:lnTo>
                  <a:lnTo>
                    <a:pt x="13970" y="62230"/>
                  </a:lnTo>
                  <a:lnTo>
                    <a:pt x="13970" y="35560"/>
                  </a:lnTo>
                  <a:lnTo>
                    <a:pt x="35433" y="35560"/>
                  </a:lnTo>
                  <a:lnTo>
                    <a:pt x="48006" y="52438"/>
                  </a:lnTo>
                  <a:lnTo>
                    <a:pt x="48006" y="27305"/>
                  </a:lnTo>
                  <a:lnTo>
                    <a:pt x="40767" y="25400"/>
                  </a:lnTo>
                  <a:lnTo>
                    <a:pt x="13970" y="25400"/>
                  </a:lnTo>
                  <a:lnTo>
                    <a:pt x="13970" y="0"/>
                  </a:lnTo>
                  <a:lnTo>
                    <a:pt x="0" y="0"/>
                  </a:lnTo>
                  <a:lnTo>
                    <a:pt x="381" y="1955"/>
                  </a:lnTo>
                  <a:lnTo>
                    <a:pt x="381" y="4914"/>
                  </a:lnTo>
                  <a:lnTo>
                    <a:pt x="762" y="9004"/>
                  </a:lnTo>
                  <a:lnTo>
                    <a:pt x="1016" y="13042"/>
                  </a:lnTo>
                  <a:lnTo>
                    <a:pt x="762" y="17233"/>
                  </a:lnTo>
                  <a:lnTo>
                    <a:pt x="1016" y="22250"/>
                  </a:lnTo>
                  <a:lnTo>
                    <a:pt x="990" y="53911"/>
                  </a:lnTo>
                  <a:lnTo>
                    <a:pt x="863" y="55956"/>
                  </a:lnTo>
                  <a:lnTo>
                    <a:pt x="749" y="62230"/>
                  </a:lnTo>
                  <a:lnTo>
                    <a:pt x="635" y="66154"/>
                  </a:lnTo>
                  <a:lnTo>
                    <a:pt x="381" y="69164"/>
                  </a:lnTo>
                  <a:lnTo>
                    <a:pt x="0" y="71120"/>
                  </a:lnTo>
                  <a:lnTo>
                    <a:pt x="41656" y="71120"/>
                  </a:lnTo>
                  <a:lnTo>
                    <a:pt x="48768" y="68580"/>
                  </a:lnTo>
                  <a:lnTo>
                    <a:pt x="53594" y="64566"/>
                  </a:lnTo>
                  <a:lnTo>
                    <a:pt x="56095" y="62230"/>
                  </a:lnTo>
                  <a:lnTo>
                    <a:pt x="58293" y="60198"/>
                  </a:lnTo>
                  <a:lnTo>
                    <a:pt x="60325" y="53911"/>
                  </a:lnTo>
                  <a:lnTo>
                    <a:pt x="60490" y="48818"/>
                  </a:lnTo>
                  <a:lnTo>
                    <a:pt x="60579" y="40233"/>
                  </a:lnTo>
                  <a:close/>
                </a:path>
                <a:path w="145415" h="71120">
                  <a:moveTo>
                    <a:pt x="145415" y="71120"/>
                  </a:moveTo>
                  <a:lnTo>
                    <a:pt x="144907" y="67449"/>
                  </a:lnTo>
                  <a:lnTo>
                    <a:pt x="144272" y="62369"/>
                  </a:lnTo>
                  <a:lnTo>
                    <a:pt x="144526" y="56375"/>
                  </a:lnTo>
                  <a:lnTo>
                    <a:pt x="144399" y="50215"/>
                  </a:lnTo>
                  <a:lnTo>
                    <a:pt x="144018" y="43700"/>
                  </a:lnTo>
                  <a:lnTo>
                    <a:pt x="144272" y="36944"/>
                  </a:lnTo>
                  <a:lnTo>
                    <a:pt x="144272" y="0"/>
                  </a:lnTo>
                  <a:lnTo>
                    <a:pt x="131318" y="0"/>
                  </a:lnTo>
                  <a:lnTo>
                    <a:pt x="131318" y="27940"/>
                  </a:lnTo>
                  <a:lnTo>
                    <a:pt x="96393" y="27940"/>
                  </a:lnTo>
                  <a:lnTo>
                    <a:pt x="96393" y="0"/>
                  </a:lnTo>
                  <a:lnTo>
                    <a:pt x="82296" y="0"/>
                  </a:lnTo>
                  <a:lnTo>
                    <a:pt x="82804" y="3683"/>
                  </a:lnTo>
                  <a:lnTo>
                    <a:pt x="82931" y="8343"/>
                  </a:lnTo>
                  <a:lnTo>
                    <a:pt x="83185" y="14757"/>
                  </a:lnTo>
                  <a:lnTo>
                    <a:pt x="83312" y="20916"/>
                  </a:lnTo>
                  <a:lnTo>
                    <a:pt x="83058" y="27000"/>
                  </a:lnTo>
                  <a:lnTo>
                    <a:pt x="83439" y="34175"/>
                  </a:lnTo>
                  <a:lnTo>
                    <a:pt x="83439" y="71120"/>
                  </a:lnTo>
                  <a:lnTo>
                    <a:pt x="96393" y="71120"/>
                  </a:lnTo>
                  <a:lnTo>
                    <a:pt x="96393" y="38100"/>
                  </a:lnTo>
                  <a:lnTo>
                    <a:pt x="131318" y="38100"/>
                  </a:lnTo>
                  <a:lnTo>
                    <a:pt x="131318" y="71120"/>
                  </a:lnTo>
                  <a:lnTo>
                    <a:pt x="145415" y="71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68" name="object 267">
              <a:extLst>
                <a:ext uri="{FF2B5EF4-FFF2-40B4-BE49-F238E27FC236}">
                  <a16:creationId xmlns:a16="http://schemas.microsoft.com/office/drawing/2014/main" id="{2AF7FD40-052C-C1F5-75CB-D05F1589AEAE}"/>
                </a:ext>
              </a:extLst>
            </p:cNvPr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4735429" y="5049519"/>
              <a:ext cx="82296" cy="71120"/>
            </a:xfrm>
            <a:prstGeom prst="rect">
              <a:avLst/>
            </a:prstGeom>
          </p:spPr>
        </p:pic>
        <p:pic>
          <p:nvPicPr>
            <p:cNvPr id="1069" name="object 268">
              <a:extLst>
                <a:ext uri="{FF2B5EF4-FFF2-40B4-BE49-F238E27FC236}">
                  <a16:creationId xmlns:a16="http://schemas.microsoft.com/office/drawing/2014/main" id="{D0564989-8530-E4B1-4664-FC79371D053A}"/>
                </a:ext>
              </a:extLst>
            </p:cNvPr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4622780" y="5049519"/>
              <a:ext cx="87503" cy="71120"/>
            </a:xfrm>
            <a:prstGeom prst="rect">
              <a:avLst/>
            </a:prstGeom>
          </p:spPr>
        </p:pic>
        <p:pic>
          <p:nvPicPr>
            <p:cNvPr id="1070" name="object 269">
              <a:extLst>
                <a:ext uri="{FF2B5EF4-FFF2-40B4-BE49-F238E27FC236}">
                  <a16:creationId xmlns:a16="http://schemas.microsoft.com/office/drawing/2014/main" id="{D8575E32-73E7-6792-AEB3-86D1286CE54C}"/>
                </a:ext>
              </a:extLst>
            </p:cNvPr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4880843" y="5048250"/>
              <a:ext cx="142748" cy="73660"/>
            </a:xfrm>
            <a:prstGeom prst="rect">
              <a:avLst/>
            </a:prstGeom>
          </p:spPr>
        </p:pic>
        <p:pic>
          <p:nvPicPr>
            <p:cNvPr id="1071" name="object 270">
              <a:extLst>
                <a:ext uri="{FF2B5EF4-FFF2-40B4-BE49-F238E27FC236}">
                  <a16:creationId xmlns:a16="http://schemas.microsoft.com/office/drawing/2014/main" id="{C6722D3C-1A07-0A1B-9A34-B1C05199A3EF}"/>
                </a:ext>
              </a:extLst>
            </p:cNvPr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5044419" y="5048250"/>
              <a:ext cx="304292" cy="73660"/>
            </a:xfrm>
            <a:prstGeom prst="rect">
              <a:avLst/>
            </a:prstGeom>
          </p:spPr>
        </p:pic>
        <p:pic>
          <p:nvPicPr>
            <p:cNvPr id="1072" name="object 271">
              <a:extLst>
                <a:ext uri="{FF2B5EF4-FFF2-40B4-BE49-F238E27FC236}">
                  <a16:creationId xmlns:a16="http://schemas.microsoft.com/office/drawing/2014/main" id="{0CBF512A-1FC8-88CB-1162-BC8034A2C1E0}"/>
                </a:ext>
              </a:extLst>
            </p:cNvPr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5370429" y="5049519"/>
              <a:ext cx="82296" cy="71120"/>
            </a:xfrm>
            <a:prstGeom prst="rect">
              <a:avLst/>
            </a:prstGeom>
          </p:spPr>
        </p:pic>
        <p:pic>
          <p:nvPicPr>
            <p:cNvPr id="1073" name="object 272">
              <a:extLst>
                <a:ext uri="{FF2B5EF4-FFF2-40B4-BE49-F238E27FC236}">
                  <a16:creationId xmlns:a16="http://schemas.microsoft.com/office/drawing/2014/main" id="{E9DE9BE9-291F-CD1B-F9F2-1355C4F7B499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520416" y="5049520"/>
              <a:ext cx="63500" cy="71120"/>
            </a:xfrm>
            <a:prstGeom prst="rect">
              <a:avLst/>
            </a:prstGeom>
          </p:spPr>
        </p:pic>
        <p:sp>
          <p:nvSpPr>
            <p:cNvPr id="1074" name="object 273">
              <a:extLst>
                <a:ext uri="{FF2B5EF4-FFF2-40B4-BE49-F238E27FC236}">
                  <a16:creationId xmlns:a16="http://schemas.microsoft.com/office/drawing/2014/main" id="{3F61AA50-F640-B9F9-6763-267C5EF5B54E}"/>
                </a:ext>
              </a:extLst>
            </p:cNvPr>
            <p:cNvSpPr/>
            <p:nvPr/>
          </p:nvSpPr>
          <p:spPr>
            <a:xfrm>
              <a:off x="15654528" y="5049520"/>
              <a:ext cx="60960" cy="71120"/>
            </a:xfrm>
            <a:custGeom>
              <a:avLst/>
              <a:gdLst/>
              <a:ahLst/>
              <a:cxnLst/>
              <a:rect l="l" t="t" r="r" b="b"/>
              <a:pathLst>
                <a:path w="60959" h="71120">
                  <a:moveTo>
                    <a:pt x="59563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12954" y="71120"/>
                  </a:lnTo>
                  <a:lnTo>
                    <a:pt x="12954" y="10160"/>
                  </a:lnTo>
                  <a:lnTo>
                    <a:pt x="46609" y="10160"/>
                  </a:lnTo>
                  <a:lnTo>
                    <a:pt x="46609" y="71120"/>
                  </a:lnTo>
                  <a:lnTo>
                    <a:pt x="60579" y="71120"/>
                  </a:lnTo>
                  <a:lnTo>
                    <a:pt x="60071" y="67449"/>
                  </a:lnTo>
                  <a:lnTo>
                    <a:pt x="59690" y="62369"/>
                  </a:lnTo>
                  <a:lnTo>
                    <a:pt x="59690" y="56375"/>
                  </a:lnTo>
                  <a:lnTo>
                    <a:pt x="59436" y="43700"/>
                  </a:lnTo>
                  <a:lnTo>
                    <a:pt x="59563" y="36944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75" name="object 274">
              <a:extLst>
                <a:ext uri="{FF2B5EF4-FFF2-40B4-BE49-F238E27FC236}">
                  <a16:creationId xmlns:a16="http://schemas.microsoft.com/office/drawing/2014/main" id="{C9F25A75-1395-C4BC-277F-7BC3DECB24E2}"/>
                </a:ext>
              </a:extLst>
            </p:cNvPr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5738119" y="5048250"/>
              <a:ext cx="161645" cy="102870"/>
            </a:xfrm>
            <a:prstGeom prst="rect">
              <a:avLst/>
            </a:prstGeom>
          </p:spPr>
        </p:pic>
        <p:sp>
          <p:nvSpPr>
            <p:cNvPr id="1076" name="object 275">
              <a:extLst>
                <a:ext uri="{FF2B5EF4-FFF2-40B4-BE49-F238E27FC236}">
                  <a16:creationId xmlns:a16="http://schemas.microsoft.com/office/drawing/2014/main" id="{36854C43-A1A3-1852-F0CF-9E235A138BC7}"/>
                </a:ext>
              </a:extLst>
            </p:cNvPr>
            <p:cNvSpPr/>
            <p:nvPr/>
          </p:nvSpPr>
          <p:spPr>
            <a:xfrm>
              <a:off x="15919958" y="5049520"/>
              <a:ext cx="60960" cy="71120"/>
            </a:xfrm>
            <a:custGeom>
              <a:avLst/>
              <a:gdLst/>
              <a:ahLst/>
              <a:cxnLst/>
              <a:rect l="l" t="t" r="r" b="b"/>
              <a:pathLst>
                <a:path w="60959" h="71120">
                  <a:moveTo>
                    <a:pt x="59563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12954" y="71120"/>
                  </a:lnTo>
                  <a:lnTo>
                    <a:pt x="12954" y="10160"/>
                  </a:lnTo>
                  <a:lnTo>
                    <a:pt x="46609" y="10160"/>
                  </a:lnTo>
                  <a:lnTo>
                    <a:pt x="46609" y="71120"/>
                  </a:lnTo>
                  <a:lnTo>
                    <a:pt x="60579" y="71120"/>
                  </a:lnTo>
                  <a:lnTo>
                    <a:pt x="60071" y="67449"/>
                  </a:lnTo>
                  <a:lnTo>
                    <a:pt x="59690" y="62369"/>
                  </a:lnTo>
                  <a:lnTo>
                    <a:pt x="59690" y="56375"/>
                  </a:lnTo>
                  <a:lnTo>
                    <a:pt x="59436" y="43700"/>
                  </a:lnTo>
                  <a:lnTo>
                    <a:pt x="59563" y="36944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77" name="object 276">
              <a:extLst>
                <a:ext uri="{FF2B5EF4-FFF2-40B4-BE49-F238E27FC236}">
                  <a16:creationId xmlns:a16="http://schemas.microsoft.com/office/drawing/2014/main" id="{21FEC29D-9B2A-A973-65F2-E213B31BF5F4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008095" y="5049520"/>
              <a:ext cx="63500" cy="71120"/>
            </a:xfrm>
            <a:prstGeom prst="rect">
              <a:avLst/>
            </a:prstGeom>
          </p:spPr>
        </p:pic>
        <p:pic>
          <p:nvPicPr>
            <p:cNvPr id="1078" name="object 277">
              <a:extLst>
                <a:ext uri="{FF2B5EF4-FFF2-40B4-BE49-F238E27FC236}">
                  <a16:creationId xmlns:a16="http://schemas.microsoft.com/office/drawing/2014/main" id="{FFD9FF3B-CDB8-EC03-4781-73F5F2BA6406}"/>
                </a:ext>
              </a:extLst>
            </p:cNvPr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6093693" y="5048250"/>
              <a:ext cx="142240" cy="73660"/>
            </a:xfrm>
            <a:prstGeom prst="rect">
              <a:avLst/>
            </a:prstGeom>
          </p:spPr>
        </p:pic>
        <p:sp>
          <p:nvSpPr>
            <p:cNvPr id="1079" name="object 278">
              <a:extLst>
                <a:ext uri="{FF2B5EF4-FFF2-40B4-BE49-F238E27FC236}">
                  <a16:creationId xmlns:a16="http://schemas.microsoft.com/office/drawing/2014/main" id="{AEA1539F-CA2A-40A4-0551-909CD851E5F0}"/>
                </a:ext>
              </a:extLst>
            </p:cNvPr>
            <p:cNvSpPr/>
            <p:nvPr/>
          </p:nvSpPr>
          <p:spPr>
            <a:xfrm>
              <a:off x="16258286" y="5049520"/>
              <a:ext cx="63500" cy="71120"/>
            </a:xfrm>
            <a:custGeom>
              <a:avLst/>
              <a:gdLst/>
              <a:ahLst/>
              <a:cxnLst/>
              <a:rect l="l" t="t" r="r" b="b"/>
              <a:pathLst>
                <a:path w="63500" h="71120">
                  <a:moveTo>
                    <a:pt x="61976" y="0"/>
                  </a:moveTo>
                  <a:lnTo>
                    <a:pt x="49022" y="0"/>
                  </a:lnTo>
                  <a:lnTo>
                    <a:pt x="49022" y="27940"/>
                  </a:lnTo>
                  <a:lnTo>
                    <a:pt x="14097" y="27940"/>
                  </a:lnTo>
                  <a:lnTo>
                    <a:pt x="14097" y="0"/>
                  </a:lnTo>
                  <a:lnTo>
                    <a:pt x="0" y="0"/>
                  </a:lnTo>
                  <a:lnTo>
                    <a:pt x="508" y="3683"/>
                  </a:lnTo>
                  <a:lnTo>
                    <a:pt x="635" y="8331"/>
                  </a:lnTo>
                  <a:lnTo>
                    <a:pt x="889" y="14757"/>
                  </a:lnTo>
                  <a:lnTo>
                    <a:pt x="1016" y="20916"/>
                  </a:lnTo>
                  <a:lnTo>
                    <a:pt x="762" y="27000"/>
                  </a:lnTo>
                  <a:lnTo>
                    <a:pt x="1143" y="34175"/>
                  </a:lnTo>
                  <a:lnTo>
                    <a:pt x="1143" y="71120"/>
                  </a:lnTo>
                  <a:lnTo>
                    <a:pt x="14097" y="71120"/>
                  </a:lnTo>
                  <a:lnTo>
                    <a:pt x="14097" y="38100"/>
                  </a:lnTo>
                  <a:lnTo>
                    <a:pt x="49022" y="38100"/>
                  </a:lnTo>
                  <a:lnTo>
                    <a:pt x="49022" y="71120"/>
                  </a:lnTo>
                  <a:lnTo>
                    <a:pt x="63119" y="71120"/>
                  </a:lnTo>
                  <a:lnTo>
                    <a:pt x="62611" y="67449"/>
                  </a:lnTo>
                  <a:lnTo>
                    <a:pt x="61976" y="62369"/>
                  </a:lnTo>
                  <a:lnTo>
                    <a:pt x="62230" y="56375"/>
                  </a:lnTo>
                  <a:lnTo>
                    <a:pt x="62103" y="50215"/>
                  </a:lnTo>
                  <a:lnTo>
                    <a:pt x="61722" y="43700"/>
                  </a:lnTo>
                  <a:lnTo>
                    <a:pt x="61976" y="36944"/>
                  </a:lnTo>
                  <a:lnTo>
                    <a:pt x="61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80" name="object 279">
              <a:extLst>
                <a:ext uri="{FF2B5EF4-FFF2-40B4-BE49-F238E27FC236}">
                  <a16:creationId xmlns:a16="http://schemas.microsoft.com/office/drawing/2014/main" id="{23D446C3-754E-C98B-D858-512BD090F475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348456" y="5049520"/>
              <a:ext cx="63500" cy="71120"/>
            </a:xfrm>
            <a:prstGeom prst="rect">
              <a:avLst/>
            </a:prstGeom>
          </p:spPr>
        </p:pic>
        <p:sp>
          <p:nvSpPr>
            <p:cNvPr id="1081" name="object 280">
              <a:extLst>
                <a:ext uri="{FF2B5EF4-FFF2-40B4-BE49-F238E27FC236}">
                  <a16:creationId xmlns:a16="http://schemas.microsoft.com/office/drawing/2014/main" id="{68B7F08B-F89F-ADA4-3390-2CF8D597A328}"/>
                </a:ext>
              </a:extLst>
            </p:cNvPr>
            <p:cNvSpPr/>
            <p:nvPr/>
          </p:nvSpPr>
          <p:spPr>
            <a:xfrm>
              <a:off x="16432021" y="5049519"/>
              <a:ext cx="60960" cy="71120"/>
            </a:xfrm>
            <a:custGeom>
              <a:avLst/>
              <a:gdLst/>
              <a:ahLst/>
              <a:cxnLst/>
              <a:rect l="l" t="t" r="r" b="b"/>
              <a:pathLst>
                <a:path w="60959" h="71120">
                  <a:moveTo>
                    <a:pt x="59944" y="0"/>
                  </a:moveTo>
                  <a:lnTo>
                    <a:pt x="24130" y="0"/>
                  </a:lnTo>
                  <a:lnTo>
                    <a:pt x="16891" y="1701"/>
                  </a:lnTo>
                  <a:lnTo>
                    <a:pt x="12192" y="5753"/>
                  </a:lnTo>
                  <a:lnTo>
                    <a:pt x="7366" y="9575"/>
                  </a:lnTo>
                  <a:lnTo>
                    <a:pt x="4699" y="14439"/>
                  </a:lnTo>
                  <a:lnTo>
                    <a:pt x="4905" y="19646"/>
                  </a:lnTo>
                  <a:lnTo>
                    <a:pt x="4953" y="24815"/>
                  </a:lnTo>
                  <a:lnTo>
                    <a:pt x="17018" y="38036"/>
                  </a:lnTo>
                  <a:lnTo>
                    <a:pt x="15240" y="39204"/>
                  </a:lnTo>
                  <a:lnTo>
                    <a:pt x="13462" y="40500"/>
                  </a:lnTo>
                  <a:lnTo>
                    <a:pt x="12192" y="42151"/>
                  </a:lnTo>
                  <a:lnTo>
                    <a:pt x="10160" y="44627"/>
                  </a:lnTo>
                  <a:lnTo>
                    <a:pt x="7874" y="47929"/>
                  </a:lnTo>
                  <a:lnTo>
                    <a:pt x="6350" y="53162"/>
                  </a:lnTo>
                  <a:lnTo>
                    <a:pt x="4445" y="58013"/>
                  </a:lnTo>
                  <a:lnTo>
                    <a:pt x="2159" y="64008"/>
                  </a:lnTo>
                  <a:lnTo>
                    <a:pt x="0" y="71120"/>
                  </a:lnTo>
                  <a:lnTo>
                    <a:pt x="13335" y="71120"/>
                  </a:lnTo>
                  <a:lnTo>
                    <a:pt x="14986" y="66014"/>
                  </a:lnTo>
                  <a:lnTo>
                    <a:pt x="16256" y="61785"/>
                  </a:lnTo>
                  <a:lnTo>
                    <a:pt x="18542" y="55181"/>
                  </a:lnTo>
                  <a:lnTo>
                    <a:pt x="19177" y="52184"/>
                  </a:lnTo>
                  <a:lnTo>
                    <a:pt x="20701" y="50406"/>
                  </a:lnTo>
                  <a:lnTo>
                    <a:pt x="21717" y="48310"/>
                  </a:lnTo>
                  <a:lnTo>
                    <a:pt x="23114" y="46329"/>
                  </a:lnTo>
                  <a:lnTo>
                    <a:pt x="24638" y="45237"/>
                  </a:lnTo>
                  <a:lnTo>
                    <a:pt x="27305" y="43014"/>
                  </a:lnTo>
                  <a:lnTo>
                    <a:pt x="30734" y="41910"/>
                  </a:lnTo>
                  <a:lnTo>
                    <a:pt x="59944" y="41910"/>
                  </a:lnTo>
                  <a:lnTo>
                    <a:pt x="59944" y="31750"/>
                  </a:lnTo>
                  <a:lnTo>
                    <a:pt x="30353" y="31750"/>
                  </a:lnTo>
                  <a:lnTo>
                    <a:pt x="26035" y="30480"/>
                  </a:lnTo>
                  <a:lnTo>
                    <a:pt x="22987" y="28790"/>
                  </a:lnTo>
                  <a:lnTo>
                    <a:pt x="19558" y="26822"/>
                  </a:lnTo>
                  <a:lnTo>
                    <a:pt x="17526" y="23571"/>
                  </a:lnTo>
                  <a:lnTo>
                    <a:pt x="17791" y="20840"/>
                  </a:lnTo>
                  <a:lnTo>
                    <a:pt x="17907" y="16192"/>
                  </a:lnTo>
                  <a:lnTo>
                    <a:pt x="18796" y="13449"/>
                  </a:lnTo>
                  <a:lnTo>
                    <a:pt x="21717" y="11684"/>
                  </a:lnTo>
                  <a:lnTo>
                    <a:pt x="24257" y="9817"/>
                  </a:lnTo>
                  <a:lnTo>
                    <a:pt x="27305" y="8890"/>
                  </a:lnTo>
                  <a:lnTo>
                    <a:pt x="59944" y="8890"/>
                  </a:lnTo>
                  <a:lnTo>
                    <a:pt x="59944" y="0"/>
                  </a:lnTo>
                  <a:close/>
                </a:path>
                <a:path w="60959" h="71120">
                  <a:moveTo>
                    <a:pt x="59944" y="41910"/>
                  </a:moveTo>
                  <a:lnTo>
                    <a:pt x="46863" y="41910"/>
                  </a:lnTo>
                  <a:lnTo>
                    <a:pt x="46863" y="71120"/>
                  </a:lnTo>
                  <a:lnTo>
                    <a:pt x="60960" y="71120"/>
                  </a:lnTo>
                  <a:lnTo>
                    <a:pt x="60579" y="69176"/>
                  </a:lnTo>
                  <a:lnTo>
                    <a:pt x="59944" y="66217"/>
                  </a:lnTo>
                  <a:lnTo>
                    <a:pt x="60022" y="64008"/>
                  </a:lnTo>
                  <a:lnTo>
                    <a:pt x="59944" y="58966"/>
                  </a:lnTo>
                  <a:lnTo>
                    <a:pt x="59614" y="55181"/>
                  </a:lnTo>
                  <a:lnTo>
                    <a:pt x="59680" y="53162"/>
                  </a:lnTo>
                  <a:lnTo>
                    <a:pt x="59907" y="50406"/>
                  </a:lnTo>
                  <a:lnTo>
                    <a:pt x="59944" y="41910"/>
                  </a:lnTo>
                  <a:close/>
                </a:path>
                <a:path w="60959" h="71120">
                  <a:moveTo>
                    <a:pt x="59944" y="8890"/>
                  </a:moveTo>
                  <a:lnTo>
                    <a:pt x="45847" y="8890"/>
                  </a:lnTo>
                  <a:lnTo>
                    <a:pt x="46863" y="9144"/>
                  </a:lnTo>
                  <a:lnTo>
                    <a:pt x="46863" y="31750"/>
                  </a:lnTo>
                  <a:lnTo>
                    <a:pt x="59944" y="31750"/>
                  </a:lnTo>
                  <a:lnTo>
                    <a:pt x="59944" y="8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82" name="object 281">
              <a:extLst>
                <a:ext uri="{FF2B5EF4-FFF2-40B4-BE49-F238E27FC236}">
                  <a16:creationId xmlns:a16="http://schemas.microsoft.com/office/drawing/2014/main" id="{5E7B743E-856B-D7D5-E578-768E37221473}"/>
                </a:ext>
              </a:extLst>
            </p:cNvPr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6563202" y="5019040"/>
              <a:ext cx="141235" cy="101600"/>
            </a:xfrm>
            <a:prstGeom prst="rect">
              <a:avLst/>
            </a:prstGeom>
          </p:spPr>
        </p:pic>
        <p:pic>
          <p:nvPicPr>
            <p:cNvPr id="1083" name="object 282">
              <a:extLst>
                <a:ext uri="{FF2B5EF4-FFF2-40B4-BE49-F238E27FC236}">
                  <a16:creationId xmlns:a16="http://schemas.microsoft.com/office/drawing/2014/main" id="{55D771AC-64C4-3BEB-251B-E6E1E327387C}"/>
                </a:ext>
              </a:extLst>
            </p:cNvPr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6725265" y="5048250"/>
              <a:ext cx="66929" cy="73660"/>
            </a:xfrm>
            <a:prstGeom prst="rect">
              <a:avLst/>
            </a:prstGeom>
          </p:spPr>
        </p:pic>
        <p:pic>
          <p:nvPicPr>
            <p:cNvPr id="1084" name="object 283">
              <a:extLst>
                <a:ext uri="{FF2B5EF4-FFF2-40B4-BE49-F238E27FC236}">
                  <a16:creationId xmlns:a16="http://schemas.microsoft.com/office/drawing/2014/main" id="{FF642AAB-15B1-695A-768C-7FC5AF73E2A9}"/>
                </a:ext>
              </a:extLst>
            </p:cNvPr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6813530" y="5048250"/>
              <a:ext cx="144272" cy="73660"/>
            </a:xfrm>
            <a:prstGeom prst="rect">
              <a:avLst/>
            </a:prstGeom>
          </p:spPr>
        </p:pic>
        <p:pic>
          <p:nvPicPr>
            <p:cNvPr id="1085" name="object 284">
              <a:extLst>
                <a:ext uri="{FF2B5EF4-FFF2-40B4-BE49-F238E27FC236}">
                  <a16:creationId xmlns:a16="http://schemas.microsoft.com/office/drawing/2014/main" id="{8BB81C9D-ACBA-379E-31CB-4FE0ECCB9BC6}"/>
                </a:ext>
              </a:extLst>
            </p:cNvPr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6979645" y="5019065"/>
              <a:ext cx="63500" cy="101574"/>
            </a:xfrm>
            <a:prstGeom prst="rect">
              <a:avLst/>
            </a:prstGeom>
          </p:spPr>
        </p:pic>
        <p:pic>
          <p:nvPicPr>
            <p:cNvPr id="1086" name="object 285">
              <a:extLst>
                <a:ext uri="{FF2B5EF4-FFF2-40B4-BE49-F238E27FC236}">
                  <a16:creationId xmlns:a16="http://schemas.microsoft.com/office/drawing/2014/main" id="{E5624030-077A-AC76-2A0B-DF38EC5F6472}"/>
                </a:ext>
              </a:extLst>
            </p:cNvPr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9158859" y="4939042"/>
              <a:ext cx="102158" cy="159981"/>
            </a:xfrm>
            <a:prstGeom prst="rect">
              <a:avLst/>
            </a:prstGeom>
          </p:spPr>
        </p:pic>
        <p:pic>
          <p:nvPicPr>
            <p:cNvPr id="1087" name="object 286">
              <a:extLst>
                <a:ext uri="{FF2B5EF4-FFF2-40B4-BE49-F238E27FC236}">
                  <a16:creationId xmlns:a16="http://schemas.microsoft.com/office/drawing/2014/main" id="{0BD74B80-A9EF-E2DE-876F-1E40E98AAE5F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287357" y="4939042"/>
              <a:ext cx="94767" cy="109207"/>
            </a:xfrm>
            <a:prstGeom prst="rect">
              <a:avLst/>
            </a:prstGeom>
          </p:spPr>
        </p:pic>
        <p:sp>
          <p:nvSpPr>
            <p:cNvPr id="1088" name="object 287">
              <a:extLst>
                <a:ext uri="{FF2B5EF4-FFF2-40B4-BE49-F238E27FC236}">
                  <a16:creationId xmlns:a16="http://schemas.microsoft.com/office/drawing/2014/main" id="{97B80914-3C60-66F4-DDF0-4932978B3A9C}"/>
                </a:ext>
              </a:extLst>
            </p:cNvPr>
            <p:cNvSpPr/>
            <p:nvPr/>
          </p:nvSpPr>
          <p:spPr>
            <a:xfrm>
              <a:off x="9416440" y="4940312"/>
              <a:ext cx="135890" cy="106680"/>
            </a:xfrm>
            <a:custGeom>
              <a:avLst/>
              <a:gdLst/>
              <a:ahLst/>
              <a:cxnLst/>
              <a:rect l="l" t="t" r="r" b="b"/>
              <a:pathLst>
                <a:path w="135890" h="106679">
                  <a:moveTo>
                    <a:pt x="135712" y="101600"/>
                  </a:moveTo>
                  <a:lnTo>
                    <a:pt x="135026" y="101600"/>
                  </a:lnTo>
                  <a:lnTo>
                    <a:pt x="135026" y="93980"/>
                  </a:lnTo>
                  <a:lnTo>
                    <a:pt x="134645" y="93980"/>
                  </a:lnTo>
                  <a:lnTo>
                    <a:pt x="134645" y="91440"/>
                  </a:lnTo>
                  <a:lnTo>
                    <a:pt x="134670" y="85090"/>
                  </a:lnTo>
                  <a:lnTo>
                    <a:pt x="134581" y="69850"/>
                  </a:lnTo>
                  <a:lnTo>
                    <a:pt x="134429" y="69850"/>
                  </a:lnTo>
                  <a:lnTo>
                    <a:pt x="134429" y="63500"/>
                  </a:lnTo>
                  <a:lnTo>
                    <a:pt x="134416" y="55880"/>
                  </a:lnTo>
                  <a:lnTo>
                    <a:pt x="134454" y="50800"/>
                  </a:lnTo>
                  <a:lnTo>
                    <a:pt x="134454" y="43180"/>
                  </a:lnTo>
                  <a:lnTo>
                    <a:pt x="134454" y="0"/>
                  </a:lnTo>
                  <a:lnTo>
                    <a:pt x="114985" y="0"/>
                  </a:lnTo>
                  <a:lnTo>
                    <a:pt x="114985" y="91440"/>
                  </a:lnTo>
                  <a:lnTo>
                    <a:pt x="77609" y="91440"/>
                  </a:lnTo>
                  <a:lnTo>
                    <a:pt x="77609" y="0"/>
                  </a:lnTo>
                  <a:lnTo>
                    <a:pt x="58115" y="0"/>
                  </a:lnTo>
                  <a:lnTo>
                    <a:pt x="58115" y="91440"/>
                  </a:lnTo>
                  <a:lnTo>
                    <a:pt x="20751" y="9144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3180"/>
                  </a:lnTo>
                  <a:lnTo>
                    <a:pt x="1193" y="50800"/>
                  </a:lnTo>
                  <a:lnTo>
                    <a:pt x="1270" y="50800"/>
                  </a:lnTo>
                  <a:lnTo>
                    <a:pt x="1270" y="106680"/>
                  </a:lnTo>
                  <a:lnTo>
                    <a:pt x="135712" y="106680"/>
                  </a:lnTo>
                  <a:lnTo>
                    <a:pt x="135712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89" name="object 288">
              <a:extLst>
                <a:ext uri="{FF2B5EF4-FFF2-40B4-BE49-F238E27FC236}">
                  <a16:creationId xmlns:a16="http://schemas.microsoft.com/office/drawing/2014/main" id="{91BAA191-0409-C885-8072-89D50F2CBC35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585807" y="4939042"/>
              <a:ext cx="94767" cy="109207"/>
            </a:xfrm>
            <a:prstGeom prst="rect">
              <a:avLst/>
            </a:prstGeom>
          </p:spPr>
        </p:pic>
        <p:sp>
          <p:nvSpPr>
            <p:cNvPr id="1090" name="object 289">
              <a:extLst>
                <a:ext uri="{FF2B5EF4-FFF2-40B4-BE49-F238E27FC236}">
                  <a16:creationId xmlns:a16="http://schemas.microsoft.com/office/drawing/2014/main" id="{EB060717-2B6D-4EA6-44C9-802740BB18A9}"/>
                </a:ext>
              </a:extLst>
            </p:cNvPr>
            <p:cNvSpPr/>
            <p:nvPr/>
          </p:nvSpPr>
          <p:spPr>
            <a:xfrm>
              <a:off x="9714890" y="4940312"/>
              <a:ext cx="94615" cy="106680"/>
            </a:xfrm>
            <a:custGeom>
              <a:avLst/>
              <a:gdLst/>
              <a:ahLst/>
              <a:cxnLst/>
              <a:rect l="l" t="t" r="r" b="b"/>
              <a:pathLst>
                <a:path w="94615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91" name="object 290">
              <a:extLst>
                <a:ext uri="{FF2B5EF4-FFF2-40B4-BE49-F238E27FC236}">
                  <a16:creationId xmlns:a16="http://schemas.microsoft.com/office/drawing/2014/main" id="{AD59492C-3291-4C86-F276-E0408028FF66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850463" y="4940325"/>
              <a:ext cx="95300" cy="106654"/>
            </a:xfrm>
            <a:prstGeom prst="rect">
              <a:avLst/>
            </a:prstGeom>
          </p:spPr>
        </p:pic>
        <p:pic>
          <p:nvPicPr>
            <p:cNvPr id="1092" name="object 291">
              <a:extLst>
                <a:ext uri="{FF2B5EF4-FFF2-40B4-BE49-F238E27FC236}">
                  <a16:creationId xmlns:a16="http://schemas.microsoft.com/office/drawing/2014/main" id="{2CD7B359-9C38-EE02-7EA3-2076D4080B7A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975075" y="4940312"/>
              <a:ext cx="91617" cy="106667"/>
            </a:xfrm>
            <a:prstGeom prst="rect">
              <a:avLst/>
            </a:prstGeom>
          </p:spPr>
        </p:pic>
        <p:pic>
          <p:nvPicPr>
            <p:cNvPr id="1093" name="object 292">
              <a:extLst>
                <a:ext uri="{FF2B5EF4-FFF2-40B4-BE49-F238E27FC236}">
                  <a16:creationId xmlns:a16="http://schemas.microsoft.com/office/drawing/2014/main" id="{4C23A5AF-B083-20B6-6D49-04638266544A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164927" y="4939055"/>
              <a:ext cx="100025" cy="109194"/>
            </a:xfrm>
            <a:prstGeom prst="rect">
              <a:avLst/>
            </a:prstGeom>
          </p:spPr>
        </p:pic>
        <p:pic>
          <p:nvPicPr>
            <p:cNvPr id="1094" name="object 293">
              <a:extLst>
                <a:ext uri="{FF2B5EF4-FFF2-40B4-BE49-F238E27FC236}">
                  <a16:creationId xmlns:a16="http://schemas.microsoft.com/office/drawing/2014/main" id="{A1197A11-B8DA-CB28-C8A3-F6A0F8486833}"/>
                </a:ext>
              </a:extLst>
            </p:cNvPr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0355484" y="4884064"/>
              <a:ext cx="701771" cy="208635"/>
            </a:xfrm>
            <a:prstGeom prst="rect">
              <a:avLst/>
            </a:prstGeom>
          </p:spPr>
        </p:pic>
        <p:sp>
          <p:nvSpPr>
            <p:cNvPr id="1095" name="object 294">
              <a:extLst>
                <a:ext uri="{FF2B5EF4-FFF2-40B4-BE49-F238E27FC236}">
                  <a16:creationId xmlns:a16="http://schemas.microsoft.com/office/drawing/2014/main" id="{AE8B773F-8DEB-6C8E-43E6-738F80072989}"/>
                </a:ext>
              </a:extLst>
            </p:cNvPr>
            <p:cNvSpPr/>
            <p:nvPr/>
          </p:nvSpPr>
          <p:spPr>
            <a:xfrm>
              <a:off x="11081246" y="494031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96" name="object 295">
              <a:extLst>
                <a:ext uri="{FF2B5EF4-FFF2-40B4-BE49-F238E27FC236}">
                  <a16:creationId xmlns:a16="http://schemas.microsoft.com/office/drawing/2014/main" id="{6FAB5951-8EB7-921A-036F-02BDCC1CCB27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1202517" y="4939042"/>
              <a:ext cx="94767" cy="109207"/>
            </a:xfrm>
            <a:prstGeom prst="rect">
              <a:avLst/>
            </a:prstGeom>
          </p:spPr>
        </p:pic>
        <p:pic>
          <p:nvPicPr>
            <p:cNvPr id="1097" name="object 296">
              <a:extLst>
                <a:ext uri="{FF2B5EF4-FFF2-40B4-BE49-F238E27FC236}">
                  <a16:creationId xmlns:a16="http://schemas.microsoft.com/office/drawing/2014/main" id="{A2D8B8D6-2D76-04D9-A299-52581BA4DD18}"/>
                </a:ext>
              </a:extLst>
            </p:cNvPr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3786739" y="5247639"/>
              <a:ext cx="248665" cy="105410"/>
            </a:xfrm>
            <a:prstGeom prst="rect">
              <a:avLst/>
            </a:prstGeom>
          </p:spPr>
        </p:pic>
        <p:pic>
          <p:nvPicPr>
            <p:cNvPr id="1098" name="object 297">
              <a:extLst>
                <a:ext uri="{FF2B5EF4-FFF2-40B4-BE49-F238E27FC236}">
                  <a16:creationId xmlns:a16="http://schemas.microsoft.com/office/drawing/2014/main" id="{E2F407B4-C16C-B456-F5CC-5D28B3F959BA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061186" y="5247639"/>
              <a:ext cx="63500" cy="71120"/>
            </a:xfrm>
            <a:prstGeom prst="rect">
              <a:avLst/>
            </a:prstGeom>
          </p:spPr>
        </p:pic>
        <p:sp>
          <p:nvSpPr>
            <p:cNvPr id="1099" name="object 298">
              <a:extLst>
                <a:ext uri="{FF2B5EF4-FFF2-40B4-BE49-F238E27FC236}">
                  <a16:creationId xmlns:a16="http://schemas.microsoft.com/office/drawing/2014/main" id="{E492448A-1DC3-F553-84B5-0DC1E4221949}"/>
                </a:ext>
              </a:extLst>
            </p:cNvPr>
            <p:cNvSpPr/>
            <p:nvPr/>
          </p:nvSpPr>
          <p:spPr>
            <a:xfrm>
              <a:off x="14151610" y="5247652"/>
              <a:ext cx="69215" cy="101600"/>
            </a:xfrm>
            <a:custGeom>
              <a:avLst/>
              <a:gdLst/>
              <a:ahLst/>
              <a:cxnLst/>
              <a:rect l="l" t="t" r="r" b="b"/>
              <a:pathLst>
                <a:path w="69215" h="101600">
                  <a:moveTo>
                    <a:pt x="68834" y="60960"/>
                  </a:moveTo>
                  <a:lnTo>
                    <a:pt x="57531" y="60960"/>
                  </a:lnTo>
                  <a:lnTo>
                    <a:pt x="57531" y="34290"/>
                  </a:lnTo>
                  <a:lnTo>
                    <a:pt x="57531" y="27940"/>
                  </a:lnTo>
                  <a:lnTo>
                    <a:pt x="57518" y="26670"/>
                  </a:lnTo>
                  <a:lnTo>
                    <a:pt x="57454" y="20320"/>
                  </a:lnTo>
                  <a:lnTo>
                    <a:pt x="57581" y="20320"/>
                  </a:lnTo>
                  <a:lnTo>
                    <a:pt x="57581" y="15240"/>
                  </a:lnTo>
                  <a:lnTo>
                    <a:pt x="57835" y="15240"/>
                  </a:lnTo>
                  <a:lnTo>
                    <a:pt x="57835" y="8890"/>
                  </a:lnTo>
                  <a:lnTo>
                    <a:pt x="57962" y="8890"/>
                  </a:lnTo>
                  <a:lnTo>
                    <a:pt x="57962" y="3810"/>
                  </a:lnTo>
                  <a:lnTo>
                    <a:pt x="58343" y="3810"/>
                  </a:lnTo>
                  <a:lnTo>
                    <a:pt x="58343" y="0"/>
                  </a:lnTo>
                  <a:lnTo>
                    <a:pt x="44577" y="0"/>
                  </a:lnTo>
                  <a:lnTo>
                    <a:pt x="44577" y="3810"/>
                  </a:lnTo>
                  <a:lnTo>
                    <a:pt x="44577" y="8890"/>
                  </a:lnTo>
                  <a:lnTo>
                    <a:pt x="44577" y="60960"/>
                  </a:lnTo>
                  <a:lnTo>
                    <a:pt x="13843" y="60960"/>
                  </a:lnTo>
                  <a:lnTo>
                    <a:pt x="13843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317" y="3810"/>
                  </a:lnTo>
                  <a:lnTo>
                    <a:pt x="317" y="8890"/>
                  </a:lnTo>
                  <a:lnTo>
                    <a:pt x="520" y="8890"/>
                  </a:lnTo>
                  <a:lnTo>
                    <a:pt x="520" y="15240"/>
                  </a:lnTo>
                  <a:lnTo>
                    <a:pt x="685" y="15240"/>
                  </a:lnTo>
                  <a:lnTo>
                    <a:pt x="685" y="20320"/>
                  </a:lnTo>
                  <a:lnTo>
                    <a:pt x="647" y="26670"/>
                  </a:lnTo>
                  <a:lnTo>
                    <a:pt x="520" y="26670"/>
                  </a:lnTo>
                  <a:lnTo>
                    <a:pt x="520" y="27940"/>
                  </a:lnTo>
                  <a:lnTo>
                    <a:pt x="723" y="27940"/>
                  </a:lnTo>
                  <a:lnTo>
                    <a:pt x="723" y="34290"/>
                  </a:lnTo>
                  <a:lnTo>
                    <a:pt x="889" y="34290"/>
                  </a:lnTo>
                  <a:lnTo>
                    <a:pt x="889" y="60960"/>
                  </a:lnTo>
                  <a:lnTo>
                    <a:pt x="889" y="71120"/>
                  </a:lnTo>
                  <a:lnTo>
                    <a:pt x="56794" y="71120"/>
                  </a:lnTo>
                  <a:lnTo>
                    <a:pt x="56794" y="73660"/>
                  </a:lnTo>
                  <a:lnTo>
                    <a:pt x="57213" y="73660"/>
                  </a:lnTo>
                  <a:lnTo>
                    <a:pt x="57213" y="77470"/>
                  </a:lnTo>
                  <a:lnTo>
                    <a:pt x="57581" y="77470"/>
                  </a:lnTo>
                  <a:lnTo>
                    <a:pt x="57581" y="81280"/>
                  </a:lnTo>
                  <a:lnTo>
                    <a:pt x="58026" y="81280"/>
                  </a:lnTo>
                  <a:lnTo>
                    <a:pt x="58026" y="85090"/>
                  </a:lnTo>
                  <a:lnTo>
                    <a:pt x="58356" y="85090"/>
                  </a:lnTo>
                  <a:lnTo>
                    <a:pt x="58356" y="95250"/>
                  </a:lnTo>
                  <a:lnTo>
                    <a:pt x="58547" y="95250"/>
                  </a:lnTo>
                  <a:lnTo>
                    <a:pt x="58547" y="99060"/>
                  </a:lnTo>
                  <a:lnTo>
                    <a:pt x="58610" y="101600"/>
                  </a:lnTo>
                  <a:lnTo>
                    <a:pt x="68834" y="101600"/>
                  </a:lnTo>
                  <a:lnTo>
                    <a:pt x="68834" y="71120"/>
                  </a:lnTo>
                  <a:lnTo>
                    <a:pt x="68834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00" name="object 299">
              <a:extLst>
                <a:ext uri="{FF2B5EF4-FFF2-40B4-BE49-F238E27FC236}">
                  <a16:creationId xmlns:a16="http://schemas.microsoft.com/office/drawing/2014/main" id="{6526E7A8-1AF1-EE21-E2F3-8D23C162F5DA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240256" y="5247639"/>
              <a:ext cx="63500" cy="71120"/>
            </a:xfrm>
            <a:prstGeom prst="rect">
              <a:avLst/>
            </a:prstGeom>
          </p:spPr>
        </p:pic>
        <p:sp>
          <p:nvSpPr>
            <p:cNvPr id="1101" name="object 300">
              <a:extLst>
                <a:ext uri="{FF2B5EF4-FFF2-40B4-BE49-F238E27FC236}">
                  <a16:creationId xmlns:a16="http://schemas.microsoft.com/office/drawing/2014/main" id="{38DF4C87-0B43-FAAF-EF69-F7522080D810}"/>
                </a:ext>
              </a:extLst>
            </p:cNvPr>
            <p:cNvSpPr/>
            <p:nvPr/>
          </p:nvSpPr>
          <p:spPr>
            <a:xfrm>
              <a:off x="14331188" y="5247639"/>
              <a:ext cx="60960" cy="71120"/>
            </a:xfrm>
            <a:custGeom>
              <a:avLst/>
              <a:gdLst/>
              <a:ahLst/>
              <a:cxnLst/>
              <a:rect l="l" t="t" r="r" b="b"/>
              <a:pathLst>
                <a:path w="60959" h="71120">
                  <a:moveTo>
                    <a:pt x="59563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12954" y="71120"/>
                  </a:lnTo>
                  <a:lnTo>
                    <a:pt x="12954" y="10160"/>
                  </a:lnTo>
                  <a:lnTo>
                    <a:pt x="46609" y="10160"/>
                  </a:lnTo>
                  <a:lnTo>
                    <a:pt x="46609" y="71120"/>
                  </a:lnTo>
                  <a:lnTo>
                    <a:pt x="60579" y="71120"/>
                  </a:lnTo>
                  <a:lnTo>
                    <a:pt x="60071" y="67449"/>
                  </a:lnTo>
                  <a:lnTo>
                    <a:pt x="59690" y="62369"/>
                  </a:lnTo>
                  <a:lnTo>
                    <a:pt x="59690" y="56375"/>
                  </a:lnTo>
                  <a:lnTo>
                    <a:pt x="59436" y="43700"/>
                  </a:lnTo>
                  <a:lnTo>
                    <a:pt x="59563" y="36944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02" name="object 301">
              <a:extLst>
                <a:ext uri="{FF2B5EF4-FFF2-40B4-BE49-F238E27FC236}">
                  <a16:creationId xmlns:a16="http://schemas.microsoft.com/office/drawing/2014/main" id="{12E2A84E-7D1E-82D3-DE4B-4BB233BDCF83}"/>
                </a:ext>
              </a:extLst>
            </p:cNvPr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4415135" y="5246369"/>
              <a:ext cx="150621" cy="73660"/>
            </a:xfrm>
            <a:prstGeom prst="rect">
              <a:avLst/>
            </a:prstGeom>
          </p:spPr>
        </p:pic>
        <p:sp>
          <p:nvSpPr>
            <p:cNvPr id="1103" name="object 302">
              <a:extLst>
                <a:ext uri="{FF2B5EF4-FFF2-40B4-BE49-F238E27FC236}">
                  <a16:creationId xmlns:a16="http://schemas.microsoft.com/office/drawing/2014/main" id="{E3B0C8AE-11F1-5839-350E-AC512097595B}"/>
                </a:ext>
              </a:extLst>
            </p:cNvPr>
            <p:cNvSpPr/>
            <p:nvPr/>
          </p:nvSpPr>
          <p:spPr>
            <a:xfrm>
              <a:off x="14589760" y="5247639"/>
              <a:ext cx="145415" cy="71120"/>
            </a:xfrm>
            <a:custGeom>
              <a:avLst/>
              <a:gdLst/>
              <a:ahLst/>
              <a:cxnLst/>
              <a:rect l="l" t="t" r="r" b="b"/>
              <a:pathLst>
                <a:path w="145415" h="71120">
                  <a:moveTo>
                    <a:pt x="60579" y="40233"/>
                  </a:moveTo>
                  <a:lnTo>
                    <a:pt x="58102" y="35560"/>
                  </a:lnTo>
                  <a:lnTo>
                    <a:pt x="57785" y="34950"/>
                  </a:lnTo>
                  <a:lnTo>
                    <a:pt x="48260" y="27368"/>
                  </a:lnTo>
                  <a:lnTo>
                    <a:pt x="48006" y="27305"/>
                  </a:lnTo>
                  <a:lnTo>
                    <a:pt x="48006" y="52438"/>
                  </a:lnTo>
                  <a:lnTo>
                    <a:pt x="46355" y="55956"/>
                  </a:lnTo>
                  <a:lnTo>
                    <a:pt x="43561" y="58483"/>
                  </a:lnTo>
                  <a:lnTo>
                    <a:pt x="40513" y="60985"/>
                  </a:lnTo>
                  <a:lnTo>
                    <a:pt x="36195" y="62230"/>
                  </a:lnTo>
                  <a:lnTo>
                    <a:pt x="13970" y="62230"/>
                  </a:lnTo>
                  <a:lnTo>
                    <a:pt x="13970" y="35560"/>
                  </a:lnTo>
                  <a:lnTo>
                    <a:pt x="35433" y="35560"/>
                  </a:lnTo>
                  <a:lnTo>
                    <a:pt x="48006" y="52438"/>
                  </a:lnTo>
                  <a:lnTo>
                    <a:pt x="48006" y="27305"/>
                  </a:lnTo>
                  <a:lnTo>
                    <a:pt x="40767" y="25400"/>
                  </a:lnTo>
                  <a:lnTo>
                    <a:pt x="13970" y="25400"/>
                  </a:lnTo>
                  <a:lnTo>
                    <a:pt x="13970" y="0"/>
                  </a:lnTo>
                  <a:lnTo>
                    <a:pt x="0" y="0"/>
                  </a:lnTo>
                  <a:lnTo>
                    <a:pt x="381" y="1955"/>
                  </a:lnTo>
                  <a:lnTo>
                    <a:pt x="381" y="4914"/>
                  </a:lnTo>
                  <a:lnTo>
                    <a:pt x="762" y="9004"/>
                  </a:lnTo>
                  <a:lnTo>
                    <a:pt x="1016" y="13042"/>
                  </a:lnTo>
                  <a:lnTo>
                    <a:pt x="762" y="17233"/>
                  </a:lnTo>
                  <a:lnTo>
                    <a:pt x="1016" y="22250"/>
                  </a:lnTo>
                  <a:lnTo>
                    <a:pt x="990" y="53911"/>
                  </a:lnTo>
                  <a:lnTo>
                    <a:pt x="863" y="55956"/>
                  </a:lnTo>
                  <a:lnTo>
                    <a:pt x="749" y="62230"/>
                  </a:lnTo>
                  <a:lnTo>
                    <a:pt x="635" y="66154"/>
                  </a:lnTo>
                  <a:lnTo>
                    <a:pt x="381" y="69164"/>
                  </a:lnTo>
                  <a:lnTo>
                    <a:pt x="0" y="71120"/>
                  </a:lnTo>
                  <a:lnTo>
                    <a:pt x="41656" y="71120"/>
                  </a:lnTo>
                  <a:lnTo>
                    <a:pt x="48768" y="68580"/>
                  </a:lnTo>
                  <a:lnTo>
                    <a:pt x="53594" y="64566"/>
                  </a:lnTo>
                  <a:lnTo>
                    <a:pt x="56095" y="62230"/>
                  </a:lnTo>
                  <a:lnTo>
                    <a:pt x="58293" y="60198"/>
                  </a:lnTo>
                  <a:lnTo>
                    <a:pt x="60325" y="53911"/>
                  </a:lnTo>
                  <a:lnTo>
                    <a:pt x="60490" y="48818"/>
                  </a:lnTo>
                  <a:lnTo>
                    <a:pt x="60579" y="40233"/>
                  </a:lnTo>
                  <a:close/>
                </a:path>
                <a:path w="145415" h="71120">
                  <a:moveTo>
                    <a:pt x="145415" y="71120"/>
                  </a:moveTo>
                  <a:lnTo>
                    <a:pt x="144907" y="67449"/>
                  </a:lnTo>
                  <a:lnTo>
                    <a:pt x="144272" y="62369"/>
                  </a:lnTo>
                  <a:lnTo>
                    <a:pt x="144526" y="56375"/>
                  </a:lnTo>
                  <a:lnTo>
                    <a:pt x="144399" y="50215"/>
                  </a:lnTo>
                  <a:lnTo>
                    <a:pt x="144018" y="43700"/>
                  </a:lnTo>
                  <a:lnTo>
                    <a:pt x="144272" y="36944"/>
                  </a:lnTo>
                  <a:lnTo>
                    <a:pt x="144272" y="0"/>
                  </a:lnTo>
                  <a:lnTo>
                    <a:pt x="131318" y="0"/>
                  </a:lnTo>
                  <a:lnTo>
                    <a:pt x="131318" y="27940"/>
                  </a:lnTo>
                  <a:lnTo>
                    <a:pt x="96393" y="27940"/>
                  </a:lnTo>
                  <a:lnTo>
                    <a:pt x="96393" y="0"/>
                  </a:lnTo>
                  <a:lnTo>
                    <a:pt x="82296" y="0"/>
                  </a:lnTo>
                  <a:lnTo>
                    <a:pt x="82804" y="3683"/>
                  </a:lnTo>
                  <a:lnTo>
                    <a:pt x="82931" y="8331"/>
                  </a:lnTo>
                  <a:lnTo>
                    <a:pt x="83185" y="14757"/>
                  </a:lnTo>
                  <a:lnTo>
                    <a:pt x="83312" y="20916"/>
                  </a:lnTo>
                  <a:lnTo>
                    <a:pt x="83058" y="27000"/>
                  </a:lnTo>
                  <a:lnTo>
                    <a:pt x="83439" y="34175"/>
                  </a:lnTo>
                  <a:lnTo>
                    <a:pt x="83439" y="71120"/>
                  </a:lnTo>
                  <a:lnTo>
                    <a:pt x="96393" y="71120"/>
                  </a:lnTo>
                  <a:lnTo>
                    <a:pt x="96393" y="38100"/>
                  </a:lnTo>
                  <a:lnTo>
                    <a:pt x="131318" y="38100"/>
                  </a:lnTo>
                  <a:lnTo>
                    <a:pt x="131318" y="71120"/>
                  </a:lnTo>
                  <a:lnTo>
                    <a:pt x="145415" y="71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04" name="object 303">
              <a:extLst>
                <a:ext uri="{FF2B5EF4-FFF2-40B4-BE49-F238E27FC236}">
                  <a16:creationId xmlns:a16="http://schemas.microsoft.com/office/drawing/2014/main" id="{3B378044-A6A9-EB3A-9893-CAAEBC843FAF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756409" y="5246369"/>
              <a:ext cx="66522" cy="73660"/>
            </a:xfrm>
            <a:prstGeom prst="rect">
              <a:avLst/>
            </a:prstGeom>
          </p:spPr>
        </p:pic>
        <p:pic>
          <p:nvPicPr>
            <p:cNvPr id="1105" name="object 304">
              <a:extLst>
                <a:ext uri="{FF2B5EF4-FFF2-40B4-BE49-F238E27FC236}">
                  <a16:creationId xmlns:a16="http://schemas.microsoft.com/office/drawing/2014/main" id="{8891AFC9-65C3-30DE-4CFD-0F3C99BA1ECE}"/>
                </a:ext>
              </a:extLst>
            </p:cNvPr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4845411" y="5246369"/>
              <a:ext cx="136271" cy="73660"/>
            </a:xfrm>
            <a:prstGeom prst="rect">
              <a:avLst/>
            </a:prstGeom>
          </p:spPr>
        </p:pic>
        <p:pic>
          <p:nvPicPr>
            <p:cNvPr id="1106" name="object 305">
              <a:extLst>
                <a:ext uri="{FF2B5EF4-FFF2-40B4-BE49-F238E27FC236}">
                  <a16:creationId xmlns:a16="http://schemas.microsoft.com/office/drawing/2014/main" id="{A90A92A6-773A-3C17-3F5C-D30AA8E08AC9}"/>
                </a:ext>
              </a:extLst>
            </p:cNvPr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5042159" y="5211267"/>
              <a:ext cx="484352" cy="141782"/>
            </a:xfrm>
            <a:prstGeom prst="rect">
              <a:avLst/>
            </a:prstGeom>
          </p:spPr>
        </p:pic>
        <p:pic>
          <p:nvPicPr>
            <p:cNvPr id="1107" name="object 306">
              <a:extLst>
                <a:ext uri="{FF2B5EF4-FFF2-40B4-BE49-F238E27FC236}">
                  <a16:creationId xmlns:a16="http://schemas.microsoft.com/office/drawing/2014/main" id="{A4EEF185-5793-27C1-E48D-39AD13847690}"/>
                </a:ext>
              </a:extLst>
            </p:cNvPr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5547340" y="5246369"/>
              <a:ext cx="146304" cy="73660"/>
            </a:xfrm>
            <a:prstGeom prst="rect">
              <a:avLst/>
            </a:prstGeom>
          </p:spPr>
        </p:pic>
        <p:sp>
          <p:nvSpPr>
            <p:cNvPr id="1108" name="object 307">
              <a:extLst>
                <a:ext uri="{FF2B5EF4-FFF2-40B4-BE49-F238E27FC236}">
                  <a16:creationId xmlns:a16="http://schemas.microsoft.com/office/drawing/2014/main" id="{DC3CA577-7F9C-3013-4D81-A731E8931979}"/>
                </a:ext>
              </a:extLst>
            </p:cNvPr>
            <p:cNvSpPr/>
            <p:nvPr/>
          </p:nvSpPr>
          <p:spPr>
            <a:xfrm>
              <a:off x="15715995" y="5247639"/>
              <a:ext cx="63500" cy="71120"/>
            </a:xfrm>
            <a:custGeom>
              <a:avLst/>
              <a:gdLst/>
              <a:ahLst/>
              <a:cxnLst/>
              <a:rect l="l" t="t" r="r" b="b"/>
              <a:pathLst>
                <a:path w="63500" h="71120">
                  <a:moveTo>
                    <a:pt x="61976" y="0"/>
                  </a:moveTo>
                  <a:lnTo>
                    <a:pt x="49022" y="0"/>
                  </a:lnTo>
                  <a:lnTo>
                    <a:pt x="49022" y="27940"/>
                  </a:lnTo>
                  <a:lnTo>
                    <a:pt x="14097" y="27940"/>
                  </a:lnTo>
                  <a:lnTo>
                    <a:pt x="14097" y="0"/>
                  </a:lnTo>
                  <a:lnTo>
                    <a:pt x="0" y="0"/>
                  </a:lnTo>
                  <a:lnTo>
                    <a:pt x="508" y="3683"/>
                  </a:lnTo>
                  <a:lnTo>
                    <a:pt x="635" y="8331"/>
                  </a:lnTo>
                  <a:lnTo>
                    <a:pt x="889" y="14757"/>
                  </a:lnTo>
                  <a:lnTo>
                    <a:pt x="1016" y="20916"/>
                  </a:lnTo>
                  <a:lnTo>
                    <a:pt x="762" y="27000"/>
                  </a:lnTo>
                  <a:lnTo>
                    <a:pt x="1143" y="34175"/>
                  </a:lnTo>
                  <a:lnTo>
                    <a:pt x="1143" y="71120"/>
                  </a:lnTo>
                  <a:lnTo>
                    <a:pt x="14097" y="71120"/>
                  </a:lnTo>
                  <a:lnTo>
                    <a:pt x="14097" y="38100"/>
                  </a:lnTo>
                  <a:lnTo>
                    <a:pt x="49022" y="38100"/>
                  </a:lnTo>
                  <a:lnTo>
                    <a:pt x="49022" y="71120"/>
                  </a:lnTo>
                  <a:lnTo>
                    <a:pt x="63119" y="71120"/>
                  </a:lnTo>
                  <a:lnTo>
                    <a:pt x="62611" y="67449"/>
                  </a:lnTo>
                  <a:lnTo>
                    <a:pt x="61976" y="62369"/>
                  </a:lnTo>
                  <a:lnTo>
                    <a:pt x="62230" y="56375"/>
                  </a:lnTo>
                  <a:lnTo>
                    <a:pt x="62103" y="50215"/>
                  </a:lnTo>
                  <a:lnTo>
                    <a:pt x="61722" y="43700"/>
                  </a:lnTo>
                  <a:lnTo>
                    <a:pt x="61976" y="36944"/>
                  </a:lnTo>
                  <a:lnTo>
                    <a:pt x="61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09" name="object 308">
              <a:extLst>
                <a:ext uri="{FF2B5EF4-FFF2-40B4-BE49-F238E27FC236}">
                  <a16:creationId xmlns:a16="http://schemas.microsoft.com/office/drawing/2014/main" id="{10F4DB42-AD4A-6D37-552F-353FFB140B6D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806166" y="5247639"/>
              <a:ext cx="63500" cy="71120"/>
            </a:xfrm>
            <a:prstGeom prst="rect">
              <a:avLst/>
            </a:prstGeom>
          </p:spPr>
        </p:pic>
        <p:sp>
          <p:nvSpPr>
            <p:cNvPr id="1110" name="object 309">
              <a:extLst>
                <a:ext uri="{FF2B5EF4-FFF2-40B4-BE49-F238E27FC236}">
                  <a16:creationId xmlns:a16="http://schemas.microsoft.com/office/drawing/2014/main" id="{8DAC71AD-D54E-2A0B-F912-FAC95032F1C9}"/>
                </a:ext>
              </a:extLst>
            </p:cNvPr>
            <p:cNvSpPr/>
            <p:nvPr/>
          </p:nvSpPr>
          <p:spPr>
            <a:xfrm>
              <a:off x="15889732" y="5247639"/>
              <a:ext cx="60960" cy="71120"/>
            </a:xfrm>
            <a:custGeom>
              <a:avLst/>
              <a:gdLst/>
              <a:ahLst/>
              <a:cxnLst/>
              <a:rect l="l" t="t" r="r" b="b"/>
              <a:pathLst>
                <a:path w="60959" h="71120">
                  <a:moveTo>
                    <a:pt x="59944" y="0"/>
                  </a:moveTo>
                  <a:lnTo>
                    <a:pt x="24130" y="0"/>
                  </a:lnTo>
                  <a:lnTo>
                    <a:pt x="16891" y="1701"/>
                  </a:lnTo>
                  <a:lnTo>
                    <a:pt x="12192" y="5753"/>
                  </a:lnTo>
                  <a:lnTo>
                    <a:pt x="7366" y="9575"/>
                  </a:lnTo>
                  <a:lnTo>
                    <a:pt x="4699" y="14439"/>
                  </a:lnTo>
                  <a:lnTo>
                    <a:pt x="4905" y="19646"/>
                  </a:lnTo>
                  <a:lnTo>
                    <a:pt x="4953" y="24815"/>
                  </a:lnTo>
                  <a:lnTo>
                    <a:pt x="17018" y="38036"/>
                  </a:lnTo>
                  <a:lnTo>
                    <a:pt x="15240" y="39204"/>
                  </a:lnTo>
                  <a:lnTo>
                    <a:pt x="13462" y="40500"/>
                  </a:lnTo>
                  <a:lnTo>
                    <a:pt x="12192" y="42151"/>
                  </a:lnTo>
                  <a:lnTo>
                    <a:pt x="10160" y="44627"/>
                  </a:lnTo>
                  <a:lnTo>
                    <a:pt x="7874" y="47929"/>
                  </a:lnTo>
                  <a:lnTo>
                    <a:pt x="6350" y="53162"/>
                  </a:lnTo>
                  <a:lnTo>
                    <a:pt x="4445" y="58013"/>
                  </a:lnTo>
                  <a:lnTo>
                    <a:pt x="2159" y="64008"/>
                  </a:lnTo>
                  <a:lnTo>
                    <a:pt x="0" y="71120"/>
                  </a:lnTo>
                  <a:lnTo>
                    <a:pt x="13335" y="71120"/>
                  </a:lnTo>
                  <a:lnTo>
                    <a:pt x="14986" y="66014"/>
                  </a:lnTo>
                  <a:lnTo>
                    <a:pt x="16256" y="61785"/>
                  </a:lnTo>
                  <a:lnTo>
                    <a:pt x="18542" y="55181"/>
                  </a:lnTo>
                  <a:lnTo>
                    <a:pt x="19177" y="52184"/>
                  </a:lnTo>
                  <a:lnTo>
                    <a:pt x="20701" y="50406"/>
                  </a:lnTo>
                  <a:lnTo>
                    <a:pt x="21717" y="48310"/>
                  </a:lnTo>
                  <a:lnTo>
                    <a:pt x="23114" y="46329"/>
                  </a:lnTo>
                  <a:lnTo>
                    <a:pt x="24638" y="45237"/>
                  </a:lnTo>
                  <a:lnTo>
                    <a:pt x="27305" y="43014"/>
                  </a:lnTo>
                  <a:lnTo>
                    <a:pt x="30734" y="41910"/>
                  </a:lnTo>
                  <a:lnTo>
                    <a:pt x="59944" y="41910"/>
                  </a:lnTo>
                  <a:lnTo>
                    <a:pt x="59944" y="31750"/>
                  </a:lnTo>
                  <a:lnTo>
                    <a:pt x="30353" y="31750"/>
                  </a:lnTo>
                  <a:lnTo>
                    <a:pt x="26035" y="30480"/>
                  </a:lnTo>
                  <a:lnTo>
                    <a:pt x="22987" y="28790"/>
                  </a:lnTo>
                  <a:lnTo>
                    <a:pt x="19558" y="26822"/>
                  </a:lnTo>
                  <a:lnTo>
                    <a:pt x="17526" y="23571"/>
                  </a:lnTo>
                  <a:lnTo>
                    <a:pt x="17791" y="20840"/>
                  </a:lnTo>
                  <a:lnTo>
                    <a:pt x="17907" y="16192"/>
                  </a:lnTo>
                  <a:lnTo>
                    <a:pt x="18796" y="13449"/>
                  </a:lnTo>
                  <a:lnTo>
                    <a:pt x="21717" y="11684"/>
                  </a:lnTo>
                  <a:lnTo>
                    <a:pt x="24257" y="9817"/>
                  </a:lnTo>
                  <a:lnTo>
                    <a:pt x="27305" y="8890"/>
                  </a:lnTo>
                  <a:lnTo>
                    <a:pt x="59944" y="8890"/>
                  </a:lnTo>
                  <a:lnTo>
                    <a:pt x="59944" y="0"/>
                  </a:lnTo>
                  <a:close/>
                </a:path>
                <a:path w="60959" h="71120">
                  <a:moveTo>
                    <a:pt x="59944" y="41910"/>
                  </a:moveTo>
                  <a:lnTo>
                    <a:pt x="46863" y="41910"/>
                  </a:lnTo>
                  <a:lnTo>
                    <a:pt x="46863" y="71120"/>
                  </a:lnTo>
                  <a:lnTo>
                    <a:pt x="60960" y="71120"/>
                  </a:lnTo>
                  <a:lnTo>
                    <a:pt x="60579" y="69176"/>
                  </a:lnTo>
                  <a:lnTo>
                    <a:pt x="59944" y="66217"/>
                  </a:lnTo>
                  <a:lnTo>
                    <a:pt x="60022" y="64008"/>
                  </a:lnTo>
                  <a:lnTo>
                    <a:pt x="59944" y="58966"/>
                  </a:lnTo>
                  <a:lnTo>
                    <a:pt x="59614" y="55181"/>
                  </a:lnTo>
                  <a:lnTo>
                    <a:pt x="59680" y="53162"/>
                  </a:lnTo>
                  <a:lnTo>
                    <a:pt x="59907" y="50406"/>
                  </a:lnTo>
                  <a:lnTo>
                    <a:pt x="59944" y="41910"/>
                  </a:lnTo>
                  <a:close/>
                </a:path>
                <a:path w="60959" h="71120">
                  <a:moveTo>
                    <a:pt x="59944" y="8890"/>
                  </a:moveTo>
                  <a:lnTo>
                    <a:pt x="45847" y="8890"/>
                  </a:lnTo>
                  <a:lnTo>
                    <a:pt x="46863" y="9144"/>
                  </a:lnTo>
                  <a:lnTo>
                    <a:pt x="46863" y="31750"/>
                  </a:lnTo>
                  <a:lnTo>
                    <a:pt x="59944" y="31750"/>
                  </a:lnTo>
                  <a:lnTo>
                    <a:pt x="59944" y="8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11" name="object 310">
              <a:extLst>
                <a:ext uri="{FF2B5EF4-FFF2-40B4-BE49-F238E27FC236}">
                  <a16:creationId xmlns:a16="http://schemas.microsoft.com/office/drawing/2014/main" id="{D8A9D206-63FC-9536-FE55-392063E7AEF2}"/>
                </a:ext>
              </a:extLst>
            </p:cNvPr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763255" y="5667273"/>
              <a:ext cx="112560" cy="189966"/>
            </a:xfrm>
            <a:prstGeom prst="rect">
              <a:avLst/>
            </a:prstGeom>
          </p:spPr>
        </p:pic>
        <p:pic>
          <p:nvPicPr>
            <p:cNvPr id="1112" name="object 311">
              <a:extLst>
                <a:ext uri="{FF2B5EF4-FFF2-40B4-BE49-F238E27FC236}">
                  <a16:creationId xmlns:a16="http://schemas.microsoft.com/office/drawing/2014/main" id="{FE53DF54-F095-1D31-AEDB-FDF3EBD435B1}"/>
                </a:ext>
              </a:extLst>
            </p:cNvPr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896224" y="5667273"/>
              <a:ext cx="167208" cy="191909"/>
            </a:xfrm>
            <a:prstGeom prst="rect">
              <a:avLst/>
            </a:prstGeom>
          </p:spPr>
        </p:pic>
        <p:pic>
          <p:nvPicPr>
            <p:cNvPr id="1113" name="object 312">
              <a:extLst>
                <a:ext uri="{FF2B5EF4-FFF2-40B4-BE49-F238E27FC236}">
                  <a16:creationId xmlns:a16="http://schemas.microsoft.com/office/drawing/2014/main" id="{27520A53-8DD0-BC96-9780-C2C234F3976C}"/>
                </a:ext>
              </a:extLst>
            </p:cNvPr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2095614" y="5667273"/>
              <a:ext cx="168503" cy="189966"/>
            </a:xfrm>
            <a:prstGeom prst="rect">
              <a:avLst/>
            </a:prstGeom>
          </p:spPr>
        </p:pic>
        <p:pic>
          <p:nvPicPr>
            <p:cNvPr id="1114" name="object 313">
              <a:extLst>
                <a:ext uri="{FF2B5EF4-FFF2-40B4-BE49-F238E27FC236}">
                  <a16:creationId xmlns:a16="http://schemas.microsoft.com/office/drawing/2014/main" id="{834D724E-A3C4-2A6F-BEC4-64602410F1D3}"/>
                </a:ext>
              </a:extLst>
            </p:cNvPr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2300465" y="5665946"/>
              <a:ext cx="136626" cy="192601"/>
            </a:xfrm>
            <a:prstGeom prst="rect">
              <a:avLst/>
            </a:prstGeom>
          </p:spPr>
        </p:pic>
        <p:sp>
          <p:nvSpPr>
            <p:cNvPr id="1115" name="object 314">
              <a:extLst>
                <a:ext uri="{FF2B5EF4-FFF2-40B4-BE49-F238E27FC236}">
                  <a16:creationId xmlns:a16="http://schemas.microsoft.com/office/drawing/2014/main" id="{63A68644-10CE-A0A1-F0D8-0DBDB29122DA}"/>
                </a:ext>
              </a:extLst>
            </p:cNvPr>
            <p:cNvSpPr/>
            <p:nvPr/>
          </p:nvSpPr>
          <p:spPr>
            <a:xfrm>
              <a:off x="2484970" y="5666752"/>
              <a:ext cx="147955" cy="190500"/>
            </a:xfrm>
            <a:custGeom>
              <a:avLst/>
              <a:gdLst/>
              <a:ahLst/>
              <a:cxnLst/>
              <a:rect l="l" t="t" r="r" b="b"/>
              <a:pathLst>
                <a:path w="147955" h="190500">
                  <a:moveTo>
                    <a:pt x="147561" y="0"/>
                  </a:moveTo>
                  <a:lnTo>
                    <a:pt x="121310" y="0"/>
                  </a:lnTo>
                  <a:lnTo>
                    <a:pt x="121310" y="5080"/>
                  </a:lnTo>
                  <a:lnTo>
                    <a:pt x="121310" y="6350"/>
                  </a:lnTo>
                  <a:lnTo>
                    <a:pt x="121310" y="81280"/>
                  </a:lnTo>
                  <a:lnTo>
                    <a:pt x="26339" y="81280"/>
                  </a:lnTo>
                  <a:lnTo>
                    <a:pt x="2633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84" y="5080"/>
                  </a:lnTo>
                  <a:lnTo>
                    <a:pt x="584" y="6350"/>
                  </a:lnTo>
                  <a:lnTo>
                    <a:pt x="723" y="6350"/>
                  </a:lnTo>
                  <a:lnTo>
                    <a:pt x="723" y="12700"/>
                  </a:lnTo>
                  <a:lnTo>
                    <a:pt x="1066" y="12700"/>
                  </a:lnTo>
                  <a:lnTo>
                    <a:pt x="1066" y="22860"/>
                  </a:lnTo>
                  <a:lnTo>
                    <a:pt x="1358" y="22860"/>
                  </a:lnTo>
                  <a:lnTo>
                    <a:pt x="1358" y="30480"/>
                  </a:lnTo>
                  <a:lnTo>
                    <a:pt x="1384" y="39370"/>
                  </a:lnTo>
                  <a:lnTo>
                    <a:pt x="1409" y="46990"/>
                  </a:lnTo>
                  <a:lnTo>
                    <a:pt x="1511" y="57150"/>
                  </a:lnTo>
                  <a:lnTo>
                    <a:pt x="1612" y="81280"/>
                  </a:lnTo>
                  <a:lnTo>
                    <a:pt x="1612" y="102870"/>
                  </a:lnTo>
                  <a:lnTo>
                    <a:pt x="1600" y="133350"/>
                  </a:lnTo>
                  <a:lnTo>
                    <a:pt x="1574" y="143510"/>
                  </a:lnTo>
                  <a:lnTo>
                    <a:pt x="1485" y="152400"/>
                  </a:lnTo>
                  <a:lnTo>
                    <a:pt x="1371" y="160020"/>
                  </a:lnTo>
                  <a:lnTo>
                    <a:pt x="1320" y="167640"/>
                  </a:lnTo>
                  <a:lnTo>
                    <a:pt x="1244" y="177800"/>
                  </a:lnTo>
                  <a:lnTo>
                    <a:pt x="774" y="177800"/>
                  </a:lnTo>
                  <a:lnTo>
                    <a:pt x="774" y="185420"/>
                  </a:lnTo>
                  <a:lnTo>
                    <a:pt x="25" y="185420"/>
                  </a:lnTo>
                  <a:lnTo>
                    <a:pt x="25" y="190500"/>
                  </a:lnTo>
                  <a:lnTo>
                    <a:pt x="26339" y="190500"/>
                  </a:lnTo>
                  <a:lnTo>
                    <a:pt x="26339" y="185420"/>
                  </a:lnTo>
                  <a:lnTo>
                    <a:pt x="26339" y="177800"/>
                  </a:lnTo>
                  <a:lnTo>
                    <a:pt x="26339" y="102870"/>
                  </a:lnTo>
                  <a:lnTo>
                    <a:pt x="121310" y="102870"/>
                  </a:lnTo>
                  <a:lnTo>
                    <a:pt x="121310" y="190500"/>
                  </a:lnTo>
                  <a:lnTo>
                    <a:pt x="147510" y="190500"/>
                  </a:lnTo>
                  <a:lnTo>
                    <a:pt x="147510" y="185420"/>
                  </a:lnTo>
                  <a:lnTo>
                    <a:pt x="146570" y="185420"/>
                  </a:lnTo>
                  <a:lnTo>
                    <a:pt x="146570" y="177800"/>
                  </a:lnTo>
                  <a:lnTo>
                    <a:pt x="146189" y="177800"/>
                  </a:lnTo>
                  <a:lnTo>
                    <a:pt x="146189" y="167640"/>
                  </a:lnTo>
                  <a:lnTo>
                    <a:pt x="146202" y="160020"/>
                  </a:lnTo>
                  <a:lnTo>
                    <a:pt x="146062" y="160020"/>
                  </a:lnTo>
                  <a:lnTo>
                    <a:pt x="146062" y="152400"/>
                  </a:lnTo>
                  <a:lnTo>
                    <a:pt x="145961" y="143510"/>
                  </a:lnTo>
                  <a:lnTo>
                    <a:pt x="145986" y="133350"/>
                  </a:lnTo>
                  <a:lnTo>
                    <a:pt x="146037" y="102870"/>
                  </a:lnTo>
                  <a:lnTo>
                    <a:pt x="146037" y="81280"/>
                  </a:lnTo>
                  <a:lnTo>
                    <a:pt x="146037" y="57150"/>
                  </a:lnTo>
                  <a:lnTo>
                    <a:pt x="146011" y="46990"/>
                  </a:lnTo>
                  <a:lnTo>
                    <a:pt x="145973" y="39370"/>
                  </a:lnTo>
                  <a:lnTo>
                    <a:pt x="145986" y="30480"/>
                  </a:lnTo>
                  <a:lnTo>
                    <a:pt x="146164" y="30480"/>
                  </a:lnTo>
                  <a:lnTo>
                    <a:pt x="146164" y="22860"/>
                  </a:lnTo>
                  <a:lnTo>
                    <a:pt x="146380" y="22860"/>
                  </a:lnTo>
                  <a:lnTo>
                    <a:pt x="146380" y="12700"/>
                  </a:lnTo>
                  <a:lnTo>
                    <a:pt x="146685" y="12700"/>
                  </a:lnTo>
                  <a:lnTo>
                    <a:pt x="146685" y="6350"/>
                  </a:lnTo>
                  <a:lnTo>
                    <a:pt x="146939" y="6350"/>
                  </a:lnTo>
                  <a:lnTo>
                    <a:pt x="146939" y="5080"/>
                  </a:lnTo>
                  <a:lnTo>
                    <a:pt x="147561" y="5080"/>
                  </a:lnTo>
                  <a:lnTo>
                    <a:pt x="147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16" name="object 315">
              <a:extLst>
                <a:ext uri="{FF2B5EF4-FFF2-40B4-BE49-F238E27FC236}">
                  <a16:creationId xmlns:a16="http://schemas.microsoft.com/office/drawing/2014/main" id="{0D2AE740-7B86-FDE3-6DF1-7EFFD728451C}"/>
                </a:ext>
              </a:extLst>
            </p:cNvPr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2686545" y="5667273"/>
              <a:ext cx="169799" cy="191274"/>
            </a:xfrm>
            <a:prstGeom prst="rect">
              <a:avLst/>
            </a:prstGeom>
          </p:spPr>
        </p:pic>
        <p:sp>
          <p:nvSpPr>
            <p:cNvPr id="1117" name="object 316">
              <a:extLst>
                <a:ext uri="{FF2B5EF4-FFF2-40B4-BE49-F238E27FC236}">
                  <a16:creationId xmlns:a16="http://schemas.microsoft.com/office/drawing/2014/main" id="{87AA744C-9969-3F7F-4B5B-08F2379FA562}"/>
                </a:ext>
              </a:extLst>
            </p:cNvPr>
            <p:cNvSpPr/>
            <p:nvPr/>
          </p:nvSpPr>
          <p:spPr>
            <a:xfrm>
              <a:off x="2909176" y="5666752"/>
              <a:ext cx="114300" cy="190500"/>
            </a:xfrm>
            <a:custGeom>
              <a:avLst/>
              <a:gdLst/>
              <a:ahLst/>
              <a:cxnLst/>
              <a:rect l="l" t="t" r="r" b="b"/>
              <a:pathLst>
                <a:path w="114300" h="190500">
                  <a:moveTo>
                    <a:pt x="114122" y="167640"/>
                  </a:moveTo>
                  <a:lnTo>
                    <a:pt x="99415" y="167640"/>
                  </a:lnTo>
                  <a:lnTo>
                    <a:pt x="99415" y="168910"/>
                  </a:lnTo>
                  <a:lnTo>
                    <a:pt x="26314" y="168910"/>
                  </a:lnTo>
                  <a:lnTo>
                    <a:pt x="26314" y="101600"/>
                  </a:lnTo>
                  <a:lnTo>
                    <a:pt x="100444" y="101600"/>
                  </a:lnTo>
                  <a:lnTo>
                    <a:pt x="100444" y="80010"/>
                  </a:lnTo>
                  <a:lnTo>
                    <a:pt x="26314" y="80010"/>
                  </a:lnTo>
                  <a:lnTo>
                    <a:pt x="26314" y="57150"/>
                  </a:lnTo>
                  <a:lnTo>
                    <a:pt x="26314" y="21590"/>
                  </a:lnTo>
                  <a:lnTo>
                    <a:pt x="110197" y="21590"/>
                  </a:lnTo>
                  <a:lnTo>
                    <a:pt x="110197" y="12700"/>
                  </a:lnTo>
                  <a:lnTo>
                    <a:pt x="110197" y="6350"/>
                  </a:lnTo>
                  <a:lnTo>
                    <a:pt x="110197" y="0"/>
                  </a:lnTo>
                  <a:lnTo>
                    <a:pt x="101" y="0"/>
                  </a:lnTo>
                  <a:lnTo>
                    <a:pt x="101" y="6350"/>
                  </a:lnTo>
                  <a:lnTo>
                    <a:pt x="698" y="6350"/>
                  </a:lnTo>
                  <a:lnTo>
                    <a:pt x="698" y="12700"/>
                  </a:lnTo>
                  <a:lnTo>
                    <a:pt x="1016" y="12700"/>
                  </a:lnTo>
                  <a:lnTo>
                    <a:pt x="1016" y="21590"/>
                  </a:lnTo>
                  <a:lnTo>
                    <a:pt x="1257" y="21590"/>
                  </a:lnTo>
                  <a:lnTo>
                    <a:pt x="1257" y="22860"/>
                  </a:lnTo>
                  <a:lnTo>
                    <a:pt x="1333" y="30480"/>
                  </a:lnTo>
                  <a:lnTo>
                    <a:pt x="1358" y="39370"/>
                  </a:lnTo>
                  <a:lnTo>
                    <a:pt x="1384" y="46990"/>
                  </a:lnTo>
                  <a:lnTo>
                    <a:pt x="1485" y="57150"/>
                  </a:lnTo>
                  <a:lnTo>
                    <a:pt x="1587" y="80010"/>
                  </a:lnTo>
                  <a:lnTo>
                    <a:pt x="1587" y="101600"/>
                  </a:lnTo>
                  <a:lnTo>
                    <a:pt x="1587" y="133350"/>
                  </a:lnTo>
                  <a:lnTo>
                    <a:pt x="1549" y="143510"/>
                  </a:lnTo>
                  <a:lnTo>
                    <a:pt x="1409" y="143510"/>
                  </a:lnTo>
                  <a:lnTo>
                    <a:pt x="1409" y="160020"/>
                  </a:lnTo>
                  <a:lnTo>
                    <a:pt x="1295" y="167640"/>
                  </a:lnTo>
                  <a:lnTo>
                    <a:pt x="1295" y="168910"/>
                  </a:lnTo>
                  <a:lnTo>
                    <a:pt x="1206" y="177800"/>
                  </a:lnTo>
                  <a:lnTo>
                    <a:pt x="749" y="177800"/>
                  </a:lnTo>
                  <a:lnTo>
                    <a:pt x="749" y="185420"/>
                  </a:lnTo>
                  <a:lnTo>
                    <a:pt x="0" y="185420"/>
                  </a:lnTo>
                  <a:lnTo>
                    <a:pt x="0" y="190500"/>
                  </a:lnTo>
                  <a:lnTo>
                    <a:pt x="114122" y="190500"/>
                  </a:lnTo>
                  <a:lnTo>
                    <a:pt x="114122" y="185420"/>
                  </a:lnTo>
                  <a:lnTo>
                    <a:pt x="114122" y="177800"/>
                  </a:lnTo>
                  <a:lnTo>
                    <a:pt x="114122" y="168910"/>
                  </a:lnTo>
                  <a:lnTo>
                    <a:pt x="114122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18" name="object 317">
              <a:extLst>
                <a:ext uri="{FF2B5EF4-FFF2-40B4-BE49-F238E27FC236}">
                  <a16:creationId xmlns:a16="http://schemas.microsoft.com/office/drawing/2014/main" id="{CC912F07-2964-C531-5E1C-C716A63F4EB1}"/>
                </a:ext>
              </a:extLst>
            </p:cNvPr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3295764" y="5667273"/>
              <a:ext cx="168503" cy="189966"/>
            </a:xfrm>
            <a:prstGeom prst="rect">
              <a:avLst/>
            </a:prstGeom>
          </p:spPr>
        </p:pic>
        <p:pic>
          <p:nvPicPr>
            <p:cNvPr id="1119" name="object 318">
              <a:extLst>
                <a:ext uri="{FF2B5EF4-FFF2-40B4-BE49-F238E27FC236}">
                  <a16:creationId xmlns:a16="http://schemas.microsoft.com/office/drawing/2014/main" id="{4F21C69E-896C-4C38-147B-810220FB634D}"/>
                </a:ext>
              </a:extLst>
            </p:cNvPr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3147390" y="5665946"/>
              <a:ext cx="124421" cy="191293"/>
            </a:xfrm>
            <a:prstGeom prst="rect">
              <a:avLst/>
            </a:prstGeom>
          </p:spPr>
        </p:pic>
        <p:pic>
          <p:nvPicPr>
            <p:cNvPr id="1120" name="object 319">
              <a:extLst>
                <a:ext uri="{FF2B5EF4-FFF2-40B4-BE49-F238E27FC236}">
                  <a16:creationId xmlns:a16="http://schemas.microsoft.com/office/drawing/2014/main" id="{84BFF572-9EC6-6F6D-DA76-588C505A0488}"/>
                </a:ext>
              </a:extLst>
            </p:cNvPr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3492156" y="5664022"/>
              <a:ext cx="147688" cy="196469"/>
            </a:xfrm>
            <a:prstGeom prst="rect">
              <a:avLst/>
            </a:prstGeom>
          </p:spPr>
        </p:pic>
        <p:sp>
          <p:nvSpPr>
            <p:cNvPr id="1121" name="object 320">
              <a:extLst>
                <a:ext uri="{FF2B5EF4-FFF2-40B4-BE49-F238E27FC236}">
                  <a16:creationId xmlns:a16="http://schemas.microsoft.com/office/drawing/2014/main" id="{DF5E3E01-5C38-82B2-43EF-FD22623875F2}"/>
                </a:ext>
              </a:extLst>
            </p:cNvPr>
            <p:cNvSpPr/>
            <p:nvPr/>
          </p:nvSpPr>
          <p:spPr>
            <a:xfrm>
              <a:off x="3690340" y="5666752"/>
              <a:ext cx="145415" cy="190500"/>
            </a:xfrm>
            <a:custGeom>
              <a:avLst/>
              <a:gdLst/>
              <a:ahLst/>
              <a:cxnLst/>
              <a:rect l="l" t="t" r="r" b="b"/>
              <a:pathLst>
                <a:path w="145414" h="190500">
                  <a:moveTo>
                    <a:pt x="14493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584" y="5080"/>
                  </a:lnTo>
                  <a:lnTo>
                    <a:pt x="584" y="6350"/>
                  </a:lnTo>
                  <a:lnTo>
                    <a:pt x="698" y="12700"/>
                  </a:lnTo>
                  <a:lnTo>
                    <a:pt x="1003" y="12700"/>
                  </a:lnTo>
                  <a:lnTo>
                    <a:pt x="1003" y="21590"/>
                  </a:lnTo>
                  <a:lnTo>
                    <a:pt x="1282" y="21590"/>
                  </a:lnTo>
                  <a:lnTo>
                    <a:pt x="1282" y="22860"/>
                  </a:lnTo>
                  <a:lnTo>
                    <a:pt x="1371" y="30480"/>
                  </a:lnTo>
                  <a:lnTo>
                    <a:pt x="1473" y="39370"/>
                  </a:lnTo>
                  <a:lnTo>
                    <a:pt x="1536" y="46990"/>
                  </a:lnTo>
                  <a:lnTo>
                    <a:pt x="1574" y="57150"/>
                  </a:lnTo>
                  <a:lnTo>
                    <a:pt x="1587" y="134620"/>
                  </a:lnTo>
                  <a:lnTo>
                    <a:pt x="1549" y="143510"/>
                  </a:lnTo>
                  <a:lnTo>
                    <a:pt x="1460" y="152400"/>
                  </a:lnTo>
                  <a:lnTo>
                    <a:pt x="1346" y="160020"/>
                  </a:lnTo>
                  <a:lnTo>
                    <a:pt x="1308" y="167640"/>
                  </a:lnTo>
                  <a:lnTo>
                    <a:pt x="1244" y="177800"/>
                  </a:lnTo>
                  <a:lnTo>
                    <a:pt x="762" y="177800"/>
                  </a:lnTo>
                  <a:lnTo>
                    <a:pt x="762" y="185420"/>
                  </a:lnTo>
                  <a:lnTo>
                    <a:pt x="0" y="185420"/>
                  </a:lnTo>
                  <a:lnTo>
                    <a:pt x="0" y="190500"/>
                  </a:lnTo>
                  <a:lnTo>
                    <a:pt x="26314" y="190500"/>
                  </a:lnTo>
                  <a:lnTo>
                    <a:pt x="26314" y="185420"/>
                  </a:lnTo>
                  <a:lnTo>
                    <a:pt x="26314" y="177800"/>
                  </a:lnTo>
                  <a:lnTo>
                    <a:pt x="26314" y="21590"/>
                  </a:lnTo>
                  <a:lnTo>
                    <a:pt x="118681" y="21590"/>
                  </a:lnTo>
                  <a:lnTo>
                    <a:pt x="118681" y="190500"/>
                  </a:lnTo>
                  <a:lnTo>
                    <a:pt x="144881" y="190500"/>
                  </a:lnTo>
                  <a:lnTo>
                    <a:pt x="144881" y="185420"/>
                  </a:lnTo>
                  <a:lnTo>
                    <a:pt x="143941" y="185420"/>
                  </a:lnTo>
                  <a:lnTo>
                    <a:pt x="143941" y="177800"/>
                  </a:lnTo>
                  <a:lnTo>
                    <a:pt x="143560" y="177800"/>
                  </a:lnTo>
                  <a:lnTo>
                    <a:pt x="143560" y="167640"/>
                  </a:lnTo>
                  <a:lnTo>
                    <a:pt x="143586" y="160020"/>
                  </a:lnTo>
                  <a:lnTo>
                    <a:pt x="143433" y="160020"/>
                  </a:lnTo>
                  <a:lnTo>
                    <a:pt x="143433" y="152400"/>
                  </a:lnTo>
                  <a:lnTo>
                    <a:pt x="143332" y="143510"/>
                  </a:lnTo>
                  <a:lnTo>
                    <a:pt x="143344" y="134620"/>
                  </a:lnTo>
                  <a:lnTo>
                    <a:pt x="143408" y="57150"/>
                  </a:lnTo>
                  <a:lnTo>
                    <a:pt x="143383" y="46990"/>
                  </a:lnTo>
                  <a:lnTo>
                    <a:pt x="143344" y="39370"/>
                  </a:lnTo>
                  <a:lnTo>
                    <a:pt x="143357" y="30480"/>
                  </a:lnTo>
                  <a:lnTo>
                    <a:pt x="143535" y="30480"/>
                  </a:lnTo>
                  <a:lnTo>
                    <a:pt x="143535" y="22860"/>
                  </a:lnTo>
                  <a:lnTo>
                    <a:pt x="143687" y="22860"/>
                  </a:lnTo>
                  <a:lnTo>
                    <a:pt x="143687" y="21590"/>
                  </a:lnTo>
                  <a:lnTo>
                    <a:pt x="143764" y="12700"/>
                  </a:lnTo>
                  <a:lnTo>
                    <a:pt x="144056" y="12700"/>
                  </a:lnTo>
                  <a:lnTo>
                    <a:pt x="144056" y="6350"/>
                  </a:lnTo>
                  <a:lnTo>
                    <a:pt x="144297" y="6350"/>
                  </a:lnTo>
                  <a:lnTo>
                    <a:pt x="144297" y="5080"/>
                  </a:lnTo>
                  <a:lnTo>
                    <a:pt x="144932" y="5080"/>
                  </a:lnTo>
                  <a:lnTo>
                    <a:pt x="1449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22" name="object 321">
              <a:extLst>
                <a:ext uri="{FF2B5EF4-FFF2-40B4-BE49-F238E27FC236}">
                  <a16:creationId xmlns:a16="http://schemas.microsoft.com/office/drawing/2014/main" id="{D70A95FC-8699-5550-16C6-07BA6A9AEAF2}"/>
                </a:ext>
              </a:extLst>
            </p:cNvPr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4092270" y="5665946"/>
              <a:ext cx="124421" cy="191293"/>
            </a:xfrm>
            <a:prstGeom prst="rect">
              <a:avLst/>
            </a:prstGeom>
          </p:spPr>
        </p:pic>
        <p:pic>
          <p:nvPicPr>
            <p:cNvPr id="1123" name="object 322">
              <a:extLst>
                <a:ext uri="{FF2B5EF4-FFF2-40B4-BE49-F238E27FC236}">
                  <a16:creationId xmlns:a16="http://schemas.microsoft.com/office/drawing/2014/main" id="{5F215D47-E38E-FB38-50F0-CFDE6FE70370}"/>
                </a:ext>
              </a:extLst>
            </p:cNvPr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3885877" y="5664022"/>
              <a:ext cx="161945" cy="196469"/>
            </a:xfrm>
            <a:prstGeom prst="rect">
              <a:avLst/>
            </a:prstGeom>
          </p:spPr>
        </p:pic>
        <p:pic>
          <p:nvPicPr>
            <p:cNvPr id="1124" name="object 323">
              <a:extLst>
                <a:ext uri="{FF2B5EF4-FFF2-40B4-BE49-F238E27FC236}">
                  <a16:creationId xmlns:a16="http://schemas.microsoft.com/office/drawing/2014/main" id="{95EA0FFB-7743-482F-5061-2E727AB6F1CD}"/>
                </a:ext>
              </a:extLst>
            </p:cNvPr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4249763" y="5665799"/>
              <a:ext cx="137274" cy="191439"/>
            </a:xfrm>
            <a:prstGeom prst="rect">
              <a:avLst/>
            </a:prstGeom>
          </p:spPr>
        </p:pic>
        <p:pic>
          <p:nvPicPr>
            <p:cNvPr id="1125" name="object 324">
              <a:extLst>
                <a:ext uri="{FF2B5EF4-FFF2-40B4-BE49-F238E27FC236}">
                  <a16:creationId xmlns:a16="http://schemas.microsoft.com/office/drawing/2014/main" id="{D8059036-44B0-3F5D-0893-862BCA0D1972}"/>
                </a:ext>
              </a:extLst>
            </p:cNvPr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4429379" y="5667273"/>
              <a:ext cx="183476" cy="249834"/>
            </a:xfrm>
            <a:prstGeom prst="rect">
              <a:avLst/>
            </a:prstGeom>
          </p:spPr>
        </p:pic>
        <p:pic>
          <p:nvPicPr>
            <p:cNvPr id="1126" name="object 325">
              <a:extLst>
                <a:ext uri="{FF2B5EF4-FFF2-40B4-BE49-F238E27FC236}">
                  <a16:creationId xmlns:a16="http://schemas.microsoft.com/office/drawing/2014/main" id="{73871998-F17C-1F7C-F319-733FF4414384}"/>
                </a:ext>
              </a:extLst>
            </p:cNvPr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4648695" y="5667273"/>
              <a:ext cx="150279" cy="189966"/>
            </a:xfrm>
            <a:prstGeom prst="rect">
              <a:avLst/>
            </a:prstGeom>
          </p:spPr>
        </p:pic>
        <p:pic>
          <p:nvPicPr>
            <p:cNvPr id="1127" name="object 326">
              <a:extLst>
                <a:ext uri="{FF2B5EF4-FFF2-40B4-BE49-F238E27FC236}">
                  <a16:creationId xmlns:a16="http://schemas.microsoft.com/office/drawing/2014/main" id="{C135444F-FC00-E324-A81C-5E81978C0533}"/>
                </a:ext>
              </a:extLst>
            </p:cNvPr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4836934" y="5667273"/>
              <a:ext cx="150279" cy="189966"/>
            </a:xfrm>
            <a:prstGeom prst="rect">
              <a:avLst/>
            </a:prstGeom>
          </p:spPr>
        </p:pic>
        <p:sp>
          <p:nvSpPr>
            <p:cNvPr id="1128" name="object 327">
              <a:extLst>
                <a:ext uri="{FF2B5EF4-FFF2-40B4-BE49-F238E27FC236}">
                  <a16:creationId xmlns:a16="http://schemas.microsoft.com/office/drawing/2014/main" id="{D644477A-ECC6-A27B-F12C-E230CCD777AC}"/>
                </a:ext>
              </a:extLst>
            </p:cNvPr>
            <p:cNvSpPr/>
            <p:nvPr/>
          </p:nvSpPr>
          <p:spPr>
            <a:xfrm>
              <a:off x="5024996" y="5666752"/>
              <a:ext cx="114300" cy="190500"/>
            </a:xfrm>
            <a:custGeom>
              <a:avLst/>
              <a:gdLst/>
              <a:ahLst/>
              <a:cxnLst/>
              <a:rect l="l" t="t" r="r" b="b"/>
              <a:pathLst>
                <a:path w="114300" h="190500">
                  <a:moveTo>
                    <a:pt x="114122" y="167640"/>
                  </a:moveTo>
                  <a:lnTo>
                    <a:pt x="99415" y="167640"/>
                  </a:lnTo>
                  <a:lnTo>
                    <a:pt x="99415" y="168910"/>
                  </a:lnTo>
                  <a:lnTo>
                    <a:pt x="26314" y="168910"/>
                  </a:lnTo>
                  <a:lnTo>
                    <a:pt x="26314" y="101600"/>
                  </a:lnTo>
                  <a:lnTo>
                    <a:pt x="100444" y="101600"/>
                  </a:lnTo>
                  <a:lnTo>
                    <a:pt x="100444" y="80010"/>
                  </a:lnTo>
                  <a:lnTo>
                    <a:pt x="26314" y="80010"/>
                  </a:lnTo>
                  <a:lnTo>
                    <a:pt x="26314" y="57150"/>
                  </a:lnTo>
                  <a:lnTo>
                    <a:pt x="26314" y="21590"/>
                  </a:lnTo>
                  <a:lnTo>
                    <a:pt x="110210" y="21590"/>
                  </a:lnTo>
                  <a:lnTo>
                    <a:pt x="110210" y="12700"/>
                  </a:lnTo>
                  <a:lnTo>
                    <a:pt x="110210" y="6350"/>
                  </a:lnTo>
                  <a:lnTo>
                    <a:pt x="110210" y="0"/>
                  </a:lnTo>
                  <a:lnTo>
                    <a:pt x="101" y="0"/>
                  </a:lnTo>
                  <a:lnTo>
                    <a:pt x="101" y="6350"/>
                  </a:lnTo>
                  <a:lnTo>
                    <a:pt x="698" y="6350"/>
                  </a:lnTo>
                  <a:lnTo>
                    <a:pt x="698" y="12700"/>
                  </a:lnTo>
                  <a:lnTo>
                    <a:pt x="1016" y="12700"/>
                  </a:lnTo>
                  <a:lnTo>
                    <a:pt x="1016" y="21590"/>
                  </a:lnTo>
                  <a:lnTo>
                    <a:pt x="1257" y="21590"/>
                  </a:lnTo>
                  <a:lnTo>
                    <a:pt x="1257" y="22860"/>
                  </a:lnTo>
                  <a:lnTo>
                    <a:pt x="1333" y="30480"/>
                  </a:lnTo>
                  <a:lnTo>
                    <a:pt x="1358" y="39370"/>
                  </a:lnTo>
                  <a:lnTo>
                    <a:pt x="1384" y="46990"/>
                  </a:lnTo>
                  <a:lnTo>
                    <a:pt x="1485" y="57150"/>
                  </a:lnTo>
                  <a:lnTo>
                    <a:pt x="1587" y="80010"/>
                  </a:lnTo>
                  <a:lnTo>
                    <a:pt x="1587" y="101600"/>
                  </a:lnTo>
                  <a:lnTo>
                    <a:pt x="1587" y="133350"/>
                  </a:lnTo>
                  <a:lnTo>
                    <a:pt x="1549" y="143510"/>
                  </a:lnTo>
                  <a:lnTo>
                    <a:pt x="1409" y="143510"/>
                  </a:lnTo>
                  <a:lnTo>
                    <a:pt x="1409" y="160020"/>
                  </a:lnTo>
                  <a:lnTo>
                    <a:pt x="1295" y="167640"/>
                  </a:lnTo>
                  <a:lnTo>
                    <a:pt x="1295" y="168910"/>
                  </a:lnTo>
                  <a:lnTo>
                    <a:pt x="1206" y="177800"/>
                  </a:lnTo>
                  <a:lnTo>
                    <a:pt x="749" y="177800"/>
                  </a:lnTo>
                  <a:lnTo>
                    <a:pt x="749" y="185420"/>
                  </a:lnTo>
                  <a:lnTo>
                    <a:pt x="0" y="185420"/>
                  </a:lnTo>
                  <a:lnTo>
                    <a:pt x="0" y="190500"/>
                  </a:lnTo>
                  <a:lnTo>
                    <a:pt x="114122" y="190500"/>
                  </a:lnTo>
                  <a:lnTo>
                    <a:pt x="114122" y="185420"/>
                  </a:lnTo>
                  <a:lnTo>
                    <a:pt x="114122" y="177800"/>
                  </a:lnTo>
                  <a:lnTo>
                    <a:pt x="114122" y="168910"/>
                  </a:lnTo>
                  <a:lnTo>
                    <a:pt x="114122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29" name="object 328">
              <a:extLst>
                <a:ext uri="{FF2B5EF4-FFF2-40B4-BE49-F238E27FC236}">
                  <a16:creationId xmlns:a16="http://schemas.microsoft.com/office/drawing/2014/main" id="{31985B61-0822-9362-2BD3-853B97C6FF1A}"/>
                </a:ext>
              </a:extLst>
            </p:cNvPr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167744" y="5667273"/>
              <a:ext cx="167208" cy="191909"/>
            </a:xfrm>
            <a:prstGeom prst="rect">
              <a:avLst/>
            </a:prstGeom>
          </p:spPr>
        </p:pic>
        <p:pic>
          <p:nvPicPr>
            <p:cNvPr id="1130" name="object 329">
              <a:extLst>
                <a:ext uri="{FF2B5EF4-FFF2-40B4-BE49-F238E27FC236}">
                  <a16:creationId xmlns:a16="http://schemas.microsoft.com/office/drawing/2014/main" id="{0A72A3F6-BD3F-4DB4-1527-690F9CD00E8B}"/>
                </a:ext>
              </a:extLst>
            </p:cNvPr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382755" y="5667273"/>
              <a:ext cx="150279" cy="189966"/>
            </a:xfrm>
            <a:prstGeom prst="rect">
              <a:avLst/>
            </a:prstGeom>
          </p:spPr>
        </p:pic>
        <p:pic>
          <p:nvPicPr>
            <p:cNvPr id="1131" name="object 330">
              <a:extLst>
                <a:ext uri="{FF2B5EF4-FFF2-40B4-BE49-F238E27FC236}">
                  <a16:creationId xmlns:a16="http://schemas.microsoft.com/office/drawing/2014/main" id="{9CD5E08C-D1E0-9FB8-994F-0C477EDC6A75}"/>
                </a:ext>
              </a:extLst>
            </p:cNvPr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6987261" y="5894425"/>
              <a:ext cx="197700" cy="195224"/>
            </a:xfrm>
            <a:prstGeom prst="rect">
              <a:avLst/>
            </a:prstGeom>
          </p:spPr>
        </p:pic>
        <p:pic>
          <p:nvPicPr>
            <p:cNvPr id="1132" name="object 331">
              <a:extLst>
                <a:ext uri="{FF2B5EF4-FFF2-40B4-BE49-F238E27FC236}">
                  <a16:creationId xmlns:a16="http://schemas.microsoft.com/office/drawing/2014/main" id="{848A2B6A-0DAE-769F-E7CB-4873C1FBD8EE}"/>
                </a:ext>
              </a:extLst>
            </p:cNvPr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7245134" y="5894603"/>
              <a:ext cx="117576" cy="195046"/>
            </a:xfrm>
            <a:prstGeom prst="rect">
              <a:avLst/>
            </a:prstGeom>
          </p:spPr>
        </p:pic>
        <p:pic>
          <p:nvPicPr>
            <p:cNvPr id="1133" name="object 332">
              <a:extLst>
                <a:ext uri="{FF2B5EF4-FFF2-40B4-BE49-F238E27FC236}">
                  <a16:creationId xmlns:a16="http://schemas.microsoft.com/office/drawing/2014/main" id="{5F110A2F-9B26-4850-4E53-76F1366821E5}"/>
                </a:ext>
              </a:extLst>
            </p:cNvPr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7400290" y="5891276"/>
              <a:ext cx="151612" cy="201701"/>
            </a:xfrm>
            <a:prstGeom prst="rect">
              <a:avLst/>
            </a:prstGeom>
          </p:spPr>
        </p:pic>
        <p:pic>
          <p:nvPicPr>
            <p:cNvPr id="1134" name="object 333">
              <a:extLst>
                <a:ext uri="{FF2B5EF4-FFF2-40B4-BE49-F238E27FC236}">
                  <a16:creationId xmlns:a16="http://schemas.microsoft.com/office/drawing/2014/main" id="{028FCADA-04BA-75E2-B5DF-2481D85224D6}"/>
                </a:ext>
              </a:extLst>
            </p:cNvPr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581557" y="5894603"/>
              <a:ext cx="154292" cy="195046"/>
            </a:xfrm>
            <a:prstGeom prst="rect">
              <a:avLst/>
            </a:prstGeom>
          </p:spPr>
        </p:pic>
        <p:pic>
          <p:nvPicPr>
            <p:cNvPr id="1135" name="object 334">
              <a:extLst>
                <a:ext uri="{FF2B5EF4-FFF2-40B4-BE49-F238E27FC236}">
                  <a16:creationId xmlns:a16="http://schemas.microsoft.com/office/drawing/2014/main" id="{7AF1B59D-F1EE-09AF-3ECC-DF8B2142D139}"/>
                </a:ext>
              </a:extLst>
            </p:cNvPr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774723" y="5894603"/>
              <a:ext cx="152273" cy="195046"/>
            </a:xfrm>
            <a:prstGeom prst="rect">
              <a:avLst/>
            </a:prstGeom>
          </p:spPr>
        </p:pic>
        <p:pic>
          <p:nvPicPr>
            <p:cNvPr id="1136" name="object 335">
              <a:extLst>
                <a:ext uri="{FF2B5EF4-FFF2-40B4-BE49-F238E27FC236}">
                  <a16:creationId xmlns:a16="http://schemas.microsoft.com/office/drawing/2014/main" id="{6EFE2A4C-C2C5-3CA1-5A8D-850F3E22DFA1}"/>
                </a:ext>
              </a:extLst>
            </p:cNvPr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7965694" y="5894603"/>
              <a:ext cx="172999" cy="195046"/>
            </a:xfrm>
            <a:prstGeom prst="rect">
              <a:avLst/>
            </a:prstGeom>
          </p:spPr>
        </p:pic>
        <p:pic>
          <p:nvPicPr>
            <p:cNvPr id="1137" name="object 336">
              <a:extLst>
                <a:ext uri="{FF2B5EF4-FFF2-40B4-BE49-F238E27FC236}">
                  <a16:creationId xmlns:a16="http://schemas.microsoft.com/office/drawing/2014/main" id="{B13F5E83-5777-BF84-26D4-5A6785E76042}"/>
                </a:ext>
              </a:extLst>
            </p:cNvPr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8169376" y="5893219"/>
              <a:ext cx="140906" cy="196430"/>
            </a:xfrm>
            <a:prstGeom prst="rect">
              <a:avLst/>
            </a:prstGeom>
          </p:spPr>
        </p:pic>
        <p:pic>
          <p:nvPicPr>
            <p:cNvPr id="1138" name="object 337">
              <a:extLst>
                <a:ext uri="{FF2B5EF4-FFF2-40B4-BE49-F238E27FC236}">
                  <a16:creationId xmlns:a16="http://schemas.microsoft.com/office/drawing/2014/main" id="{F9B7C7E5-443E-CD2A-0C06-A72E69959796}"/>
                </a:ext>
              </a:extLst>
            </p:cNvPr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8430514" y="5891276"/>
              <a:ext cx="2597569" cy="259803"/>
            </a:xfrm>
            <a:prstGeom prst="rect">
              <a:avLst/>
            </a:prstGeom>
          </p:spPr>
        </p:pic>
        <p:pic>
          <p:nvPicPr>
            <p:cNvPr id="1139" name="object 338">
              <a:extLst>
                <a:ext uri="{FF2B5EF4-FFF2-40B4-BE49-F238E27FC236}">
                  <a16:creationId xmlns:a16="http://schemas.microsoft.com/office/drawing/2014/main" id="{92BFDECD-844F-AAC2-2D42-8473389AF464}"/>
                </a:ext>
              </a:extLst>
            </p:cNvPr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2248911" y="6027699"/>
              <a:ext cx="867592" cy="257632"/>
            </a:xfrm>
            <a:prstGeom prst="rect">
              <a:avLst/>
            </a:prstGeom>
          </p:spPr>
        </p:pic>
        <p:sp>
          <p:nvSpPr>
            <p:cNvPr id="1140" name="object 339">
              <a:extLst>
                <a:ext uri="{FF2B5EF4-FFF2-40B4-BE49-F238E27FC236}">
                  <a16:creationId xmlns:a16="http://schemas.microsoft.com/office/drawing/2014/main" id="{77C19432-C9B9-350C-D8BB-A871EA1E7402}"/>
                </a:ext>
              </a:extLst>
            </p:cNvPr>
            <p:cNvSpPr/>
            <p:nvPr/>
          </p:nvSpPr>
          <p:spPr>
            <a:xfrm>
              <a:off x="3145358" y="6094742"/>
              <a:ext cx="276860" cy="133350"/>
            </a:xfrm>
            <a:custGeom>
              <a:avLst/>
              <a:gdLst/>
              <a:ahLst/>
              <a:cxnLst/>
              <a:rect l="l" t="t" r="r" b="b"/>
              <a:pathLst>
                <a:path w="276860" h="133350">
                  <a:moveTo>
                    <a:pt x="12164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40" y="19050"/>
                  </a:lnTo>
                  <a:lnTo>
                    <a:pt x="121640" y="0"/>
                  </a:lnTo>
                  <a:close/>
                </a:path>
                <a:path w="276860" h="133350">
                  <a:moveTo>
                    <a:pt x="276491" y="128270"/>
                  </a:moveTo>
                  <a:lnTo>
                    <a:pt x="275907" y="128270"/>
                  </a:lnTo>
                  <a:lnTo>
                    <a:pt x="275907" y="120650"/>
                  </a:lnTo>
                  <a:lnTo>
                    <a:pt x="275475" y="120650"/>
                  </a:lnTo>
                  <a:lnTo>
                    <a:pt x="275475" y="114300"/>
                  </a:lnTo>
                  <a:lnTo>
                    <a:pt x="275221" y="114300"/>
                  </a:lnTo>
                  <a:lnTo>
                    <a:pt x="275221" y="105410"/>
                  </a:lnTo>
                  <a:lnTo>
                    <a:pt x="275056" y="105410"/>
                  </a:lnTo>
                  <a:lnTo>
                    <a:pt x="275056" y="96520"/>
                  </a:lnTo>
                  <a:lnTo>
                    <a:pt x="274942" y="87630"/>
                  </a:lnTo>
                  <a:lnTo>
                    <a:pt x="274853" y="78740"/>
                  </a:lnTo>
                  <a:lnTo>
                    <a:pt x="274828" y="71120"/>
                  </a:lnTo>
                  <a:lnTo>
                    <a:pt x="274828" y="64770"/>
                  </a:lnTo>
                  <a:lnTo>
                    <a:pt x="274828" y="0"/>
                  </a:lnTo>
                  <a:lnTo>
                    <a:pt x="250761" y="0"/>
                  </a:lnTo>
                  <a:lnTo>
                    <a:pt x="250761" y="52070"/>
                  </a:lnTo>
                  <a:lnTo>
                    <a:pt x="185712" y="52070"/>
                  </a:lnTo>
                  <a:lnTo>
                    <a:pt x="185712" y="0"/>
                  </a:lnTo>
                  <a:lnTo>
                    <a:pt x="159918" y="0"/>
                  </a:lnTo>
                  <a:lnTo>
                    <a:pt x="159918" y="6350"/>
                  </a:lnTo>
                  <a:lnTo>
                    <a:pt x="160426" y="6350"/>
                  </a:lnTo>
                  <a:lnTo>
                    <a:pt x="160426" y="12700"/>
                  </a:lnTo>
                  <a:lnTo>
                    <a:pt x="160807" y="12700"/>
                  </a:lnTo>
                  <a:lnTo>
                    <a:pt x="160807" y="20320"/>
                  </a:lnTo>
                  <a:lnTo>
                    <a:pt x="161124" y="20320"/>
                  </a:lnTo>
                  <a:lnTo>
                    <a:pt x="161124" y="27940"/>
                  </a:lnTo>
                  <a:lnTo>
                    <a:pt x="161340" y="27940"/>
                  </a:lnTo>
                  <a:lnTo>
                    <a:pt x="161340" y="36830"/>
                  </a:lnTo>
                  <a:lnTo>
                    <a:pt x="161404" y="45720"/>
                  </a:lnTo>
                  <a:lnTo>
                    <a:pt x="161417" y="52070"/>
                  </a:lnTo>
                  <a:lnTo>
                    <a:pt x="161442" y="54610"/>
                  </a:lnTo>
                  <a:lnTo>
                    <a:pt x="161544" y="64770"/>
                  </a:lnTo>
                  <a:lnTo>
                    <a:pt x="161645" y="64770"/>
                  </a:lnTo>
                  <a:lnTo>
                    <a:pt x="161645" y="133350"/>
                  </a:lnTo>
                  <a:lnTo>
                    <a:pt x="185712" y="133350"/>
                  </a:lnTo>
                  <a:lnTo>
                    <a:pt x="185712" y="71120"/>
                  </a:lnTo>
                  <a:lnTo>
                    <a:pt x="250761" y="71120"/>
                  </a:lnTo>
                  <a:lnTo>
                    <a:pt x="250761" y="133350"/>
                  </a:lnTo>
                  <a:lnTo>
                    <a:pt x="276491" y="133350"/>
                  </a:lnTo>
                  <a:lnTo>
                    <a:pt x="276491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41" name="object 340">
              <a:extLst>
                <a:ext uri="{FF2B5EF4-FFF2-40B4-BE49-F238E27FC236}">
                  <a16:creationId xmlns:a16="http://schemas.microsoft.com/office/drawing/2014/main" id="{915DC550-8546-6B4D-40F0-6A9A49C46A6B}"/>
                </a:ext>
              </a:extLst>
            </p:cNvPr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3469462" y="6095161"/>
              <a:ext cx="162636" cy="134226"/>
            </a:xfrm>
            <a:prstGeom prst="rect">
              <a:avLst/>
            </a:prstGeom>
          </p:spPr>
        </p:pic>
        <p:pic>
          <p:nvPicPr>
            <p:cNvPr id="1142" name="object 341">
              <a:extLst>
                <a:ext uri="{FF2B5EF4-FFF2-40B4-BE49-F238E27FC236}">
                  <a16:creationId xmlns:a16="http://schemas.microsoft.com/office/drawing/2014/main" id="{62B2358D-977D-CFB1-04FD-D429F8085B0D}"/>
                </a:ext>
              </a:extLst>
            </p:cNvPr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3666655" y="6095364"/>
              <a:ext cx="128143" cy="132715"/>
            </a:xfrm>
            <a:prstGeom prst="rect">
              <a:avLst/>
            </a:prstGeom>
          </p:spPr>
        </p:pic>
        <p:pic>
          <p:nvPicPr>
            <p:cNvPr id="1143" name="object 342">
              <a:extLst>
                <a:ext uri="{FF2B5EF4-FFF2-40B4-BE49-F238E27FC236}">
                  <a16:creationId xmlns:a16="http://schemas.microsoft.com/office/drawing/2014/main" id="{23ED72A4-40CD-AFEF-050E-C5E4FF82BF23}"/>
                </a:ext>
              </a:extLst>
            </p:cNvPr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3901097" y="6092570"/>
              <a:ext cx="108000" cy="138760"/>
            </a:xfrm>
            <a:prstGeom prst="rect">
              <a:avLst/>
            </a:prstGeom>
          </p:spPr>
        </p:pic>
        <p:pic>
          <p:nvPicPr>
            <p:cNvPr id="1144" name="object 343">
              <a:extLst>
                <a:ext uri="{FF2B5EF4-FFF2-40B4-BE49-F238E27FC236}">
                  <a16:creationId xmlns:a16="http://schemas.microsoft.com/office/drawing/2014/main" id="{C2D5F3DE-A2B0-ECC2-4EDD-F78917CBFBC5}"/>
                </a:ext>
              </a:extLst>
            </p:cNvPr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043388" y="6092761"/>
              <a:ext cx="126187" cy="199072"/>
            </a:xfrm>
            <a:prstGeom prst="rect">
              <a:avLst/>
            </a:prstGeom>
          </p:spPr>
        </p:pic>
        <p:pic>
          <p:nvPicPr>
            <p:cNvPr id="1145" name="object 344">
              <a:extLst>
                <a:ext uri="{FF2B5EF4-FFF2-40B4-BE49-F238E27FC236}">
                  <a16:creationId xmlns:a16="http://schemas.microsoft.com/office/drawing/2014/main" id="{B1923DA9-5B4E-82E4-7D2A-7697C2502612}"/>
                </a:ext>
              </a:extLst>
            </p:cNvPr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4202150" y="6092761"/>
              <a:ext cx="117043" cy="138569"/>
            </a:xfrm>
            <a:prstGeom prst="rect">
              <a:avLst/>
            </a:prstGeom>
          </p:spPr>
        </p:pic>
        <p:pic>
          <p:nvPicPr>
            <p:cNvPr id="1146" name="object 345">
              <a:extLst>
                <a:ext uri="{FF2B5EF4-FFF2-40B4-BE49-F238E27FC236}">
                  <a16:creationId xmlns:a16="http://schemas.microsoft.com/office/drawing/2014/main" id="{96951D34-A86A-3DFE-7BA9-273A012AA713}"/>
                </a:ext>
              </a:extLst>
            </p:cNvPr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4342841" y="6095364"/>
              <a:ext cx="153530" cy="189966"/>
            </a:xfrm>
            <a:prstGeom prst="rect">
              <a:avLst/>
            </a:prstGeom>
          </p:spPr>
        </p:pic>
        <p:pic>
          <p:nvPicPr>
            <p:cNvPr id="1147" name="object 346">
              <a:extLst>
                <a:ext uri="{FF2B5EF4-FFF2-40B4-BE49-F238E27FC236}">
                  <a16:creationId xmlns:a16="http://schemas.microsoft.com/office/drawing/2014/main" id="{BF0406BC-7DED-3F82-89BD-592E1868C843}"/>
                </a:ext>
              </a:extLst>
            </p:cNvPr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4523397" y="6092570"/>
              <a:ext cx="108000" cy="138760"/>
            </a:xfrm>
            <a:prstGeom prst="rect">
              <a:avLst/>
            </a:prstGeom>
          </p:spPr>
        </p:pic>
        <p:sp>
          <p:nvSpPr>
            <p:cNvPr id="1148" name="object 347">
              <a:extLst>
                <a:ext uri="{FF2B5EF4-FFF2-40B4-BE49-F238E27FC236}">
                  <a16:creationId xmlns:a16="http://schemas.microsoft.com/office/drawing/2014/main" id="{3312E288-9294-67A8-C20F-F8BB728CDFF8}"/>
                </a:ext>
              </a:extLst>
            </p:cNvPr>
            <p:cNvSpPr/>
            <p:nvPr/>
          </p:nvSpPr>
          <p:spPr>
            <a:xfrm>
              <a:off x="4660468" y="609474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49" name="object 348">
              <a:extLst>
                <a:ext uri="{FF2B5EF4-FFF2-40B4-BE49-F238E27FC236}">
                  <a16:creationId xmlns:a16="http://schemas.microsoft.com/office/drawing/2014/main" id="{0F7F018E-70FC-7C94-1519-9FB7D47265EC}"/>
                </a:ext>
              </a:extLst>
            </p:cNvPr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4818202" y="6092570"/>
              <a:ext cx="112534" cy="137452"/>
            </a:xfrm>
            <a:prstGeom prst="rect">
              <a:avLst/>
            </a:prstGeom>
          </p:spPr>
        </p:pic>
        <p:sp>
          <p:nvSpPr>
            <p:cNvPr id="1150" name="object 349">
              <a:extLst>
                <a:ext uri="{FF2B5EF4-FFF2-40B4-BE49-F238E27FC236}">
                  <a16:creationId xmlns:a16="http://schemas.microsoft.com/office/drawing/2014/main" id="{1A54A09E-46E6-1DB6-3CC9-6FAB1D2F432C}"/>
                </a:ext>
              </a:extLst>
            </p:cNvPr>
            <p:cNvSpPr/>
            <p:nvPr/>
          </p:nvSpPr>
          <p:spPr>
            <a:xfrm>
              <a:off x="4974526" y="6195390"/>
              <a:ext cx="36830" cy="67945"/>
            </a:xfrm>
            <a:custGeom>
              <a:avLst/>
              <a:gdLst/>
              <a:ahLst/>
              <a:cxnLst/>
              <a:rect l="l" t="t" r="r" b="b"/>
              <a:pathLst>
                <a:path w="36829" h="67945">
                  <a:moveTo>
                    <a:pt x="22453" y="0"/>
                  </a:moveTo>
                  <a:lnTo>
                    <a:pt x="17564" y="165"/>
                  </a:lnTo>
                  <a:lnTo>
                    <a:pt x="13830" y="165"/>
                  </a:lnTo>
                  <a:lnTo>
                    <a:pt x="10109" y="1270"/>
                  </a:lnTo>
                  <a:lnTo>
                    <a:pt x="6629" y="3619"/>
                  </a:lnTo>
                  <a:lnTo>
                    <a:pt x="3086" y="5905"/>
                  </a:lnTo>
                  <a:lnTo>
                    <a:pt x="469" y="8826"/>
                  </a:lnTo>
                  <a:lnTo>
                    <a:pt x="0" y="13157"/>
                  </a:lnTo>
                  <a:lnTo>
                    <a:pt x="0" y="26174"/>
                  </a:lnTo>
                  <a:lnTo>
                    <a:pt x="18224" y="26174"/>
                  </a:lnTo>
                  <a:lnTo>
                    <a:pt x="18224" y="30619"/>
                  </a:lnTo>
                  <a:lnTo>
                    <a:pt x="17246" y="34899"/>
                  </a:lnTo>
                  <a:lnTo>
                    <a:pt x="15417" y="39776"/>
                  </a:lnTo>
                  <a:lnTo>
                    <a:pt x="13563" y="44411"/>
                  </a:lnTo>
                  <a:lnTo>
                    <a:pt x="10972" y="48399"/>
                  </a:lnTo>
                  <a:lnTo>
                    <a:pt x="8521" y="52793"/>
                  </a:lnTo>
                  <a:lnTo>
                    <a:pt x="5791" y="56819"/>
                  </a:lnTo>
                  <a:lnTo>
                    <a:pt x="2971" y="59855"/>
                  </a:lnTo>
                  <a:lnTo>
                    <a:pt x="660" y="62611"/>
                  </a:lnTo>
                  <a:lnTo>
                    <a:pt x="34556" y="37388"/>
                  </a:lnTo>
                  <a:lnTo>
                    <a:pt x="36436" y="21640"/>
                  </a:lnTo>
                  <a:lnTo>
                    <a:pt x="36436" y="15036"/>
                  </a:lnTo>
                  <a:lnTo>
                    <a:pt x="34467" y="9410"/>
                  </a:lnTo>
                  <a:lnTo>
                    <a:pt x="30899" y="5956"/>
                  </a:lnTo>
                  <a:lnTo>
                    <a:pt x="27216" y="2095"/>
                  </a:lnTo>
                  <a:lnTo>
                    <a:pt x="224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51" name="object 350">
              <a:extLst>
                <a:ext uri="{FF2B5EF4-FFF2-40B4-BE49-F238E27FC236}">
                  <a16:creationId xmlns:a16="http://schemas.microsoft.com/office/drawing/2014/main" id="{1D8DA4FB-7841-8598-6F87-441064C7816C}"/>
                </a:ext>
              </a:extLst>
            </p:cNvPr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13675360" y="6144272"/>
              <a:ext cx="150749" cy="149847"/>
            </a:xfrm>
            <a:prstGeom prst="rect">
              <a:avLst/>
            </a:prstGeom>
          </p:spPr>
        </p:pic>
        <p:pic>
          <p:nvPicPr>
            <p:cNvPr id="1152" name="object 351">
              <a:extLst>
                <a:ext uri="{FF2B5EF4-FFF2-40B4-BE49-F238E27FC236}">
                  <a16:creationId xmlns:a16="http://schemas.microsoft.com/office/drawing/2014/main" id="{B8D370BE-4902-0144-B451-F3BA77667AA2}"/>
                </a:ext>
              </a:extLst>
            </p:cNvPr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13857732" y="6190005"/>
              <a:ext cx="102870" cy="154914"/>
            </a:xfrm>
            <a:prstGeom prst="rect">
              <a:avLst/>
            </a:prstGeom>
          </p:spPr>
        </p:pic>
        <p:sp>
          <p:nvSpPr>
            <p:cNvPr id="1153" name="object 352">
              <a:extLst>
                <a:ext uri="{FF2B5EF4-FFF2-40B4-BE49-F238E27FC236}">
                  <a16:creationId xmlns:a16="http://schemas.microsoft.com/office/drawing/2014/main" id="{102C880C-F328-9D76-F6FE-7AEC3A9E3BFA}"/>
                </a:ext>
              </a:extLst>
            </p:cNvPr>
            <p:cNvSpPr/>
            <p:nvPr/>
          </p:nvSpPr>
          <p:spPr>
            <a:xfrm>
              <a:off x="13985341" y="6189992"/>
              <a:ext cx="91440" cy="104139"/>
            </a:xfrm>
            <a:custGeom>
              <a:avLst/>
              <a:gdLst/>
              <a:ahLst/>
              <a:cxnLst/>
              <a:rect l="l" t="t" r="r" b="b"/>
              <a:pathLst>
                <a:path w="91440" h="104139">
                  <a:moveTo>
                    <a:pt x="90970" y="99060"/>
                  </a:moveTo>
                  <a:lnTo>
                    <a:pt x="90195" y="99060"/>
                  </a:lnTo>
                  <a:lnTo>
                    <a:pt x="90195" y="91440"/>
                  </a:lnTo>
                  <a:lnTo>
                    <a:pt x="89941" y="91440"/>
                  </a:lnTo>
                  <a:lnTo>
                    <a:pt x="89941" y="82550"/>
                  </a:lnTo>
                  <a:lnTo>
                    <a:pt x="89966" y="76200"/>
                  </a:lnTo>
                  <a:lnTo>
                    <a:pt x="89789" y="76200"/>
                  </a:lnTo>
                  <a:lnTo>
                    <a:pt x="89789" y="68580"/>
                  </a:lnTo>
                  <a:lnTo>
                    <a:pt x="89674" y="60960"/>
                  </a:lnTo>
                  <a:lnTo>
                    <a:pt x="89712" y="55880"/>
                  </a:lnTo>
                  <a:lnTo>
                    <a:pt x="89789" y="54610"/>
                  </a:lnTo>
                  <a:lnTo>
                    <a:pt x="89814" y="54610"/>
                  </a:lnTo>
                  <a:lnTo>
                    <a:pt x="89814" y="0"/>
                  </a:lnTo>
                  <a:lnTo>
                    <a:pt x="70891" y="0"/>
                  </a:lnTo>
                  <a:lnTo>
                    <a:pt x="70891" y="40640"/>
                  </a:lnTo>
                  <a:lnTo>
                    <a:pt x="20091" y="4064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06" y="5080"/>
                  </a:lnTo>
                  <a:lnTo>
                    <a:pt x="406" y="12700"/>
                  </a:lnTo>
                  <a:lnTo>
                    <a:pt x="660" y="12700"/>
                  </a:lnTo>
                  <a:lnTo>
                    <a:pt x="660" y="21590"/>
                  </a:lnTo>
                  <a:lnTo>
                    <a:pt x="977" y="21590"/>
                  </a:lnTo>
                  <a:lnTo>
                    <a:pt x="977" y="27940"/>
                  </a:lnTo>
                  <a:lnTo>
                    <a:pt x="1092" y="35560"/>
                  </a:lnTo>
                  <a:lnTo>
                    <a:pt x="1143" y="40640"/>
                  </a:lnTo>
                  <a:lnTo>
                    <a:pt x="1155" y="40640"/>
                  </a:lnTo>
                  <a:lnTo>
                    <a:pt x="1155" y="104140"/>
                  </a:lnTo>
                  <a:lnTo>
                    <a:pt x="20091" y="104140"/>
                  </a:lnTo>
                  <a:lnTo>
                    <a:pt x="20091" y="55880"/>
                  </a:lnTo>
                  <a:lnTo>
                    <a:pt x="70891" y="55880"/>
                  </a:lnTo>
                  <a:lnTo>
                    <a:pt x="70891" y="104140"/>
                  </a:lnTo>
                  <a:lnTo>
                    <a:pt x="90970" y="104140"/>
                  </a:lnTo>
                  <a:lnTo>
                    <a:pt x="90970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54" name="object 353">
              <a:extLst>
                <a:ext uri="{FF2B5EF4-FFF2-40B4-BE49-F238E27FC236}">
                  <a16:creationId xmlns:a16="http://schemas.microsoft.com/office/drawing/2014/main" id="{73E29BB2-7FAE-1B92-1DCD-AD50DE847936}"/>
                </a:ext>
              </a:extLst>
            </p:cNvPr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14115795" y="6190005"/>
              <a:ext cx="92202" cy="104114"/>
            </a:xfrm>
            <a:prstGeom prst="rect">
              <a:avLst/>
            </a:prstGeom>
          </p:spPr>
        </p:pic>
        <p:sp>
          <p:nvSpPr>
            <p:cNvPr id="1155" name="object 354">
              <a:extLst>
                <a:ext uri="{FF2B5EF4-FFF2-40B4-BE49-F238E27FC236}">
                  <a16:creationId xmlns:a16="http://schemas.microsoft.com/office/drawing/2014/main" id="{36C60AF5-03EE-F5AF-97A2-8614013E61C9}"/>
                </a:ext>
              </a:extLst>
            </p:cNvPr>
            <p:cNvSpPr/>
            <p:nvPr/>
          </p:nvSpPr>
          <p:spPr>
            <a:xfrm>
              <a:off x="14246962" y="6189992"/>
              <a:ext cx="100330" cy="148590"/>
            </a:xfrm>
            <a:custGeom>
              <a:avLst/>
              <a:gdLst/>
              <a:ahLst/>
              <a:cxnLst/>
              <a:rect l="l" t="t" r="r" b="b"/>
              <a:pathLst>
                <a:path w="100330" h="148589">
                  <a:moveTo>
                    <a:pt x="99974" y="88900"/>
                  </a:moveTo>
                  <a:lnTo>
                    <a:pt x="83718" y="88900"/>
                  </a:lnTo>
                  <a:lnTo>
                    <a:pt x="83718" y="49530"/>
                  </a:lnTo>
                  <a:lnTo>
                    <a:pt x="83718" y="43180"/>
                  </a:lnTo>
                  <a:lnTo>
                    <a:pt x="83731" y="35560"/>
                  </a:lnTo>
                  <a:lnTo>
                    <a:pt x="83781" y="27940"/>
                  </a:lnTo>
                  <a:lnTo>
                    <a:pt x="83896" y="21590"/>
                  </a:lnTo>
                  <a:lnTo>
                    <a:pt x="84023" y="21590"/>
                  </a:lnTo>
                  <a:lnTo>
                    <a:pt x="84023" y="12700"/>
                  </a:lnTo>
                  <a:lnTo>
                    <a:pt x="84289" y="12700"/>
                  </a:lnTo>
                  <a:lnTo>
                    <a:pt x="84289" y="5080"/>
                  </a:lnTo>
                  <a:lnTo>
                    <a:pt x="84874" y="5080"/>
                  </a:lnTo>
                  <a:lnTo>
                    <a:pt x="84874" y="0"/>
                  </a:lnTo>
                  <a:lnTo>
                    <a:pt x="64795" y="0"/>
                  </a:lnTo>
                  <a:lnTo>
                    <a:pt x="64795" y="5080"/>
                  </a:lnTo>
                  <a:lnTo>
                    <a:pt x="64795" y="12700"/>
                  </a:lnTo>
                  <a:lnTo>
                    <a:pt x="64795" y="88900"/>
                  </a:lnTo>
                  <a:lnTo>
                    <a:pt x="20091" y="8890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06" y="5080"/>
                  </a:lnTo>
                  <a:lnTo>
                    <a:pt x="406" y="12700"/>
                  </a:lnTo>
                  <a:lnTo>
                    <a:pt x="660" y="12700"/>
                  </a:lnTo>
                  <a:lnTo>
                    <a:pt x="660" y="21590"/>
                  </a:lnTo>
                  <a:lnTo>
                    <a:pt x="977" y="21590"/>
                  </a:lnTo>
                  <a:lnTo>
                    <a:pt x="977" y="27940"/>
                  </a:lnTo>
                  <a:lnTo>
                    <a:pt x="1092" y="35560"/>
                  </a:lnTo>
                  <a:lnTo>
                    <a:pt x="1143" y="43180"/>
                  </a:lnTo>
                  <a:lnTo>
                    <a:pt x="1155" y="49530"/>
                  </a:lnTo>
                  <a:lnTo>
                    <a:pt x="1155" y="88900"/>
                  </a:lnTo>
                  <a:lnTo>
                    <a:pt x="1155" y="104140"/>
                  </a:lnTo>
                  <a:lnTo>
                    <a:pt x="82588" y="104140"/>
                  </a:lnTo>
                  <a:lnTo>
                    <a:pt x="82588" y="107950"/>
                  </a:lnTo>
                  <a:lnTo>
                    <a:pt x="83312" y="107950"/>
                  </a:lnTo>
                  <a:lnTo>
                    <a:pt x="83312" y="113030"/>
                  </a:lnTo>
                  <a:lnTo>
                    <a:pt x="83832" y="113030"/>
                  </a:lnTo>
                  <a:lnTo>
                    <a:pt x="83832" y="118110"/>
                  </a:lnTo>
                  <a:lnTo>
                    <a:pt x="84264" y="118110"/>
                  </a:lnTo>
                  <a:lnTo>
                    <a:pt x="84264" y="123190"/>
                  </a:lnTo>
                  <a:lnTo>
                    <a:pt x="84416" y="123190"/>
                  </a:lnTo>
                  <a:lnTo>
                    <a:pt x="84416" y="128270"/>
                  </a:lnTo>
                  <a:lnTo>
                    <a:pt x="84670" y="128270"/>
                  </a:lnTo>
                  <a:lnTo>
                    <a:pt x="84670" y="134620"/>
                  </a:lnTo>
                  <a:lnTo>
                    <a:pt x="85051" y="134620"/>
                  </a:lnTo>
                  <a:lnTo>
                    <a:pt x="85051" y="139700"/>
                  </a:lnTo>
                  <a:lnTo>
                    <a:pt x="85115" y="144780"/>
                  </a:lnTo>
                  <a:lnTo>
                    <a:pt x="85178" y="148590"/>
                  </a:lnTo>
                  <a:lnTo>
                    <a:pt x="99974" y="148590"/>
                  </a:lnTo>
                  <a:lnTo>
                    <a:pt x="99974" y="104140"/>
                  </a:lnTo>
                  <a:lnTo>
                    <a:pt x="99974" y="88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56" name="object 355">
              <a:extLst>
                <a:ext uri="{FF2B5EF4-FFF2-40B4-BE49-F238E27FC236}">
                  <a16:creationId xmlns:a16="http://schemas.microsoft.com/office/drawing/2014/main" id="{509A3C3D-7CC9-FD6C-D3BC-010201DC702D}"/>
                </a:ext>
              </a:extLst>
            </p:cNvPr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4374876" y="6190005"/>
              <a:ext cx="92202" cy="104114"/>
            </a:xfrm>
            <a:prstGeom prst="rect">
              <a:avLst/>
            </a:prstGeom>
          </p:spPr>
        </p:pic>
        <p:sp>
          <p:nvSpPr>
            <p:cNvPr id="1157" name="object 356">
              <a:extLst>
                <a:ext uri="{FF2B5EF4-FFF2-40B4-BE49-F238E27FC236}">
                  <a16:creationId xmlns:a16="http://schemas.microsoft.com/office/drawing/2014/main" id="{DF40AF11-C9A3-9EF3-A914-0B786553CD2B}"/>
                </a:ext>
              </a:extLst>
            </p:cNvPr>
            <p:cNvSpPr/>
            <p:nvPr/>
          </p:nvSpPr>
          <p:spPr>
            <a:xfrm>
              <a:off x="14506702" y="6189992"/>
              <a:ext cx="88265" cy="104139"/>
            </a:xfrm>
            <a:custGeom>
              <a:avLst/>
              <a:gdLst/>
              <a:ahLst/>
              <a:cxnLst/>
              <a:rect l="l" t="t" r="r" b="b"/>
              <a:pathLst>
                <a:path w="88265" h="104139">
                  <a:moveTo>
                    <a:pt x="87769" y="99060"/>
                  </a:moveTo>
                  <a:lnTo>
                    <a:pt x="86995" y="99060"/>
                  </a:lnTo>
                  <a:lnTo>
                    <a:pt x="86995" y="91440"/>
                  </a:lnTo>
                  <a:lnTo>
                    <a:pt x="86741" y="91440"/>
                  </a:lnTo>
                  <a:lnTo>
                    <a:pt x="86741" y="82550"/>
                  </a:lnTo>
                  <a:lnTo>
                    <a:pt x="86766" y="76200"/>
                  </a:lnTo>
                  <a:lnTo>
                    <a:pt x="86588" y="76200"/>
                  </a:lnTo>
                  <a:lnTo>
                    <a:pt x="86588" y="68580"/>
                  </a:lnTo>
                  <a:lnTo>
                    <a:pt x="86474" y="60960"/>
                  </a:lnTo>
                  <a:lnTo>
                    <a:pt x="86525" y="54610"/>
                  </a:lnTo>
                  <a:lnTo>
                    <a:pt x="86614" y="15240"/>
                  </a:lnTo>
                  <a:lnTo>
                    <a:pt x="8661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4610"/>
                  </a:lnTo>
                  <a:lnTo>
                    <a:pt x="0" y="104140"/>
                  </a:lnTo>
                  <a:lnTo>
                    <a:pt x="18923" y="104140"/>
                  </a:lnTo>
                  <a:lnTo>
                    <a:pt x="18923" y="15240"/>
                  </a:lnTo>
                  <a:lnTo>
                    <a:pt x="67691" y="15240"/>
                  </a:lnTo>
                  <a:lnTo>
                    <a:pt x="67691" y="104140"/>
                  </a:lnTo>
                  <a:lnTo>
                    <a:pt x="87769" y="104140"/>
                  </a:lnTo>
                  <a:lnTo>
                    <a:pt x="87769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58" name="object 357">
              <a:extLst>
                <a:ext uri="{FF2B5EF4-FFF2-40B4-BE49-F238E27FC236}">
                  <a16:creationId xmlns:a16="http://schemas.microsoft.com/office/drawing/2014/main" id="{AD6809C3-05C4-229C-4DD2-E5B7E178B3C1}"/>
                </a:ext>
              </a:extLst>
            </p:cNvPr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14628252" y="6188722"/>
              <a:ext cx="96890" cy="106667"/>
            </a:xfrm>
            <a:prstGeom prst="rect">
              <a:avLst/>
            </a:prstGeom>
          </p:spPr>
        </p:pic>
        <p:pic>
          <p:nvPicPr>
            <p:cNvPr id="1159" name="object 358">
              <a:extLst>
                <a:ext uri="{FF2B5EF4-FFF2-40B4-BE49-F238E27FC236}">
                  <a16:creationId xmlns:a16="http://schemas.microsoft.com/office/drawing/2014/main" id="{CF7792C5-D3E8-3E3D-E1AA-1F0093BF3E83}"/>
                </a:ext>
              </a:extLst>
            </p:cNvPr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14747747" y="6190005"/>
              <a:ext cx="99822" cy="104114"/>
            </a:xfrm>
            <a:prstGeom prst="rect">
              <a:avLst/>
            </a:prstGeom>
          </p:spPr>
        </p:pic>
        <p:pic>
          <p:nvPicPr>
            <p:cNvPr id="1160" name="object 359">
              <a:extLst>
                <a:ext uri="{FF2B5EF4-FFF2-40B4-BE49-F238E27FC236}">
                  <a16:creationId xmlns:a16="http://schemas.microsoft.com/office/drawing/2014/main" id="{A6FEE405-56A8-96A7-D08D-0BF2669A7582}"/>
                </a:ext>
              </a:extLst>
            </p:cNvPr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14882621" y="6190005"/>
              <a:ext cx="88138" cy="104114"/>
            </a:xfrm>
            <a:prstGeom prst="rect">
              <a:avLst/>
            </a:prstGeom>
          </p:spPr>
        </p:pic>
        <p:sp>
          <p:nvSpPr>
            <p:cNvPr id="1161" name="object 360">
              <a:extLst>
                <a:ext uri="{FF2B5EF4-FFF2-40B4-BE49-F238E27FC236}">
                  <a16:creationId xmlns:a16="http://schemas.microsoft.com/office/drawing/2014/main" id="{D70C7482-562E-A8D6-2DC0-8083C515851F}"/>
                </a:ext>
              </a:extLst>
            </p:cNvPr>
            <p:cNvSpPr/>
            <p:nvPr/>
          </p:nvSpPr>
          <p:spPr>
            <a:xfrm>
              <a:off x="15001341" y="6189992"/>
              <a:ext cx="91440" cy="104139"/>
            </a:xfrm>
            <a:custGeom>
              <a:avLst/>
              <a:gdLst/>
              <a:ahLst/>
              <a:cxnLst/>
              <a:rect l="l" t="t" r="r" b="b"/>
              <a:pathLst>
                <a:path w="91440" h="104139">
                  <a:moveTo>
                    <a:pt x="90970" y="99060"/>
                  </a:moveTo>
                  <a:lnTo>
                    <a:pt x="90195" y="99060"/>
                  </a:lnTo>
                  <a:lnTo>
                    <a:pt x="90195" y="91440"/>
                  </a:lnTo>
                  <a:lnTo>
                    <a:pt x="89941" y="91440"/>
                  </a:lnTo>
                  <a:lnTo>
                    <a:pt x="89941" y="82550"/>
                  </a:lnTo>
                  <a:lnTo>
                    <a:pt x="89966" y="76200"/>
                  </a:lnTo>
                  <a:lnTo>
                    <a:pt x="89789" y="76200"/>
                  </a:lnTo>
                  <a:lnTo>
                    <a:pt x="89789" y="68580"/>
                  </a:lnTo>
                  <a:lnTo>
                    <a:pt x="89674" y="60960"/>
                  </a:lnTo>
                  <a:lnTo>
                    <a:pt x="89712" y="55880"/>
                  </a:lnTo>
                  <a:lnTo>
                    <a:pt x="89789" y="54610"/>
                  </a:lnTo>
                  <a:lnTo>
                    <a:pt x="89814" y="54610"/>
                  </a:lnTo>
                  <a:lnTo>
                    <a:pt x="89814" y="0"/>
                  </a:lnTo>
                  <a:lnTo>
                    <a:pt x="70891" y="0"/>
                  </a:lnTo>
                  <a:lnTo>
                    <a:pt x="70891" y="40640"/>
                  </a:lnTo>
                  <a:lnTo>
                    <a:pt x="20091" y="4064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06" y="5080"/>
                  </a:lnTo>
                  <a:lnTo>
                    <a:pt x="406" y="12700"/>
                  </a:lnTo>
                  <a:lnTo>
                    <a:pt x="660" y="12700"/>
                  </a:lnTo>
                  <a:lnTo>
                    <a:pt x="660" y="21590"/>
                  </a:lnTo>
                  <a:lnTo>
                    <a:pt x="977" y="21590"/>
                  </a:lnTo>
                  <a:lnTo>
                    <a:pt x="977" y="27940"/>
                  </a:lnTo>
                  <a:lnTo>
                    <a:pt x="1092" y="35560"/>
                  </a:lnTo>
                  <a:lnTo>
                    <a:pt x="1143" y="40640"/>
                  </a:lnTo>
                  <a:lnTo>
                    <a:pt x="1155" y="40640"/>
                  </a:lnTo>
                  <a:lnTo>
                    <a:pt x="1155" y="104140"/>
                  </a:lnTo>
                  <a:lnTo>
                    <a:pt x="20091" y="104140"/>
                  </a:lnTo>
                  <a:lnTo>
                    <a:pt x="20091" y="55880"/>
                  </a:lnTo>
                  <a:lnTo>
                    <a:pt x="70891" y="55880"/>
                  </a:lnTo>
                  <a:lnTo>
                    <a:pt x="70891" y="104140"/>
                  </a:lnTo>
                  <a:lnTo>
                    <a:pt x="90970" y="104140"/>
                  </a:lnTo>
                  <a:lnTo>
                    <a:pt x="90970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62" name="object 361">
              <a:extLst>
                <a:ext uri="{FF2B5EF4-FFF2-40B4-BE49-F238E27FC236}">
                  <a16:creationId xmlns:a16="http://schemas.microsoft.com/office/drawing/2014/main" id="{66094037-22B4-E212-A66E-551E2157A21A}"/>
                </a:ext>
              </a:extLst>
            </p:cNvPr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15130271" y="6190005"/>
              <a:ext cx="127254" cy="104114"/>
            </a:xfrm>
            <a:prstGeom prst="rect">
              <a:avLst/>
            </a:prstGeom>
          </p:spPr>
        </p:pic>
        <p:pic>
          <p:nvPicPr>
            <p:cNvPr id="1163" name="object 362">
              <a:extLst>
                <a:ext uri="{FF2B5EF4-FFF2-40B4-BE49-F238E27FC236}">
                  <a16:creationId xmlns:a16="http://schemas.microsoft.com/office/drawing/2014/main" id="{F896CB31-B356-407D-9D40-C7BCCB26C7CB}"/>
                </a:ext>
              </a:extLst>
            </p:cNvPr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15295626" y="6144285"/>
              <a:ext cx="92202" cy="149834"/>
            </a:xfrm>
            <a:prstGeom prst="rect">
              <a:avLst/>
            </a:prstGeom>
          </p:spPr>
        </p:pic>
        <p:pic>
          <p:nvPicPr>
            <p:cNvPr id="1164" name="object 363">
              <a:extLst>
                <a:ext uri="{FF2B5EF4-FFF2-40B4-BE49-F238E27FC236}">
                  <a16:creationId xmlns:a16="http://schemas.microsoft.com/office/drawing/2014/main" id="{706EA047-2164-E1F8-F444-C813410A5C1D}"/>
                </a:ext>
              </a:extLst>
            </p:cNvPr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15482062" y="6188722"/>
              <a:ext cx="84582" cy="106667"/>
            </a:xfrm>
            <a:prstGeom prst="rect">
              <a:avLst/>
            </a:prstGeom>
          </p:spPr>
        </p:pic>
        <p:pic>
          <p:nvPicPr>
            <p:cNvPr id="1165" name="object 364">
              <a:extLst>
                <a:ext uri="{FF2B5EF4-FFF2-40B4-BE49-F238E27FC236}">
                  <a16:creationId xmlns:a16="http://schemas.microsoft.com/office/drawing/2014/main" id="{1E339345-400F-E853-00AA-785475418047}"/>
                </a:ext>
              </a:extLst>
            </p:cNvPr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15592552" y="6188735"/>
              <a:ext cx="96773" cy="106654"/>
            </a:xfrm>
            <a:prstGeom prst="rect">
              <a:avLst/>
            </a:prstGeom>
          </p:spPr>
        </p:pic>
        <p:pic>
          <p:nvPicPr>
            <p:cNvPr id="1166" name="object 365">
              <a:extLst>
                <a:ext uri="{FF2B5EF4-FFF2-40B4-BE49-F238E27FC236}">
                  <a16:creationId xmlns:a16="http://schemas.microsoft.com/office/drawing/2014/main" id="{E3F193E8-F922-DE91-4631-A1EDE836F8D4}"/>
                </a:ext>
              </a:extLst>
            </p:cNvPr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15719552" y="6188722"/>
              <a:ext cx="88138" cy="105397"/>
            </a:xfrm>
            <a:prstGeom prst="rect">
              <a:avLst/>
            </a:prstGeom>
          </p:spPr>
        </p:pic>
        <p:pic>
          <p:nvPicPr>
            <p:cNvPr id="1167" name="object 366">
              <a:extLst>
                <a:ext uri="{FF2B5EF4-FFF2-40B4-BE49-F238E27FC236}">
                  <a16:creationId xmlns:a16="http://schemas.microsoft.com/office/drawing/2014/main" id="{527E4BA6-1E12-AB7C-307B-F3343F8CD929}"/>
                </a:ext>
              </a:extLst>
            </p:cNvPr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15833852" y="6188722"/>
              <a:ext cx="91694" cy="106667"/>
            </a:xfrm>
            <a:prstGeom prst="rect">
              <a:avLst/>
            </a:prstGeom>
          </p:spPr>
        </p:pic>
        <p:sp>
          <p:nvSpPr>
            <p:cNvPr id="1168" name="object 367">
              <a:extLst>
                <a:ext uri="{FF2B5EF4-FFF2-40B4-BE49-F238E27FC236}">
                  <a16:creationId xmlns:a16="http://schemas.microsoft.com/office/drawing/2014/main" id="{D848B942-A622-F10E-F465-75B7E38D88B3}"/>
                </a:ext>
              </a:extLst>
            </p:cNvPr>
            <p:cNvSpPr/>
            <p:nvPr/>
          </p:nvSpPr>
          <p:spPr>
            <a:xfrm>
              <a:off x="15947645" y="6189992"/>
              <a:ext cx="95250" cy="104139"/>
            </a:xfrm>
            <a:custGeom>
              <a:avLst/>
              <a:gdLst/>
              <a:ahLst/>
              <a:cxnLst/>
              <a:rect l="l" t="t" r="r" b="b"/>
              <a:pathLst>
                <a:path w="95250" h="104139">
                  <a:moveTo>
                    <a:pt x="9525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27" y="15240"/>
                  </a:lnTo>
                  <a:lnTo>
                    <a:pt x="38227" y="104140"/>
                  </a:lnTo>
                  <a:lnTo>
                    <a:pt x="57023" y="104140"/>
                  </a:lnTo>
                  <a:lnTo>
                    <a:pt x="57023" y="15240"/>
                  </a:lnTo>
                  <a:lnTo>
                    <a:pt x="95250" y="1524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69" name="object 368">
              <a:extLst>
                <a:ext uri="{FF2B5EF4-FFF2-40B4-BE49-F238E27FC236}">
                  <a16:creationId xmlns:a16="http://schemas.microsoft.com/office/drawing/2014/main" id="{C1965710-BBEB-D6B0-DA28-8363C4CF6530}"/>
                </a:ext>
              </a:extLst>
            </p:cNvPr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7933017" y="6300495"/>
              <a:ext cx="139382" cy="220954"/>
            </a:xfrm>
            <a:prstGeom prst="rect">
              <a:avLst/>
            </a:prstGeom>
          </p:spPr>
        </p:pic>
        <p:pic>
          <p:nvPicPr>
            <p:cNvPr id="1170" name="object 369">
              <a:extLst>
                <a:ext uri="{FF2B5EF4-FFF2-40B4-BE49-F238E27FC236}">
                  <a16:creationId xmlns:a16="http://schemas.microsoft.com/office/drawing/2014/main" id="{9202F75D-228C-DA93-6DA3-03547ECFECEE}"/>
                </a:ext>
              </a:extLst>
            </p:cNvPr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8100123" y="6353835"/>
              <a:ext cx="100901" cy="113004"/>
            </a:xfrm>
            <a:prstGeom prst="rect">
              <a:avLst/>
            </a:prstGeom>
          </p:spPr>
        </p:pic>
        <p:sp>
          <p:nvSpPr>
            <p:cNvPr id="1171" name="object 370">
              <a:extLst>
                <a:ext uri="{FF2B5EF4-FFF2-40B4-BE49-F238E27FC236}">
                  <a16:creationId xmlns:a16="http://schemas.microsoft.com/office/drawing/2014/main" id="{2298A051-952E-F03D-50D0-2B88C8E4CEC2}"/>
                </a:ext>
              </a:extLst>
            </p:cNvPr>
            <p:cNvSpPr/>
            <p:nvPr/>
          </p:nvSpPr>
          <p:spPr>
            <a:xfrm>
              <a:off x="8237677" y="6353822"/>
              <a:ext cx="99695" cy="113030"/>
            </a:xfrm>
            <a:custGeom>
              <a:avLst/>
              <a:gdLst/>
              <a:ahLst/>
              <a:cxnLst/>
              <a:rect l="l" t="t" r="r" b="b"/>
              <a:pathLst>
                <a:path w="99695" h="113029">
                  <a:moveTo>
                    <a:pt x="99542" y="106680"/>
                  </a:moveTo>
                  <a:lnTo>
                    <a:pt x="98729" y="106680"/>
                  </a:lnTo>
                  <a:lnTo>
                    <a:pt x="98729" y="99060"/>
                  </a:lnTo>
                  <a:lnTo>
                    <a:pt x="98437" y="99060"/>
                  </a:lnTo>
                  <a:lnTo>
                    <a:pt x="98437" y="90170"/>
                  </a:lnTo>
                  <a:lnTo>
                    <a:pt x="98399" y="74930"/>
                  </a:lnTo>
                  <a:lnTo>
                    <a:pt x="98196" y="74930"/>
                  </a:lnTo>
                  <a:lnTo>
                    <a:pt x="98196" y="67310"/>
                  </a:lnTo>
                  <a:lnTo>
                    <a:pt x="98196" y="60960"/>
                  </a:lnTo>
                  <a:lnTo>
                    <a:pt x="98259" y="58420"/>
                  </a:lnTo>
                  <a:lnTo>
                    <a:pt x="98285" y="58420"/>
                  </a:lnTo>
                  <a:lnTo>
                    <a:pt x="98285" y="0"/>
                  </a:lnTo>
                  <a:lnTo>
                    <a:pt x="77647" y="0"/>
                  </a:lnTo>
                  <a:lnTo>
                    <a:pt x="77647" y="44450"/>
                  </a:lnTo>
                  <a:lnTo>
                    <a:pt x="21907" y="44450"/>
                  </a:lnTo>
                  <a:lnTo>
                    <a:pt x="219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71" y="6350"/>
                  </a:lnTo>
                  <a:lnTo>
                    <a:pt x="571" y="13970"/>
                  </a:lnTo>
                  <a:lnTo>
                    <a:pt x="863" y="13970"/>
                  </a:lnTo>
                  <a:lnTo>
                    <a:pt x="863" y="22860"/>
                  </a:lnTo>
                  <a:lnTo>
                    <a:pt x="1028" y="22860"/>
                  </a:lnTo>
                  <a:lnTo>
                    <a:pt x="1028" y="30480"/>
                  </a:lnTo>
                  <a:lnTo>
                    <a:pt x="1143" y="44450"/>
                  </a:lnTo>
                  <a:lnTo>
                    <a:pt x="1193" y="45720"/>
                  </a:lnTo>
                  <a:lnTo>
                    <a:pt x="1244" y="54610"/>
                  </a:lnTo>
                  <a:lnTo>
                    <a:pt x="1295" y="58420"/>
                  </a:lnTo>
                  <a:lnTo>
                    <a:pt x="1295" y="113030"/>
                  </a:lnTo>
                  <a:lnTo>
                    <a:pt x="21907" y="113030"/>
                  </a:lnTo>
                  <a:lnTo>
                    <a:pt x="21907" y="60960"/>
                  </a:lnTo>
                  <a:lnTo>
                    <a:pt x="77647" y="60960"/>
                  </a:lnTo>
                  <a:lnTo>
                    <a:pt x="77647" y="113030"/>
                  </a:lnTo>
                  <a:lnTo>
                    <a:pt x="99542" y="113030"/>
                  </a:lnTo>
                  <a:lnTo>
                    <a:pt x="99542" y="10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72" name="object 371">
              <a:extLst>
                <a:ext uri="{FF2B5EF4-FFF2-40B4-BE49-F238E27FC236}">
                  <a16:creationId xmlns:a16="http://schemas.microsoft.com/office/drawing/2014/main" id="{2F5E6A0B-DA24-F0C8-CD9A-71592D6FC0A9}"/>
                </a:ext>
              </a:extLst>
            </p:cNvPr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8366938" y="6352552"/>
              <a:ext cx="106032" cy="115557"/>
            </a:xfrm>
            <a:prstGeom prst="rect">
              <a:avLst/>
            </a:prstGeom>
          </p:spPr>
        </p:pic>
        <p:sp>
          <p:nvSpPr>
            <p:cNvPr id="1173" name="object 372">
              <a:extLst>
                <a:ext uri="{FF2B5EF4-FFF2-40B4-BE49-F238E27FC236}">
                  <a16:creationId xmlns:a16="http://schemas.microsoft.com/office/drawing/2014/main" id="{C133E148-B3D1-257B-FB7E-E604CB241C92}"/>
                </a:ext>
              </a:extLst>
            </p:cNvPr>
            <p:cNvSpPr/>
            <p:nvPr/>
          </p:nvSpPr>
          <p:spPr>
            <a:xfrm>
              <a:off x="8501837" y="6353822"/>
              <a:ext cx="99695" cy="113030"/>
            </a:xfrm>
            <a:custGeom>
              <a:avLst/>
              <a:gdLst/>
              <a:ahLst/>
              <a:cxnLst/>
              <a:rect l="l" t="t" r="r" b="b"/>
              <a:pathLst>
                <a:path w="99695" h="113029">
                  <a:moveTo>
                    <a:pt x="99542" y="106680"/>
                  </a:moveTo>
                  <a:lnTo>
                    <a:pt x="98729" y="106680"/>
                  </a:lnTo>
                  <a:lnTo>
                    <a:pt x="98729" y="99060"/>
                  </a:lnTo>
                  <a:lnTo>
                    <a:pt x="98437" y="99060"/>
                  </a:lnTo>
                  <a:lnTo>
                    <a:pt x="98437" y="90170"/>
                  </a:lnTo>
                  <a:lnTo>
                    <a:pt x="98399" y="74930"/>
                  </a:lnTo>
                  <a:lnTo>
                    <a:pt x="98196" y="74930"/>
                  </a:lnTo>
                  <a:lnTo>
                    <a:pt x="98196" y="67310"/>
                  </a:lnTo>
                  <a:lnTo>
                    <a:pt x="98196" y="60960"/>
                  </a:lnTo>
                  <a:lnTo>
                    <a:pt x="98259" y="58420"/>
                  </a:lnTo>
                  <a:lnTo>
                    <a:pt x="98285" y="58420"/>
                  </a:lnTo>
                  <a:lnTo>
                    <a:pt x="98285" y="0"/>
                  </a:lnTo>
                  <a:lnTo>
                    <a:pt x="77647" y="0"/>
                  </a:lnTo>
                  <a:lnTo>
                    <a:pt x="77647" y="44450"/>
                  </a:lnTo>
                  <a:lnTo>
                    <a:pt x="21907" y="44450"/>
                  </a:lnTo>
                  <a:lnTo>
                    <a:pt x="219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71" y="6350"/>
                  </a:lnTo>
                  <a:lnTo>
                    <a:pt x="571" y="13970"/>
                  </a:lnTo>
                  <a:lnTo>
                    <a:pt x="863" y="13970"/>
                  </a:lnTo>
                  <a:lnTo>
                    <a:pt x="863" y="22860"/>
                  </a:lnTo>
                  <a:lnTo>
                    <a:pt x="1028" y="22860"/>
                  </a:lnTo>
                  <a:lnTo>
                    <a:pt x="1028" y="30480"/>
                  </a:lnTo>
                  <a:lnTo>
                    <a:pt x="1143" y="44450"/>
                  </a:lnTo>
                  <a:lnTo>
                    <a:pt x="1193" y="45720"/>
                  </a:lnTo>
                  <a:lnTo>
                    <a:pt x="1244" y="54610"/>
                  </a:lnTo>
                  <a:lnTo>
                    <a:pt x="1295" y="58420"/>
                  </a:lnTo>
                  <a:lnTo>
                    <a:pt x="1295" y="113030"/>
                  </a:lnTo>
                  <a:lnTo>
                    <a:pt x="21907" y="113030"/>
                  </a:lnTo>
                  <a:lnTo>
                    <a:pt x="21907" y="60960"/>
                  </a:lnTo>
                  <a:lnTo>
                    <a:pt x="77647" y="60960"/>
                  </a:lnTo>
                  <a:lnTo>
                    <a:pt x="77647" y="113030"/>
                  </a:lnTo>
                  <a:lnTo>
                    <a:pt x="99542" y="113030"/>
                  </a:lnTo>
                  <a:lnTo>
                    <a:pt x="99542" y="10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74" name="object 373">
              <a:extLst>
                <a:ext uri="{FF2B5EF4-FFF2-40B4-BE49-F238E27FC236}">
                  <a16:creationId xmlns:a16="http://schemas.microsoft.com/office/drawing/2014/main" id="{2F281FA0-E196-5F38-D60C-4D7D36170365}"/>
                </a:ext>
              </a:extLst>
            </p:cNvPr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8630081" y="6352552"/>
              <a:ext cx="92557" cy="115557"/>
            </a:xfrm>
            <a:prstGeom prst="rect">
              <a:avLst/>
            </a:prstGeom>
          </p:spPr>
        </p:pic>
        <p:pic>
          <p:nvPicPr>
            <p:cNvPr id="1175" name="object 374">
              <a:extLst>
                <a:ext uri="{FF2B5EF4-FFF2-40B4-BE49-F238E27FC236}">
                  <a16:creationId xmlns:a16="http://schemas.microsoft.com/office/drawing/2014/main" id="{C31724FA-7CA4-A3EC-5F60-101AEA7175BF}"/>
                </a:ext>
              </a:extLst>
            </p:cNvPr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8744381" y="6352565"/>
              <a:ext cx="105930" cy="115544"/>
            </a:xfrm>
            <a:prstGeom prst="rect">
              <a:avLst/>
            </a:prstGeom>
          </p:spPr>
        </p:pic>
        <p:pic>
          <p:nvPicPr>
            <p:cNvPr id="1176" name="object 375">
              <a:extLst>
                <a:ext uri="{FF2B5EF4-FFF2-40B4-BE49-F238E27FC236}">
                  <a16:creationId xmlns:a16="http://schemas.microsoft.com/office/drawing/2014/main" id="{EDD5E7FD-DBB8-B274-8F43-0FE5AB92A540}"/>
                </a:ext>
              </a:extLst>
            </p:cNvPr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8876957" y="6352552"/>
              <a:ext cx="96443" cy="114287"/>
            </a:xfrm>
            <a:prstGeom prst="rect">
              <a:avLst/>
            </a:prstGeom>
          </p:spPr>
        </p:pic>
        <p:pic>
          <p:nvPicPr>
            <p:cNvPr id="1177" name="object 376">
              <a:extLst>
                <a:ext uri="{FF2B5EF4-FFF2-40B4-BE49-F238E27FC236}">
                  <a16:creationId xmlns:a16="http://schemas.microsoft.com/office/drawing/2014/main" id="{88BBD8FD-2809-D559-8EC7-644CF208DAB1}"/>
                </a:ext>
              </a:extLst>
            </p:cNvPr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9000147" y="6353822"/>
              <a:ext cx="139382" cy="113017"/>
            </a:xfrm>
            <a:prstGeom prst="rect">
              <a:avLst/>
            </a:prstGeom>
          </p:spPr>
        </p:pic>
        <p:pic>
          <p:nvPicPr>
            <p:cNvPr id="1178" name="object 377">
              <a:extLst>
                <a:ext uri="{FF2B5EF4-FFF2-40B4-BE49-F238E27FC236}">
                  <a16:creationId xmlns:a16="http://schemas.microsoft.com/office/drawing/2014/main" id="{C6CE56C3-EE4B-ABD2-7F79-0DCE74FCD3B6}"/>
                </a:ext>
              </a:extLst>
            </p:cNvPr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9174543" y="6304305"/>
              <a:ext cx="100901" cy="162534"/>
            </a:xfrm>
            <a:prstGeom prst="rect">
              <a:avLst/>
            </a:prstGeom>
          </p:spPr>
        </p:pic>
        <p:pic>
          <p:nvPicPr>
            <p:cNvPr id="1179" name="object 378">
              <a:extLst>
                <a:ext uri="{FF2B5EF4-FFF2-40B4-BE49-F238E27FC236}">
                  <a16:creationId xmlns:a16="http://schemas.microsoft.com/office/drawing/2014/main" id="{E6D5FEA9-DC66-862C-32C8-EEC7CEFA4617}"/>
                </a:ext>
              </a:extLst>
            </p:cNvPr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9365412" y="6352565"/>
              <a:ext cx="105930" cy="115544"/>
            </a:xfrm>
            <a:prstGeom prst="rect">
              <a:avLst/>
            </a:prstGeom>
          </p:spPr>
        </p:pic>
        <p:pic>
          <p:nvPicPr>
            <p:cNvPr id="1180" name="object 379">
              <a:extLst>
                <a:ext uri="{FF2B5EF4-FFF2-40B4-BE49-F238E27FC236}">
                  <a16:creationId xmlns:a16="http://schemas.microsoft.com/office/drawing/2014/main" id="{253A16FA-6EA4-C513-E788-18C05B06311E}"/>
                </a:ext>
              </a:extLst>
            </p:cNvPr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9493529" y="6352552"/>
              <a:ext cx="108165" cy="168897"/>
            </a:xfrm>
            <a:prstGeom prst="rect">
              <a:avLst/>
            </a:prstGeom>
          </p:spPr>
        </p:pic>
        <p:sp>
          <p:nvSpPr>
            <p:cNvPr id="1181" name="object 380">
              <a:extLst>
                <a:ext uri="{FF2B5EF4-FFF2-40B4-BE49-F238E27FC236}">
                  <a16:creationId xmlns:a16="http://schemas.microsoft.com/office/drawing/2014/main" id="{BB6BE452-C305-63D3-3CF0-60C196F50FD7}"/>
                </a:ext>
              </a:extLst>
            </p:cNvPr>
            <p:cNvSpPr/>
            <p:nvPr/>
          </p:nvSpPr>
          <p:spPr>
            <a:xfrm>
              <a:off x="9628289" y="6353822"/>
              <a:ext cx="85725" cy="113030"/>
            </a:xfrm>
            <a:custGeom>
              <a:avLst/>
              <a:gdLst/>
              <a:ahLst/>
              <a:cxnLst/>
              <a:rect l="l" t="t" r="r" b="b"/>
              <a:pathLst>
                <a:path w="85725" h="113029">
                  <a:moveTo>
                    <a:pt x="85661" y="0"/>
                  </a:moveTo>
                  <a:lnTo>
                    <a:pt x="914" y="0"/>
                  </a:lnTo>
                  <a:lnTo>
                    <a:pt x="914" y="17780"/>
                  </a:lnTo>
                  <a:lnTo>
                    <a:pt x="914" y="86360"/>
                  </a:lnTo>
                  <a:lnTo>
                    <a:pt x="685" y="86360"/>
                  </a:lnTo>
                  <a:lnTo>
                    <a:pt x="685" y="93980"/>
                  </a:lnTo>
                  <a:lnTo>
                    <a:pt x="622" y="99060"/>
                  </a:lnTo>
                  <a:lnTo>
                    <a:pt x="749" y="99060"/>
                  </a:lnTo>
                  <a:lnTo>
                    <a:pt x="749" y="105410"/>
                  </a:lnTo>
                  <a:lnTo>
                    <a:pt x="495" y="105410"/>
                  </a:lnTo>
                  <a:lnTo>
                    <a:pt x="495" y="110490"/>
                  </a:lnTo>
                  <a:lnTo>
                    <a:pt x="0" y="110490"/>
                  </a:lnTo>
                  <a:lnTo>
                    <a:pt x="0" y="113030"/>
                  </a:lnTo>
                  <a:lnTo>
                    <a:pt x="21551" y="113030"/>
                  </a:lnTo>
                  <a:lnTo>
                    <a:pt x="21551" y="110490"/>
                  </a:lnTo>
                  <a:lnTo>
                    <a:pt x="21551" y="105410"/>
                  </a:lnTo>
                  <a:lnTo>
                    <a:pt x="21551" y="99060"/>
                  </a:lnTo>
                  <a:lnTo>
                    <a:pt x="21551" y="93980"/>
                  </a:lnTo>
                  <a:lnTo>
                    <a:pt x="21551" y="86360"/>
                  </a:lnTo>
                  <a:lnTo>
                    <a:pt x="21551" y="17780"/>
                  </a:lnTo>
                  <a:lnTo>
                    <a:pt x="85661" y="17780"/>
                  </a:lnTo>
                  <a:lnTo>
                    <a:pt x="856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82" name="object 381">
              <a:extLst>
                <a:ext uri="{FF2B5EF4-FFF2-40B4-BE49-F238E27FC236}">
                  <a16:creationId xmlns:a16="http://schemas.microsoft.com/office/drawing/2014/main" id="{7A15F3CC-7A9C-91F0-7863-F05913C6CEB2}"/>
                </a:ext>
              </a:extLst>
            </p:cNvPr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9734728" y="6352552"/>
              <a:ext cx="106032" cy="115557"/>
            </a:xfrm>
            <a:prstGeom prst="rect">
              <a:avLst/>
            </a:prstGeom>
          </p:spPr>
        </p:pic>
        <p:sp>
          <p:nvSpPr>
            <p:cNvPr id="1183" name="object 382">
              <a:extLst>
                <a:ext uri="{FF2B5EF4-FFF2-40B4-BE49-F238E27FC236}">
                  <a16:creationId xmlns:a16="http://schemas.microsoft.com/office/drawing/2014/main" id="{3AB2D2B6-9561-2D86-C3E6-62A6E4CC34EF}"/>
                </a:ext>
              </a:extLst>
            </p:cNvPr>
            <p:cNvSpPr/>
            <p:nvPr/>
          </p:nvSpPr>
          <p:spPr>
            <a:xfrm>
              <a:off x="9869627" y="6353822"/>
              <a:ext cx="169545" cy="144145"/>
            </a:xfrm>
            <a:custGeom>
              <a:avLst/>
              <a:gdLst/>
              <a:ahLst/>
              <a:cxnLst/>
              <a:rect l="l" t="t" r="r" b="b"/>
              <a:pathLst>
                <a:path w="169545" h="144145">
                  <a:moveTo>
                    <a:pt x="99542" y="106680"/>
                  </a:moveTo>
                  <a:lnTo>
                    <a:pt x="98729" y="106680"/>
                  </a:lnTo>
                  <a:lnTo>
                    <a:pt x="98729" y="99060"/>
                  </a:lnTo>
                  <a:lnTo>
                    <a:pt x="98437" y="99060"/>
                  </a:lnTo>
                  <a:lnTo>
                    <a:pt x="98437" y="90170"/>
                  </a:lnTo>
                  <a:lnTo>
                    <a:pt x="98399" y="74930"/>
                  </a:lnTo>
                  <a:lnTo>
                    <a:pt x="98196" y="74930"/>
                  </a:lnTo>
                  <a:lnTo>
                    <a:pt x="98196" y="67310"/>
                  </a:lnTo>
                  <a:lnTo>
                    <a:pt x="98196" y="60960"/>
                  </a:lnTo>
                  <a:lnTo>
                    <a:pt x="98259" y="58420"/>
                  </a:lnTo>
                  <a:lnTo>
                    <a:pt x="98285" y="58420"/>
                  </a:lnTo>
                  <a:lnTo>
                    <a:pt x="98285" y="0"/>
                  </a:lnTo>
                  <a:lnTo>
                    <a:pt x="77647" y="0"/>
                  </a:lnTo>
                  <a:lnTo>
                    <a:pt x="77647" y="44450"/>
                  </a:lnTo>
                  <a:lnTo>
                    <a:pt x="21907" y="44450"/>
                  </a:lnTo>
                  <a:lnTo>
                    <a:pt x="219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71" y="6350"/>
                  </a:lnTo>
                  <a:lnTo>
                    <a:pt x="571" y="13970"/>
                  </a:lnTo>
                  <a:lnTo>
                    <a:pt x="863" y="13970"/>
                  </a:lnTo>
                  <a:lnTo>
                    <a:pt x="863" y="22860"/>
                  </a:lnTo>
                  <a:lnTo>
                    <a:pt x="1028" y="22860"/>
                  </a:lnTo>
                  <a:lnTo>
                    <a:pt x="1028" y="30480"/>
                  </a:lnTo>
                  <a:lnTo>
                    <a:pt x="1143" y="44450"/>
                  </a:lnTo>
                  <a:lnTo>
                    <a:pt x="1193" y="45720"/>
                  </a:lnTo>
                  <a:lnTo>
                    <a:pt x="1244" y="54610"/>
                  </a:lnTo>
                  <a:lnTo>
                    <a:pt x="1295" y="58420"/>
                  </a:lnTo>
                  <a:lnTo>
                    <a:pt x="1295" y="113030"/>
                  </a:lnTo>
                  <a:lnTo>
                    <a:pt x="21907" y="113030"/>
                  </a:lnTo>
                  <a:lnTo>
                    <a:pt x="21907" y="60960"/>
                  </a:lnTo>
                  <a:lnTo>
                    <a:pt x="77647" y="60960"/>
                  </a:lnTo>
                  <a:lnTo>
                    <a:pt x="77647" y="113030"/>
                  </a:lnTo>
                  <a:lnTo>
                    <a:pt x="99542" y="113030"/>
                  </a:lnTo>
                  <a:lnTo>
                    <a:pt x="99542" y="106680"/>
                  </a:lnTo>
                  <a:close/>
                </a:path>
                <a:path w="169545" h="144145">
                  <a:moveTo>
                    <a:pt x="169506" y="98920"/>
                  </a:moveTo>
                  <a:lnTo>
                    <a:pt x="167881" y="94145"/>
                  </a:lnTo>
                  <a:lnTo>
                    <a:pt x="164757" y="91249"/>
                  </a:lnTo>
                  <a:lnTo>
                    <a:pt x="161607" y="87985"/>
                  </a:lnTo>
                  <a:lnTo>
                    <a:pt x="157759" y="86347"/>
                  </a:lnTo>
                  <a:lnTo>
                    <a:pt x="150139" y="86347"/>
                  </a:lnTo>
                  <a:lnTo>
                    <a:pt x="146710" y="87198"/>
                  </a:lnTo>
                  <a:lnTo>
                    <a:pt x="143967" y="89230"/>
                  </a:lnTo>
                  <a:lnTo>
                    <a:pt x="140919" y="91135"/>
                  </a:lnTo>
                  <a:lnTo>
                    <a:pt x="138925" y="93560"/>
                  </a:lnTo>
                  <a:lnTo>
                    <a:pt x="138290" y="97180"/>
                  </a:lnTo>
                  <a:lnTo>
                    <a:pt x="138290" y="107937"/>
                  </a:lnTo>
                  <a:lnTo>
                    <a:pt x="153911" y="107937"/>
                  </a:lnTo>
                  <a:lnTo>
                    <a:pt x="153911" y="111721"/>
                  </a:lnTo>
                  <a:lnTo>
                    <a:pt x="140716" y="136715"/>
                  </a:lnTo>
                  <a:lnTo>
                    <a:pt x="138849" y="139090"/>
                  </a:lnTo>
                  <a:lnTo>
                    <a:pt x="169151" y="111036"/>
                  </a:lnTo>
                  <a:lnTo>
                    <a:pt x="169506" y="104482"/>
                  </a:lnTo>
                  <a:lnTo>
                    <a:pt x="169506" y="989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84" name="object 383">
              <a:extLst>
                <a:ext uri="{FF2B5EF4-FFF2-40B4-BE49-F238E27FC236}">
                  <a16:creationId xmlns:a16="http://schemas.microsoft.com/office/drawing/2014/main" id="{53058726-61D9-2D90-95BC-13DB30A5144C}"/>
                </a:ext>
              </a:extLst>
            </p:cNvPr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12974320" y="6431292"/>
              <a:ext cx="150749" cy="149847"/>
            </a:xfrm>
            <a:prstGeom prst="rect">
              <a:avLst/>
            </a:prstGeom>
          </p:spPr>
        </p:pic>
        <p:pic>
          <p:nvPicPr>
            <p:cNvPr id="1185" name="object 384">
              <a:extLst>
                <a:ext uri="{FF2B5EF4-FFF2-40B4-BE49-F238E27FC236}">
                  <a16:creationId xmlns:a16="http://schemas.microsoft.com/office/drawing/2014/main" id="{2864170D-ABB6-EACA-8535-597C4D1D793F}"/>
                </a:ext>
              </a:extLst>
            </p:cNvPr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13156693" y="6477025"/>
              <a:ext cx="102870" cy="154914"/>
            </a:xfrm>
            <a:prstGeom prst="rect">
              <a:avLst/>
            </a:prstGeom>
          </p:spPr>
        </p:pic>
        <p:sp>
          <p:nvSpPr>
            <p:cNvPr id="1186" name="object 385">
              <a:extLst>
                <a:ext uri="{FF2B5EF4-FFF2-40B4-BE49-F238E27FC236}">
                  <a16:creationId xmlns:a16="http://schemas.microsoft.com/office/drawing/2014/main" id="{57FE5A7C-AE52-07CF-2C4E-C498A61B8EF9}"/>
                </a:ext>
              </a:extLst>
            </p:cNvPr>
            <p:cNvSpPr/>
            <p:nvPr/>
          </p:nvSpPr>
          <p:spPr>
            <a:xfrm>
              <a:off x="13285572" y="6477012"/>
              <a:ext cx="91440" cy="104139"/>
            </a:xfrm>
            <a:custGeom>
              <a:avLst/>
              <a:gdLst/>
              <a:ahLst/>
              <a:cxnLst/>
              <a:rect l="l" t="t" r="r" b="b"/>
              <a:pathLst>
                <a:path w="91440" h="104140">
                  <a:moveTo>
                    <a:pt x="90970" y="99060"/>
                  </a:moveTo>
                  <a:lnTo>
                    <a:pt x="90195" y="99060"/>
                  </a:lnTo>
                  <a:lnTo>
                    <a:pt x="90195" y="91440"/>
                  </a:lnTo>
                  <a:lnTo>
                    <a:pt x="89941" y="91440"/>
                  </a:lnTo>
                  <a:lnTo>
                    <a:pt x="89941" y="82550"/>
                  </a:lnTo>
                  <a:lnTo>
                    <a:pt x="89966" y="76200"/>
                  </a:lnTo>
                  <a:lnTo>
                    <a:pt x="89789" y="76200"/>
                  </a:lnTo>
                  <a:lnTo>
                    <a:pt x="89789" y="68580"/>
                  </a:lnTo>
                  <a:lnTo>
                    <a:pt x="89674" y="60960"/>
                  </a:lnTo>
                  <a:lnTo>
                    <a:pt x="89712" y="55880"/>
                  </a:lnTo>
                  <a:lnTo>
                    <a:pt x="89789" y="54610"/>
                  </a:lnTo>
                  <a:lnTo>
                    <a:pt x="89814" y="54610"/>
                  </a:lnTo>
                  <a:lnTo>
                    <a:pt x="89814" y="0"/>
                  </a:lnTo>
                  <a:lnTo>
                    <a:pt x="70891" y="0"/>
                  </a:lnTo>
                  <a:lnTo>
                    <a:pt x="70891" y="40640"/>
                  </a:lnTo>
                  <a:lnTo>
                    <a:pt x="20091" y="4064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06" y="5080"/>
                  </a:lnTo>
                  <a:lnTo>
                    <a:pt x="406" y="12700"/>
                  </a:lnTo>
                  <a:lnTo>
                    <a:pt x="660" y="12700"/>
                  </a:lnTo>
                  <a:lnTo>
                    <a:pt x="660" y="21590"/>
                  </a:lnTo>
                  <a:lnTo>
                    <a:pt x="977" y="21590"/>
                  </a:lnTo>
                  <a:lnTo>
                    <a:pt x="977" y="27940"/>
                  </a:lnTo>
                  <a:lnTo>
                    <a:pt x="1092" y="35560"/>
                  </a:lnTo>
                  <a:lnTo>
                    <a:pt x="1143" y="40640"/>
                  </a:lnTo>
                  <a:lnTo>
                    <a:pt x="1155" y="40640"/>
                  </a:lnTo>
                  <a:lnTo>
                    <a:pt x="1155" y="104140"/>
                  </a:lnTo>
                  <a:lnTo>
                    <a:pt x="20091" y="104140"/>
                  </a:lnTo>
                  <a:lnTo>
                    <a:pt x="20091" y="55880"/>
                  </a:lnTo>
                  <a:lnTo>
                    <a:pt x="70891" y="55880"/>
                  </a:lnTo>
                  <a:lnTo>
                    <a:pt x="70891" y="104140"/>
                  </a:lnTo>
                  <a:lnTo>
                    <a:pt x="90970" y="104140"/>
                  </a:lnTo>
                  <a:lnTo>
                    <a:pt x="90970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87" name="object 386">
              <a:extLst>
                <a:ext uri="{FF2B5EF4-FFF2-40B4-BE49-F238E27FC236}">
                  <a16:creationId xmlns:a16="http://schemas.microsoft.com/office/drawing/2014/main" id="{DCBAC0C6-268A-396E-0653-95F52EB14B1F}"/>
                </a:ext>
              </a:extLst>
            </p:cNvPr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13414756" y="6477025"/>
              <a:ext cx="92202" cy="104114"/>
            </a:xfrm>
            <a:prstGeom prst="rect">
              <a:avLst/>
            </a:prstGeom>
          </p:spPr>
        </p:pic>
        <p:sp>
          <p:nvSpPr>
            <p:cNvPr id="1188" name="object 387">
              <a:extLst>
                <a:ext uri="{FF2B5EF4-FFF2-40B4-BE49-F238E27FC236}">
                  <a16:creationId xmlns:a16="http://schemas.microsoft.com/office/drawing/2014/main" id="{DD0C17D1-5B46-A8E1-814D-08BBB19D26A2}"/>
                </a:ext>
              </a:extLst>
            </p:cNvPr>
            <p:cNvSpPr/>
            <p:nvPr/>
          </p:nvSpPr>
          <p:spPr>
            <a:xfrm>
              <a:off x="13545922" y="6477012"/>
              <a:ext cx="100330" cy="148590"/>
            </a:xfrm>
            <a:custGeom>
              <a:avLst/>
              <a:gdLst/>
              <a:ahLst/>
              <a:cxnLst/>
              <a:rect l="l" t="t" r="r" b="b"/>
              <a:pathLst>
                <a:path w="100330" h="148590">
                  <a:moveTo>
                    <a:pt x="99974" y="88900"/>
                  </a:moveTo>
                  <a:lnTo>
                    <a:pt x="83718" y="88900"/>
                  </a:lnTo>
                  <a:lnTo>
                    <a:pt x="83718" y="49530"/>
                  </a:lnTo>
                  <a:lnTo>
                    <a:pt x="83718" y="43180"/>
                  </a:lnTo>
                  <a:lnTo>
                    <a:pt x="83731" y="35560"/>
                  </a:lnTo>
                  <a:lnTo>
                    <a:pt x="83781" y="27940"/>
                  </a:lnTo>
                  <a:lnTo>
                    <a:pt x="83896" y="21590"/>
                  </a:lnTo>
                  <a:lnTo>
                    <a:pt x="84023" y="21590"/>
                  </a:lnTo>
                  <a:lnTo>
                    <a:pt x="84023" y="12700"/>
                  </a:lnTo>
                  <a:lnTo>
                    <a:pt x="84289" y="12700"/>
                  </a:lnTo>
                  <a:lnTo>
                    <a:pt x="84289" y="5080"/>
                  </a:lnTo>
                  <a:lnTo>
                    <a:pt x="84874" y="5080"/>
                  </a:lnTo>
                  <a:lnTo>
                    <a:pt x="84874" y="0"/>
                  </a:lnTo>
                  <a:lnTo>
                    <a:pt x="64795" y="0"/>
                  </a:lnTo>
                  <a:lnTo>
                    <a:pt x="64795" y="5080"/>
                  </a:lnTo>
                  <a:lnTo>
                    <a:pt x="64795" y="12700"/>
                  </a:lnTo>
                  <a:lnTo>
                    <a:pt x="64795" y="88900"/>
                  </a:lnTo>
                  <a:lnTo>
                    <a:pt x="20091" y="8890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06" y="5080"/>
                  </a:lnTo>
                  <a:lnTo>
                    <a:pt x="406" y="12700"/>
                  </a:lnTo>
                  <a:lnTo>
                    <a:pt x="660" y="12700"/>
                  </a:lnTo>
                  <a:lnTo>
                    <a:pt x="660" y="21590"/>
                  </a:lnTo>
                  <a:lnTo>
                    <a:pt x="977" y="21590"/>
                  </a:lnTo>
                  <a:lnTo>
                    <a:pt x="977" y="27940"/>
                  </a:lnTo>
                  <a:lnTo>
                    <a:pt x="1092" y="35560"/>
                  </a:lnTo>
                  <a:lnTo>
                    <a:pt x="1143" y="43180"/>
                  </a:lnTo>
                  <a:lnTo>
                    <a:pt x="1155" y="49530"/>
                  </a:lnTo>
                  <a:lnTo>
                    <a:pt x="1155" y="88900"/>
                  </a:lnTo>
                  <a:lnTo>
                    <a:pt x="1155" y="104140"/>
                  </a:lnTo>
                  <a:lnTo>
                    <a:pt x="82588" y="104140"/>
                  </a:lnTo>
                  <a:lnTo>
                    <a:pt x="82588" y="107950"/>
                  </a:lnTo>
                  <a:lnTo>
                    <a:pt x="83312" y="107950"/>
                  </a:lnTo>
                  <a:lnTo>
                    <a:pt x="83312" y="113030"/>
                  </a:lnTo>
                  <a:lnTo>
                    <a:pt x="83832" y="113030"/>
                  </a:lnTo>
                  <a:lnTo>
                    <a:pt x="83832" y="118110"/>
                  </a:lnTo>
                  <a:lnTo>
                    <a:pt x="84264" y="118110"/>
                  </a:lnTo>
                  <a:lnTo>
                    <a:pt x="84264" y="123190"/>
                  </a:lnTo>
                  <a:lnTo>
                    <a:pt x="84416" y="123190"/>
                  </a:lnTo>
                  <a:lnTo>
                    <a:pt x="84416" y="128270"/>
                  </a:lnTo>
                  <a:lnTo>
                    <a:pt x="84670" y="128270"/>
                  </a:lnTo>
                  <a:lnTo>
                    <a:pt x="84670" y="134620"/>
                  </a:lnTo>
                  <a:lnTo>
                    <a:pt x="85051" y="134620"/>
                  </a:lnTo>
                  <a:lnTo>
                    <a:pt x="85051" y="139700"/>
                  </a:lnTo>
                  <a:lnTo>
                    <a:pt x="85115" y="144780"/>
                  </a:lnTo>
                  <a:lnTo>
                    <a:pt x="85178" y="148590"/>
                  </a:lnTo>
                  <a:lnTo>
                    <a:pt x="99974" y="148590"/>
                  </a:lnTo>
                  <a:lnTo>
                    <a:pt x="99974" y="104140"/>
                  </a:lnTo>
                  <a:lnTo>
                    <a:pt x="99974" y="88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89" name="object 388">
              <a:extLst>
                <a:ext uri="{FF2B5EF4-FFF2-40B4-BE49-F238E27FC236}">
                  <a16:creationId xmlns:a16="http://schemas.microsoft.com/office/drawing/2014/main" id="{853BD08B-26CD-25A6-80A8-47576F5FF0E6}"/>
                </a:ext>
              </a:extLst>
            </p:cNvPr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3673836" y="6477025"/>
              <a:ext cx="92202" cy="104114"/>
            </a:xfrm>
            <a:prstGeom prst="rect">
              <a:avLst/>
            </a:prstGeom>
          </p:spPr>
        </p:pic>
        <p:sp>
          <p:nvSpPr>
            <p:cNvPr id="1190" name="object 389">
              <a:extLst>
                <a:ext uri="{FF2B5EF4-FFF2-40B4-BE49-F238E27FC236}">
                  <a16:creationId xmlns:a16="http://schemas.microsoft.com/office/drawing/2014/main" id="{B6C3B0C0-2499-4B4A-B1F2-91E0C8C981E7}"/>
                </a:ext>
              </a:extLst>
            </p:cNvPr>
            <p:cNvSpPr/>
            <p:nvPr/>
          </p:nvSpPr>
          <p:spPr>
            <a:xfrm>
              <a:off x="13805662" y="6477012"/>
              <a:ext cx="88265" cy="104139"/>
            </a:xfrm>
            <a:custGeom>
              <a:avLst/>
              <a:gdLst/>
              <a:ahLst/>
              <a:cxnLst/>
              <a:rect l="l" t="t" r="r" b="b"/>
              <a:pathLst>
                <a:path w="88265" h="104140">
                  <a:moveTo>
                    <a:pt x="87769" y="99060"/>
                  </a:moveTo>
                  <a:lnTo>
                    <a:pt x="86995" y="99060"/>
                  </a:lnTo>
                  <a:lnTo>
                    <a:pt x="86995" y="91440"/>
                  </a:lnTo>
                  <a:lnTo>
                    <a:pt x="86741" y="91440"/>
                  </a:lnTo>
                  <a:lnTo>
                    <a:pt x="86741" y="82550"/>
                  </a:lnTo>
                  <a:lnTo>
                    <a:pt x="86766" y="76200"/>
                  </a:lnTo>
                  <a:lnTo>
                    <a:pt x="86588" y="76200"/>
                  </a:lnTo>
                  <a:lnTo>
                    <a:pt x="86588" y="68580"/>
                  </a:lnTo>
                  <a:lnTo>
                    <a:pt x="86474" y="60960"/>
                  </a:lnTo>
                  <a:lnTo>
                    <a:pt x="86525" y="54610"/>
                  </a:lnTo>
                  <a:lnTo>
                    <a:pt x="86614" y="15240"/>
                  </a:lnTo>
                  <a:lnTo>
                    <a:pt x="8661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4610"/>
                  </a:lnTo>
                  <a:lnTo>
                    <a:pt x="0" y="104140"/>
                  </a:lnTo>
                  <a:lnTo>
                    <a:pt x="18923" y="104140"/>
                  </a:lnTo>
                  <a:lnTo>
                    <a:pt x="18923" y="15240"/>
                  </a:lnTo>
                  <a:lnTo>
                    <a:pt x="67691" y="15240"/>
                  </a:lnTo>
                  <a:lnTo>
                    <a:pt x="67691" y="104140"/>
                  </a:lnTo>
                  <a:lnTo>
                    <a:pt x="87769" y="104140"/>
                  </a:lnTo>
                  <a:lnTo>
                    <a:pt x="87769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91" name="object 390">
              <a:extLst>
                <a:ext uri="{FF2B5EF4-FFF2-40B4-BE49-F238E27FC236}">
                  <a16:creationId xmlns:a16="http://schemas.microsoft.com/office/drawing/2014/main" id="{D6FB9893-610F-DA64-9FE9-EEABE5A94A4A}"/>
                </a:ext>
              </a:extLst>
            </p:cNvPr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13928481" y="6475742"/>
              <a:ext cx="96890" cy="106667"/>
            </a:xfrm>
            <a:prstGeom prst="rect">
              <a:avLst/>
            </a:prstGeom>
          </p:spPr>
        </p:pic>
        <p:pic>
          <p:nvPicPr>
            <p:cNvPr id="1192" name="object 391">
              <a:extLst>
                <a:ext uri="{FF2B5EF4-FFF2-40B4-BE49-F238E27FC236}">
                  <a16:creationId xmlns:a16="http://schemas.microsoft.com/office/drawing/2014/main" id="{B092E36B-F3EB-9033-971C-4015BEC77191}"/>
                </a:ext>
              </a:extLst>
            </p:cNvPr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14046708" y="6477025"/>
              <a:ext cx="99822" cy="104114"/>
            </a:xfrm>
            <a:prstGeom prst="rect">
              <a:avLst/>
            </a:prstGeom>
          </p:spPr>
        </p:pic>
        <p:pic>
          <p:nvPicPr>
            <p:cNvPr id="1193" name="object 392">
              <a:extLst>
                <a:ext uri="{FF2B5EF4-FFF2-40B4-BE49-F238E27FC236}">
                  <a16:creationId xmlns:a16="http://schemas.microsoft.com/office/drawing/2014/main" id="{386E8187-A3F7-74DE-F129-05AC82CCF0E6}"/>
                </a:ext>
              </a:extLst>
            </p:cNvPr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14181582" y="6477025"/>
              <a:ext cx="88138" cy="104114"/>
            </a:xfrm>
            <a:prstGeom prst="rect">
              <a:avLst/>
            </a:prstGeom>
          </p:spPr>
        </p:pic>
        <p:sp>
          <p:nvSpPr>
            <p:cNvPr id="1194" name="object 393">
              <a:extLst>
                <a:ext uri="{FF2B5EF4-FFF2-40B4-BE49-F238E27FC236}">
                  <a16:creationId xmlns:a16="http://schemas.microsoft.com/office/drawing/2014/main" id="{73A06C75-2386-4493-75BE-38D7DD9CB11B}"/>
                </a:ext>
              </a:extLst>
            </p:cNvPr>
            <p:cNvSpPr/>
            <p:nvPr/>
          </p:nvSpPr>
          <p:spPr>
            <a:xfrm>
              <a:off x="14301572" y="6477012"/>
              <a:ext cx="91440" cy="104139"/>
            </a:xfrm>
            <a:custGeom>
              <a:avLst/>
              <a:gdLst/>
              <a:ahLst/>
              <a:cxnLst/>
              <a:rect l="l" t="t" r="r" b="b"/>
              <a:pathLst>
                <a:path w="91440" h="104140">
                  <a:moveTo>
                    <a:pt x="90970" y="99060"/>
                  </a:moveTo>
                  <a:lnTo>
                    <a:pt x="90195" y="99060"/>
                  </a:lnTo>
                  <a:lnTo>
                    <a:pt x="90195" y="91440"/>
                  </a:lnTo>
                  <a:lnTo>
                    <a:pt x="89941" y="91440"/>
                  </a:lnTo>
                  <a:lnTo>
                    <a:pt x="89941" y="82550"/>
                  </a:lnTo>
                  <a:lnTo>
                    <a:pt x="89966" y="76200"/>
                  </a:lnTo>
                  <a:lnTo>
                    <a:pt x="89789" y="76200"/>
                  </a:lnTo>
                  <a:lnTo>
                    <a:pt x="89789" y="68580"/>
                  </a:lnTo>
                  <a:lnTo>
                    <a:pt x="89674" y="60960"/>
                  </a:lnTo>
                  <a:lnTo>
                    <a:pt x="89712" y="55880"/>
                  </a:lnTo>
                  <a:lnTo>
                    <a:pt x="89789" y="54610"/>
                  </a:lnTo>
                  <a:lnTo>
                    <a:pt x="89814" y="54610"/>
                  </a:lnTo>
                  <a:lnTo>
                    <a:pt x="89814" y="0"/>
                  </a:lnTo>
                  <a:lnTo>
                    <a:pt x="70891" y="0"/>
                  </a:lnTo>
                  <a:lnTo>
                    <a:pt x="70891" y="40640"/>
                  </a:lnTo>
                  <a:lnTo>
                    <a:pt x="20091" y="4064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06" y="5080"/>
                  </a:lnTo>
                  <a:lnTo>
                    <a:pt x="406" y="12700"/>
                  </a:lnTo>
                  <a:lnTo>
                    <a:pt x="660" y="12700"/>
                  </a:lnTo>
                  <a:lnTo>
                    <a:pt x="660" y="21590"/>
                  </a:lnTo>
                  <a:lnTo>
                    <a:pt x="977" y="21590"/>
                  </a:lnTo>
                  <a:lnTo>
                    <a:pt x="977" y="27940"/>
                  </a:lnTo>
                  <a:lnTo>
                    <a:pt x="1092" y="35560"/>
                  </a:lnTo>
                  <a:lnTo>
                    <a:pt x="1143" y="40640"/>
                  </a:lnTo>
                  <a:lnTo>
                    <a:pt x="1155" y="40640"/>
                  </a:lnTo>
                  <a:lnTo>
                    <a:pt x="1155" y="104140"/>
                  </a:lnTo>
                  <a:lnTo>
                    <a:pt x="20091" y="104140"/>
                  </a:lnTo>
                  <a:lnTo>
                    <a:pt x="20091" y="55880"/>
                  </a:lnTo>
                  <a:lnTo>
                    <a:pt x="70891" y="55880"/>
                  </a:lnTo>
                  <a:lnTo>
                    <a:pt x="70891" y="104140"/>
                  </a:lnTo>
                  <a:lnTo>
                    <a:pt x="90970" y="104140"/>
                  </a:lnTo>
                  <a:lnTo>
                    <a:pt x="90970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95" name="object 394">
              <a:extLst>
                <a:ext uri="{FF2B5EF4-FFF2-40B4-BE49-F238E27FC236}">
                  <a16:creationId xmlns:a16="http://schemas.microsoft.com/office/drawing/2014/main" id="{8CF8D6E0-1CDA-E2E2-01F8-006D3332007E}"/>
                </a:ext>
              </a:extLst>
            </p:cNvPr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14425421" y="6475755"/>
              <a:ext cx="96773" cy="106654"/>
            </a:xfrm>
            <a:prstGeom prst="rect">
              <a:avLst/>
            </a:prstGeom>
          </p:spPr>
        </p:pic>
        <p:sp>
          <p:nvSpPr>
            <p:cNvPr id="1196" name="object 395">
              <a:extLst>
                <a:ext uri="{FF2B5EF4-FFF2-40B4-BE49-F238E27FC236}">
                  <a16:creationId xmlns:a16="http://schemas.microsoft.com/office/drawing/2014/main" id="{7152ABD6-B900-997F-6CF4-5A0925B31D8D}"/>
                </a:ext>
              </a:extLst>
            </p:cNvPr>
            <p:cNvSpPr/>
            <p:nvPr/>
          </p:nvSpPr>
          <p:spPr>
            <a:xfrm>
              <a:off x="14553147" y="6477012"/>
              <a:ext cx="78740" cy="104139"/>
            </a:xfrm>
            <a:custGeom>
              <a:avLst/>
              <a:gdLst/>
              <a:ahLst/>
              <a:cxnLst/>
              <a:rect l="l" t="t" r="r" b="b"/>
              <a:pathLst>
                <a:path w="78740" h="104140">
                  <a:moveTo>
                    <a:pt x="78270" y="0"/>
                  </a:moveTo>
                  <a:lnTo>
                    <a:pt x="800" y="0"/>
                  </a:lnTo>
                  <a:lnTo>
                    <a:pt x="800" y="16510"/>
                  </a:lnTo>
                  <a:lnTo>
                    <a:pt x="800" y="80010"/>
                  </a:lnTo>
                  <a:lnTo>
                    <a:pt x="660" y="80010"/>
                  </a:lnTo>
                  <a:lnTo>
                    <a:pt x="660" y="86360"/>
                  </a:lnTo>
                  <a:lnTo>
                    <a:pt x="660" y="91440"/>
                  </a:lnTo>
                  <a:lnTo>
                    <a:pt x="736" y="96520"/>
                  </a:lnTo>
                  <a:lnTo>
                    <a:pt x="495" y="96520"/>
                  </a:lnTo>
                  <a:lnTo>
                    <a:pt x="495" y="101600"/>
                  </a:lnTo>
                  <a:lnTo>
                    <a:pt x="0" y="101600"/>
                  </a:lnTo>
                  <a:lnTo>
                    <a:pt x="0" y="104140"/>
                  </a:lnTo>
                  <a:lnTo>
                    <a:pt x="19723" y="104140"/>
                  </a:lnTo>
                  <a:lnTo>
                    <a:pt x="19723" y="101600"/>
                  </a:lnTo>
                  <a:lnTo>
                    <a:pt x="19723" y="96520"/>
                  </a:lnTo>
                  <a:lnTo>
                    <a:pt x="19723" y="91440"/>
                  </a:lnTo>
                  <a:lnTo>
                    <a:pt x="19723" y="86360"/>
                  </a:lnTo>
                  <a:lnTo>
                    <a:pt x="19723" y="80010"/>
                  </a:lnTo>
                  <a:lnTo>
                    <a:pt x="19723" y="16510"/>
                  </a:lnTo>
                  <a:lnTo>
                    <a:pt x="78270" y="16510"/>
                  </a:lnTo>
                  <a:lnTo>
                    <a:pt x="78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97" name="object 396">
              <a:extLst>
                <a:ext uri="{FF2B5EF4-FFF2-40B4-BE49-F238E27FC236}">
                  <a16:creationId xmlns:a16="http://schemas.microsoft.com/office/drawing/2014/main" id="{93BAFBB7-EFF3-2C5F-5509-663C8897592A}"/>
                </a:ext>
              </a:extLst>
            </p:cNvPr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14654021" y="6475755"/>
              <a:ext cx="96773" cy="106654"/>
            </a:xfrm>
            <a:prstGeom prst="rect">
              <a:avLst/>
            </a:prstGeom>
          </p:spPr>
        </p:pic>
        <p:pic>
          <p:nvPicPr>
            <p:cNvPr id="1198" name="object 397">
              <a:extLst>
                <a:ext uri="{FF2B5EF4-FFF2-40B4-BE49-F238E27FC236}">
                  <a16:creationId xmlns:a16="http://schemas.microsoft.com/office/drawing/2014/main" id="{0CF55E44-439B-6985-CE2F-FD3569395F53}"/>
                </a:ext>
              </a:extLst>
            </p:cNvPr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14839443" y="6422389"/>
              <a:ext cx="946150" cy="209550"/>
            </a:xfrm>
            <a:prstGeom prst="rect">
              <a:avLst/>
            </a:prstGeom>
          </p:spPr>
        </p:pic>
        <p:sp>
          <p:nvSpPr>
            <p:cNvPr id="1199" name="object 398">
              <a:extLst>
                <a:ext uri="{FF2B5EF4-FFF2-40B4-BE49-F238E27FC236}">
                  <a16:creationId xmlns:a16="http://schemas.microsoft.com/office/drawing/2014/main" id="{682BD286-045D-FF0F-FD37-3C4D947225D2}"/>
                </a:ext>
              </a:extLst>
            </p:cNvPr>
            <p:cNvSpPr/>
            <p:nvPr/>
          </p:nvSpPr>
          <p:spPr>
            <a:xfrm>
              <a:off x="15817952" y="6477012"/>
              <a:ext cx="91440" cy="104139"/>
            </a:xfrm>
            <a:custGeom>
              <a:avLst/>
              <a:gdLst/>
              <a:ahLst/>
              <a:cxnLst/>
              <a:rect l="l" t="t" r="r" b="b"/>
              <a:pathLst>
                <a:path w="91440" h="104140">
                  <a:moveTo>
                    <a:pt x="90970" y="99060"/>
                  </a:moveTo>
                  <a:lnTo>
                    <a:pt x="90195" y="99060"/>
                  </a:lnTo>
                  <a:lnTo>
                    <a:pt x="90195" y="91440"/>
                  </a:lnTo>
                  <a:lnTo>
                    <a:pt x="89941" y="91440"/>
                  </a:lnTo>
                  <a:lnTo>
                    <a:pt x="89941" y="82550"/>
                  </a:lnTo>
                  <a:lnTo>
                    <a:pt x="89966" y="76200"/>
                  </a:lnTo>
                  <a:lnTo>
                    <a:pt x="89789" y="76200"/>
                  </a:lnTo>
                  <a:lnTo>
                    <a:pt x="89789" y="68580"/>
                  </a:lnTo>
                  <a:lnTo>
                    <a:pt x="89674" y="60960"/>
                  </a:lnTo>
                  <a:lnTo>
                    <a:pt x="89712" y="55880"/>
                  </a:lnTo>
                  <a:lnTo>
                    <a:pt x="89789" y="54610"/>
                  </a:lnTo>
                  <a:lnTo>
                    <a:pt x="89814" y="54610"/>
                  </a:lnTo>
                  <a:lnTo>
                    <a:pt x="89814" y="0"/>
                  </a:lnTo>
                  <a:lnTo>
                    <a:pt x="70891" y="0"/>
                  </a:lnTo>
                  <a:lnTo>
                    <a:pt x="70891" y="40640"/>
                  </a:lnTo>
                  <a:lnTo>
                    <a:pt x="20091" y="4064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06" y="5080"/>
                  </a:lnTo>
                  <a:lnTo>
                    <a:pt x="406" y="12700"/>
                  </a:lnTo>
                  <a:lnTo>
                    <a:pt x="660" y="12700"/>
                  </a:lnTo>
                  <a:lnTo>
                    <a:pt x="660" y="21590"/>
                  </a:lnTo>
                  <a:lnTo>
                    <a:pt x="977" y="21590"/>
                  </a:lnTo>
                  <a:lnTo>
                    <a:pt x="977" y="27940"/>
                  </a:lnTo>
                  <a:lnTo>
                    <a:pt x="1092" y="35560"/>
                  </a:lnTo>
                  <a:lnTo>
                    <a:pt x="1143" y="40640"/>
                  </a:lnTo>
                  <a:lnTo>
                    <a:pt x="1155" y="40640"/>
                  </a:lnTo>
                  <a:lnTo>
                    <a:pt x="1155" y="104140"/>
                  </a:lnTo>
                  <a:lnTo>
                    <a:pt x="20091" y="104140"/>
                  </a:lnTo>
                  <a:lnTo>
                    <a:pt x="20091" y="55880"/>
                  </a:lnTo>
                  <a:lnTo>
                    <a:pt x="70891" y="55880"/>
                  </a:lnTo>
                  <a:lnTo>
                    <a:pt x="70891" y="104140"/>
                  </a:lnTo>
                  <a:lnTo>
                    <a:pt x="90970" y="104140"/>
                  </a:lnTo>
                  <a:lnTo>
                    <a:pt x="90970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00" name="object 399">
              <a:extLst>
                <a:ext uri="{FF2B5EF4-FFF2-40B4-BE49-F238E27FC236}">
                  <a16:creationId xmlns:a16="http://schemas.microsoft.com/office/drawing/2014/main" id="{67C848F2-DEBC-A4EC-938F-5B6DAA162DDC}"/>
                </a:ext>
              </a:extLst>
            </p:cNvPr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15948406" y="6477025"/>
              <a:ext cx="92202" cy="104114"/>
            </a:xfrm>
            <a:prstGeom prst="rect">
              <a:avLst/>
            </a:prstGeom>
          </p:spPr>
        </p:pic>
        <p:pic>
          <p:nvPicPr>
            <p:cNvPr id="1201" name="object 400">
              <a:extLst>
                <a:ext uri="{FF2B5EF4-FFF2-40B4-BE49-F238E27FC236}">
                  <a16:creationId xmlns:a16="http://schemas.microsoft.com/office/drawing/2014/main" id="{91E3E8D1-C992-7156-8B90-D99800832E9C}"/>
                </a:ext>
              </a:extLst>
            </p:cNvPr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16069564" y="6477012"/>
              <a:ext cx="88646" cy="104127"/>
            </a:xfrm>
            <a:prstGeom prst="rect">
              <a:avLst/>
            </a:prstGeom>
          </p:spPr>
        </p:pic>
        <p:pic>
          <p:nvPicPr>
            <p:cNvPr id="1202" name="object 401">
              <a:extLst>
                <a:ext uri="{FF2B5EF4-FFF2-40B4-BE49-F238E27FC236}">
                  <a16:creationId xmlns:a16="http://schemas.microsoft.com/office/drawing/2014/main" id="{1F6E7734-1AB2-87F6-06DB-DA7F0327DF67}"/>
                </a:ext>
              </a:extLst>
            </p:cNvPr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16262350" y="6432575"/>
              <a:ext cx="196088" cy="148539"/>
            </a:xfrm>
            <a:prstGeom prst="rect">
              <a:avLst/>
            </a:prstGeom>
          </p:spPr>
        </p:pic>
        <p:pic>
          <p:nvPicPr>
            <p:cNvPr id="1203" name="object 402">
              <a:extLst>
                <a:ext uri="{FF2B5EF4-FFF2-40B4-BE49-F238E27FC236}">
                  <a16:creationId xmlns:a16="http://schemas.microsoft.com/office/drawing/2014/main" id="{FE81B8AC-AB24-489D-3475-92D4C0436CDD}"/>
                </a:ext>
              </a:extLst>
            </p:cNvPr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16485869" y="6431305"/>
              <a:ext cx="100838" cy="149834"/>
            </a:xfrm>
            <a:prstGeom prst="rect">
              <a:avLst/>
            </a:prstGeom>
          </p:spPr>
        </p:pic>
        <p:pic>
          <p:nvPicPr>
            <p:cNvPr id="1204" name="object 403">
              <a:extLst>
                <a:ext uri="{FF2B5EF4-FFF2-40B4-BE49-F238E27FC236}">
                  <a16:creationId xmlns:a16="http://schemas.microsoft.com/office/drawing/2014/main" id="{06D5C732-ADC8-3F97-259D-A74837372943}"/>
                </a:ext>
              </a:extLst>
            </p:cNvPr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16616171" y="6430022"/>
              <a:ext cx="97790" cy="151117"/>
            </a:xfrm>
            <a:prstGeom prst="rect">
              <a:avLst/>
            </a:prstGeom>
          </p:spPr>
        </p:pic>
        <p:pic>
          <p:nvPicPr>
            <p:cNvPr id="1205" name="object 404">
              <a:extLst>
                <a:ext uri="{FF2B5EF4-FFF2-40B4-BE49-F238E27FC236}">
                  <a16:creationId xmlns:a16="http://schemas.microsoft.com/office/drawing/2014/main" id="{CF0C2460-4D9A-D3F3-67BB-5D2347303CA6}"/>
                </a:ext>
              </a:extLst>
            </p:cNvPr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657845" y="6410223"/>
              <a:ext cx="112560" cy="189966"/>
            </a:xfrm>
            <a:prstGeom prst="rect">
              <a:avLst/>
            </a:prstGeom>
          </p:spPr>
        </p:pic>
        <p:pic>
          <p:nvPicPr>
            <p:cNvPr id="1206" name="object 405">
              <a:extLst>
                <a:ext uri="{FF2B5EF4-FFF2-40B4-BE49-F238E27FC236}">
                  <a16:creationId xmlns:a16="http://schemas.microsoft.com/office/drawing/2014/main" id="{6067FB38-75CE-0F74-002A-4E4681C307F8}"/>
                </a:ext>
              </a:extLst>
            </p:cNvPr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790814" y="6410223"/>
              <a:ext cx="167208" cy="191909"/>
            </a:xfrm>
            <a:prstGeom prst="rect">
              <a:avLst/>
            </a:prstGeom>
          </p:spPr>
        </p:pic>
        <p:pic>
          <p:nvPicPr>
            <p:cNvPr id="1207" name="object 406">
              <a:extLst>
                <a:ext uri="{FF2B5EF4-FFF2-40B4-BE49-F238E27FC236}">
                  <a16:creationId xmlns:a16="http://schemas.microsoft.com/office/drawing/2014/main" id="{31508C01-7936-1370-64FA-0AE6FFCF23FF}"/>
                </a:ext>
              </a:extLst>
            </p:cNvPr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990204" y="6410223"/>
              <a:ext cx="168503" cy="189966"/>
            </a:xfrm>
            <a:prstGeom prst="rect">
              <a:avLst/>
            </a:prstGeom>
          </p:spPr>
        </p:pic>
        <p:pic>
          <p:nvPicPr>
            <p:cNvPr id="1208" name="object 407">
              <a:extLst>
                <a:ext uri="{FF2B5EF4-FFF2-40B4-BE49-F238E27FC236}">
                  <a16:creationId xmlns:a16="http://schemas.microsoft.com/office/drawing/2014/main" id="{E0252AE2-D836-74C1-3693-3426C0CAD82C}"/>
                </a:ext>
              </a:extLst>
            </p:cNvPr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2195055" y="6408896"/>
              <a:ext cx="136626" cy="192601"/>
            </a:xfrm>
            <a:prstGeom prst="rect">
              <a:avLst/>
            </a:prstGeom>
          </p:spPr>
        </p:pic>
        <p:sp>
          <p:nvSpPr>
            <p:cNvPr id="1209" name="object 408">
              <a:extLst>
                <a:ext uri="{FF2B5EF4-FFF2-40B4-BE49-F238E27FC236}">
                  <a16:creationId xmlns:a16="http://schemas.microsoft.com/office/drawing/2014/main" id="{80BD05FE-650E-6013-3D0D-F8A3CE333923}"/>
                </a:ext>
              </a:extLst>
            </p:cNvPr>
            <p:cNvSpPr/>
            <p:nvPr/>
          </p:nvSpPr>
          <p:spPr>
            <a:xfrm>
              <a:off x="2379560" y="6409702"/>
              <a:ext cx="147955" cy="190500"/>
            </a:xfrm>
            <a:custGeom>
              <a:avLst/>
              <a:gdLst/>
              <a:ahLst/>
              <a:cxnLst/>
              <a:rect l="l" t="t" r="r" b="b"/>
              <a:pathLst>
                <a:path w="147955" h="190500">
                  <a:moveTo>
                    <a:pt x="147561" y="0"/>
                  </a:moveTo>
                  <a:lnTo>
                    <a:pt x="121310" y="0"/>
                  </a:lnTo>
                  <a:lnTo>
                    <a:pt x="121310" y="5080"/>
                  </a:lnTo>
                  <a:lnTo>
                    <a:pt x="121310" y="6350"/>
                  </a:lnTo>
                  <a:lnTo>
                    <a:pt x="121310" y="81280"/>
                  </a:lnTo>
                  <a:lnTo>
                    <a:pt x="26339" y="81280"/>
                  </a:lnTo>
                  <a:lnTo>
                    <a:pt x="2633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84" y="5080"/>
                  </a:lnTo>
                  <a:lnTo>
                    <a:pt x="584" y="6350"/>
                  </a:lnTo>
                  <a:lnTo>
                    <a:pt x="723" y="6350"/>
                  </a:lnTo>
                  <a:lnTo>
                    <a:pt x="723" y="12700"/>
                  </a:lnTo>
                  <a:lnTo>
                    <a:pt x="1066" y="12700"/>
                  </a:lnTo>
                  <a:lnTo>
                    <a:pt x="1066" y="22860"/>
                  </a:lnTo>
                  <a:lnTo>
                    <a:pt x="1358" y="22860"/>
                  </a:lnTo>
                  <a:lnTo>
                    <a:pt x="1358" y="30480"/>
                  </a:lnTo>
                  <a:lnTo>
                    <a:pt x="1384" y="39370"/>
                  </a:lnTo>
                  <a:lnTo>
                    <a:pt x="1409" y="46990"/>
                  </a:lnTo>
                  <a:lnTo>
                    <a:pt x="1511" y="57150"/>
                  </a:lnTo>
                  <a:lnTo>
                    <a:pt x="1612" y="81280"/>
                  </a:lnTo>
                  <a:lnTo>
                    <a:pt x="1612" y="102870"/>
                  </a:lnTo>
                  <a:lnTo>
                    <a:pt x="1600" y="133350"/>
                  </a:lnTo>
                  <a:lnTo>
                    <a:pt x="1574" y="143510"/>
                  </a:lnTo>
                  <a:lnTo>
                    <a:pt x="1485" y="152400"/>
                  </a:lnTo>
                  <a:lnTo>
                    <a:pt x="1371" y="160020"/>
                  </a:lnTo>
                  <a:lnTo>
                    <a:pt x="1320" y="167640"/>
                  </a:lnTo>
                  <a:lnTo>
                    <a:pt x="1244" y="177800"/>
                  </a:lnTo>
                  <a:lnTo>
                    <a:pt x="774" y="177800"/>
                  </a:lnTo>
                  <a:lnTo>
                    <a:pt x="774" y="185420"/>
                  </a:lnTo>
                  <a:lnTo>
                    <a:pt x="25" y="185420"/>
                  </a:lnTo>
                  <a:lnTo>
                    <a:pt x="25" y="190500"/>
                  </a:lnTo>
                  <a:lnTo>
                    <a:pt x="26339" y="190500"/>
                  </a:lnTo>
                  <a:lnTo>
                    <a:pt x="26339" y="185420"/>
                  </a:lnTo>
                  <a:lnTo>
                    <a:pt x="26339" y="177800"/>
                  </a:lnTo>
                  <a:lnTo>
                    <a:pt x="26339" y="102870"/>
                  </a:lnTo>
                  <a:lnTo>
                    <a:pt x="121310" y="102870"/>
                  </a:lnTo>
                  <a:lnTo>
                    <a:pt x="121310" y="190500"/>
                  </a:lnTo>
                  <a:lnTo>
                    <a:pt x="147510" y="190500"/>
                  </a:lnTo>
                  <a:lnTo>
                    <a:pt x="147510" y="185420"/>
                  </a:lnTo>
                  <a:lnTo>
                    <a:pt x="146570" y="185420"/>
                  </a:lnTo>
                  <a:lnTo>
                    <a:pt x="146570" y="177800"/>
                  </a:lnTo>
                  <a:lnTo>
                    <a:pt x="146189" y="177800"/>
                  </a:lnTo>
                  <a:lnTo>
                    <a:pt x="146189" y="167640"/>
                  </a:lnTo>
                  <a:lnTo>
                    <a:pt x="146202" y="160020"/>
                  </a:lnTo>
                  <a:lnTo>
                    <a:pt x="146062" y="160020"/>
                  </a:lnTo>
                  <a:lnTo>
                    <a:pt x="146062" y="152400"/>
                  </a:lnTo>
                  <a:lnTo>
                    <a:pt x="145961" y="143510"/>
                  </a:lnTo>
                  <a:lnTo>
                    <a:pt x="145986" y="133350"/>
                  </a:lnTo>
                  <a:lnTo>
                    <a:pt x="146037" y="102870"/>
                  </a:lnTo>
                  <a:lnTo>
                    <a:pt x="146037" y="81280"/>
                  </a:lnTo>
                  <a:lnTo>
                    <a:pt x="146037" y="57150"/>
                  </a:lnTo>
                  <a:lnTo>
                    <a:pt x="146011" y="46990"/>
                  </a:lnTo>
                  <a:lnTo>
                    <a:pt x="145973" y="39370"/>
                  </a:lnTo>
                  <a:lnTo>
                    <a:pt x="145986" y="30480"/>
                  </a:lnTo>
                  <a:lnTo>
                    <a:pt x="146164" y="30480"/>
                  </a:lnTo>
                  <a:lnTo>
                    <a:pt x="146164" y="22860"/>
                  </a:lnTo>
                  <a:lnTo>
                    <a:pt x="146380" y="22860"/>
                  </a:lnTo>
                  <a:lnTo>
                    <a:pt x="146380" y="12700"/>
                  </a:lnTo>
                  <a:lnTo>
                    <a:pt x="146685" y="12700"/>
                  </a:lnTo>
                  <a:lnTo>
                    <a:pt x="146685" y="6350"/>
                  </a:lnTo>
                  <a:lnTo>
                    <a:pt x="146939" y="6350"/>
                  </a:lnTo>
                  <a:lnTo>
                    <a:pt x="146939" y="5080"/>
                  </a:lnTo>
                  <a:lnTo>
                    <a:pt x="147561" y="5080"/>
                  </a:lnTo>
                  <a:lnTo>
                    <a:pt x="147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10" name="object 409">
              <a:extLst>
                <a:ext uri="{FF2B5EF4-FFF2-40B4-BE49-F238E27FC236}">
                  <a16:creationId xmlns:a16="http://schemas.microsoft.com/office/drawing/2014/main" id="{F5F39D21-AB6C-0944-F36D-7DBC645C03DE}"/>
                </a:ext>
              </a:extLst>
            </p:cNvPr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2581135" y="6410223"/>
              <a:ext cx="169799" cy="191274"/>
            </a:xfrm>
            <a:prstGeom prst="rect">
              <a:avLst/>
            </a:prstGeom>
          </p:spPr>
        </p:pic>
        <p:sp>
          <p:nvSpPr>
            <p:cNvPr id="1211" name="object 410">
              <a:extLst>
                <a:ext uri="{FF2B5EF4-FFF2-40B4-BE49-F238E27FC236}">
                  <a16:creationId xmlns:a16="http://schemas.microsoft.com/office/drawing/2014/main" id="{30D99F17-5BDA-EF00-EA6D-983C1BE1B35F}"/>
                </a:ext>
              </a:extLst>
            </p:cNvPr>
            <p:cNvSpPr/>
            <p:nvPr/>
          </p:nvSpPr>
          <p:spPr>
            <a:xfrm>
              <a:off x="2803766" y="6409702"/>
              <a:ext cx="114300" cy="190500"/>
            </a:xfrm>
            <a:custGeom>
              <a:avLst/>
              <a:gdLst/>
              <a:ahLst/>
              <a:cxnLst/>
              <a:rect l="l" t="t" r="r" b="b"/>
              <a:pathLst>
                <a:path w="114300" h="190500">
                  <a:moveTo>
                    <a:pt x="114122" y="167640"/>
                  </a:moveTo>
                  <a:lnTo>
                    <a:pt x="99415" y="167640"/>
                  </a:lnTo>
                  <a:lnTo>
                    <a:pt x="99415" y="168910"/>
                  </a:lnTo>
                  <a:lnTo>
                    <a:pt x="26314" y="168910"/>
                  </a:lnTo>
                  <a:lnTo>
                    <a:pt x="26314" y="101600"/>
                  </a:lnTo>
                  <a:lnTo>
                    <a:pt x="100444" y="101600"/>
                  </a:lnTo>
                  <a:lnTo>
                    <a:pt x="100444" y="80010"/>
                  </a:lnTo>
                  <a:lnTo>
                    <a:pt x="26314" y="80010"/>
                  </a:lnTo>
                  <a:lnTo>
                    <a:pt x="26314" y="57150"/>
                  </a:lnTo>
                  <a:lnTo>
                    <a:pt x="26314" y="21590"/>
                  </a:lnTo>
                  <a:lnTo>
                    <a:pt x="110197" y="21590"/>
                  </a:lnTo>
                  <a:lnTo>
                    <a:pt x="110197" y="12700"/>
                  </a:lnTo>
                  <a:lnTo>
                    <a:pt x="110197" y="6350"/>
                  </a:lnTo>
                  <a:lnTo>
                    <a:pt x="110197" y="0"/>
                  </a:lnTo>
                  <a:lnTo>
                    <a:pt x="101" y="0"/>
                  </a:lnTo>
                  <a:lnTo>
                    <a:pt x="101" y="6350"/>
                  </a:lnTo>
                  <a:lnTo>
                    <a:pt x="698" y="6350"/>
                  </a:lnTo>
                  <a:lnTo>
                    <a:pt x="698" y="12700"/>
                  </a:lnTo>
                  <a:lnTo>
                    <a:pt x="1016" y="12700"/>
                  </a:lnTo>
                  <a:lnTo>
                    <a:pt x="1016" y="21590"/>
                  </a:lnTo>
                  <a:lnTo>
                    <a:pt x="1257" y="21590"/>
                  </a:lnTo>
                  <a:lnTo>
                    <a:pt x="1257" y="22860"/>
                  </a:lnTo>
                  <a:lnTo>
                    <a:pt x="1333" y="30480"/>
                  </a:lnTo>
                  <a:lnTo>
                    <a:pt x="1358" y="39370"/>
                  </a:lnTo>
                  <a:lnTo>
                    <a:pt x="1384" y="46990"/>
                  </a:lnTo>
                  <a:lnTo>
                    <a:pt x="1485" y="57150"/>
                  </a:lnTo>
                  <a:lnTo>
                    <a:pt x="1587" y="80010"/>
                  </a:lnTo>
                  <a:lnTo>
                    <a:pt x="1587" y="101600"/>
                  </a:lnTo>
                  <a:lnTo>
                    <a:pt x="1587" y="133350"/>
                  </a:lnTo>
                  <a:lnTo>
                    <a:pt x="1549" y="143510"/>
                  </a:lnTo>
                  <a:lnTo>
                    <a:pt x="1409" y="143510"/>
                  </a:lnTo>
                  <a:lnTo>
                    <a:pt x="1409" y="160020"/>
                  </a:lnTo>
                  <a:lnTo>
                    <a:pt x="1295" y="167640"/>
                  </a:lnTo>
                  <a:lnTo>
                    <a:pt x="1295" y="168910"/>
                  </a:lnTo>
                  <a:lnTo>
                    <a:pt x="1206" y="177800"/>
                  </a:lnTo>
                  <a:lnTo>
                    <a:pt x="749" y="177800"/>
                  </a:lnTo>
                  <a:lnTo>
                    <a:pt x="749" y="185420"/>
                  </a:lnTo>
                  <a:lnTo>
                    <a:pt x="0" y="185420"/>
                  </a:lnTo>
                  <a:lnTo>
                    <a:pt x="0" y="190500"/>
                  </a:lnTo>
                  <a:lnTo>
                    <a:pt x="114122" y="190500"/>
                  </a:lnTo>
                  <a:lnTo>
                    <a:pt x="114122" y="185420"/>
                  </a:lnTo>
                  <a:lnTo>
                    <a:pt x="114122" y="177800"/>
                  </a:lnTo>
                  <a:lnTo>
                    <a:pt x="114122" y="168910"/>
                  </a:lnTo>
                  <a:lnTo>
                    <a:pt x="114122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12" name="object 411">
              <a:extLst>
                <a:ext uri="{FF2B5EF4-FFF2-40B4-BE49-F238E27FC236}">
                  <a16:creationId xmlns:a16="http://schemas.microsoft.com/office/drawing/2014/main" id="{31CDD318-79F4-8593-FED6-8D640D081D8F}"/>
                </a:ext>
              </a:extLst>
            </p:cNvPr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3026524" y="6410223"/>
              <a:ext cx="168503" cy="189966"/>
            </a:xfrm>
            <a:prstGeom prst="rect">
              <a:avLst/>
            </a:prstGeom>
          </p:spPr>
        </p:pic>
        <p:pic>
          <p:nvPicPr>
            <p:cNvPr id="1213" name="object 412">
              <a:extLst>
                <a:ext uri="{FF2B5EF4-FFF2-40B4-BE49-F238E27FC236}">
                  <a16:creationId xmlns:a16="http://schemas.microsoft.com/office/drawing/2014/main" id="{2B617880-6E5E-3CD6-6902-8BB35C54FA11}"/>
                </a:ext>
              </a:extLst>
            </p:cNvPr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3221609" y="6410223"/>
              <a:ext cx="183476" cy="249834"/>
            </a:xfrm>
            <a:prstGeom prst="rect">
              <a:avLst/>
            </a:prstGeom>
          </p:spPr>
        </p:pic>
        <p:pic>
          <p:nvPicPr>
            <p:cNvPr id="1214" name="object 413">
              <a:extLst>
                <a:ext uri="{FF2B5EF4-FFF2-40B4-BE49-F238E27FC236}">
                  <a16:creationId xmlns:a16="http://schemas.microsoft.com/office/drawing/2014/main" id="{FBC961C5-2B6D-F705-BA37-ED25C508F7D2}"/>
                </a:ext>
              </a:extLst>
            </p:cNvPr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3439642" y="6410045"/>
              <a:ext cx="192557" cy="190144"/>
            </a:xfrm>
            <a:prstGeom prst="rect">
              <a:avLst/>
            </a:prstGeom>
          </p:spPr>
        </p:pic>
        <p:pic>
          <p:nvPicPr>
            <p:cNvPr id="1215" name="object 414">
              <a:extLst>
                <a:ext uri="{FF2B5EF4-FFF2-40B4-BE49-F238E27FC236}">
                  <a16:creationId xmlns:a16="http://schemas.microsoft.com/office/drawing/2014/main" id="{F6E8EA0F-E846-18DB-0DD5-45E72E226C0B}"/>
                </a:ext>
              </a:extLst>
            </p:cNvPr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3691115" y="6410223"/>
              <a:ext cx="150279" cy="189966"/>
            </a:xfrm>
            <a:prstGeom prst="rect">
              <a:avLst/>
            </a:prstGeom>
          </p:spPr>
        </p:pic>
        <p:sp>
          <p:nvSpPr>
            <p:cNvPr id="1216" name="object 415">
              <a:extLst>
                <a:ext uri="{FF2B5EF4-FFF2-40B4-BE49-F238E27FC236}">
                  <a16:creationId xmlns:a16="http://schemas.microsoft.com/office/drawing/2014/main" id="{6B6422A3-6130-9D98-E655-9155FFB185FD}"/>
                </a:ext>
              </a:extLst>
            </p:cNvPr>
            <p:cNvSpPr/>
            <p:nvPr/>
          </p:nvSpPr>
          <p:spPr>
            <a:xfrm>
              <a:off x="3893401" y="6409702"/>
              <a:ext cx="147955" cy="190500"/>
            </a:xfrm>
            <a:custGeom>
              <a:avLst/>
              <a:gdLst/>
              <a:ahLst/>
              <a:cxnLst/>
              <a:rect l="l" t="t" r="r" b="b"/>
              <a:pathLst>
                <a:path w="147954" h="190500">
                  <a:moveTo>
                    <a:pt x="147561" y="0"/>
                  </a:moveTo>
                  <a:lnTo>
                    <a:pt x="121310" y="0"/>
                  </a:lnTo>
                  <a:lnTo>
                    <a:pt x="121310" y="5080"/>
                  </a:lnTo>
                  <a:lnTo>
                    <a:pt x="121310" y="6350"/>
                  </a:lnTo>
                  <a:lnTo>
                    <a:pt x="121310" y="81280"/>
                  </a:lnTo>
                  <a:lnTo>
                    <a:pt x="26339" y="81280"/>
                  </a:lnTo>
                  <a:lnTo>
                    <a:pt x="2633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84" y="5080"/>
                  </a:lnTo>
                  <a:lnTo>
                    <a:pt x="584" y="6350"/>
                  </a:lnTo>
                  <a:lnTo>
                    <a:pt x="723" y="6350"/>
                  </a:lnTo>
                  <a:lnTo>
                    <a:pt x="723" y="12700"/>
                  </a:lnTo>
                  <a:lnTo>
                    <a:pt x="1066" y="12700"/>
                  </a:lnTo>
                  <a:lnTo>
                    <a:pt x="1066" y="22860"/>
                  </a:lnTo>
                  <a:lnTo>
                    <a:pt x="1358" y="22860"/>
                  </a:lnTo>
                  <a:lnTo>
                    <a:pt x="1358" y="30480"/>
                  </a:lnTo>
                  <a:lnTo>
                    <a:pt x="1384" y="39370"/>
                  </a:lnTo>
                  <a:lnTo>
                    <a:pt x="1409" y="46990"/>
                  </a:lnTo>
                  <a:lnTo>
                    <a:pt x="1511" y="57150"/>
                  </a:lnTo>
                  <a:lnTo>
                    <a:pt x="1612" y="81280"/>
                  </a:lnTo>
                  <a:lnTo>
                    <a:pt x="1612" y="102870"/>
                  </a:lnTo>
                  <a:lnTo>
                    <a:pt x="1612" y="133350"/>
                  </a:lnTo>
                  <a:lnTo>
                    <a:pt x="1574" y="143510"/>
                  </a:lnTo>
                  <a:lnTo>
                    <a:pt x="1485" y="152400"/>
                  </a:lnTo>
                  <a:lnTo>
                    <a:pt x="1371" y="160020"/>
                  </a:lnTo>
                  <a:lnTo>
                    <a:pt x="1320" y="167640"/>
                  </a:lnTo>
                  <a:lnTo>
                    <a:pt x="1244" y="177800"/>
                  </a:lnTo>
                  <a:lnTo>
                    <a:pt x="774" y="177800"/>
                  </a:lnTo>
                  <a:lnTo>
                    <a:pt x="774" y="185420"/>
                  </a:lnTo>
                  <a:lnTo>
                    <a:pt x="25" y="185420"/>
                  </a:lnTo>
                  <a:lnTo>
                    <a:pt x="25" y="190500"/>
                  </a:lnTo>
                  <a:lnTo>
                    <a:pt x="26339" y="190500"/>
                  </a:lnTo>
                  <a:lnTo>
                    <a:pt x="26339" y="185420"/>
                  </a:lnTo>
                  <a:lnTo>
                    <a:pt x="26339" y="177800"/>
                  </a:lnTo>
                  <a:lnTo>
                    <a:pt x="26339" y="102870"/>
                  </a:lnTo>
                  <a:lnTo>
                    <a:pt x="121310" y="102870"/>
                  </a:lnTo>
                  <a:lnTo>
                    <a:pt x="121310" y="190500"/>
                  </a:lnTo>
                  <a:lnTo>
                    <a:pt x="147510" y="190500"/>
                  </a:lnTo>
                  <a:lnTo>
                    <a:pt x="147510" y="185420"/>
                  </a:lnTo>
                  <a:lnTo>
                    <a:pt x="146570" y="185420"/>
                  </a:lnTo>
                  <a:lnTo>
                    <a:pt x="146570" y="177800"/>
                  </a:lnTo>
                  <a:lnTo>
                    <a:pt x="146189" y="177800"/>
                  </a:lnTo>
                  <a:lnTo>
                    <a:pt x="146189" y="167640"/>
                  </a:lnTo>
                  <a:lnTo>
                    <a:pt x="146202" y="160020"/>
                  </a:lnTo>
                  <a:lnTo>
                    <a:pt x="146062" y="160020"/>
                  </a:lnTo>
                  <a:lnTo>
                    <a:pt x="146062" y="152400"/>
                  </a:lnTo>
                  <a:lnTo>
                    <a:pt x="145961" y="143510"/>
                  </a:lnTo>
                  <a:lnTo>
                    <a:pt x="145986" y="133350"/>
                  </a:lnTo>
                  <a:lnTo>
                    <a:pt x="146037" y="102870"/>
                  </a:lnTo>
                  <a:lnTo>
                    <a:pt x="146037" y="81280"/>
                  </a:lnTo>
                  <a:lnTo>
                    <a:pt x="146037" y="57150"/>
                  </a:lnTo>
                  <a:lnTo>
                    <a:pt x="146011" y="46990"/>
                  </a:lnTo>
                  <a:lnTo>
                    <a:pt x="145973" y="39370"/>
                  </a:lnTo>
                  <a:lnTo>
                    <a:pt x="145986" y="30480"/>
                  </a:lnTo>
                  <a:lnTo>
                    <a:pt x="146164" y="30480"/>
                  </a:lnTo>
                  <a:lnTo>
                    <a:pt x="146164" y="22860"/>
                  </a:lnTo>
                  <a:lnTo>
                    <a:pt x="146380" y="22860"/>
                  </a:lnTo>
                  <a:lnTo>
                    <a:pt x="146380" y="12700"/>
                  </a:lnTo>
                  <a:lnTo>
                    <a:pt x="146685" y="12700"/>
                  </a:lnTo>
                  <a:lnTo>
                    <a:pt x="146685" y="6350"/>
                  </a:lnTo>
                  <a:lnTo>
                    <a:pt x="146939" y="6350"/>
                  </a:lnTo>
                  <a:lnTo>
                    <a:pt x="146939" y="5080"/>
                  </a:lnTo>
                  <a:lnTo>
                    <a:pt x="147561" y="5080"/>
                  </a:lnTo>
                  <a:lnTo>
                    <a:pt x="147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17" name="object 416">
              <a:extLst>
                <a:ext uri="{FF2B5EF4-FFF2-40B4-BE49-F238E27FC236}">
                  <a16:creationId xmlns:a16="http://schemas.microsoft.com/office/drawing/2014/main" id="{588F9E40-CC0C-E9D9-21BA-0761EE14DC07}"/>
                </a:ext>
              </a:extLst>
            </p:cNvPr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4094975" y="6410223"/>
              <a:ext cx="150279" cy="189966"/>
            </a:xfrm>
            <a:prstGeom prst="rect">
              <a:avLst/>
            </a:prstGeom>
          </p:spPr>
        </p:pic>
        <p:pic>
          <p:nvPicPr>
            <p:cNvPr id="1218" name="object 417">
              <a:extLst>
                <a:ext uri="{FF2B5EF4-FFF2-40B4-BE49-F238E27FC236}">
                  <a16:creationId xmlns:a16="http://schemas.microsoft.com/office/drawing/2014/main" id="{669379AE-E835-6221-7232-DB5C5E23842B}"/>
                </a:ext>
              </a:extLst>
            </p:cNvPr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4289717" y="6406972"/>
              <a:ext cx="147688" cy="196469"/>
            </a:xfrm>
            <a:prstGeom prst="rect">
              <a:avLst/>
            </a:prstGeom>
          </p:spPr>
        </p:pic>
        <p:pic>
          <p:nvPicPr>
            <p:cNvPr id="1219" name="object 418">
              <a:extLst>
                <a:ext uri="{FF2B5EF4-FFF2-40B4-BE49-F238E27FC236}">
                  <a16:creationId xmlns:a16="http://schemas.microsoft.com/office/drawing/2014/main" id="{7B728DA4-5C05-92A2-5496-37790F6D8934}"/>
                </a:ext>
              </a:extLst>
            </p:cNvPr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4467364" y="6410223"/>
              <a:ext cx="150279" cy="189966"/>
            </a:xfrm>
            <a:prstGeom prst="rect">
              <a:avLst/>
            </a:prstGeom>
          </p:spPr>
        </p:pic>
        <p:pic>
          <p:nvPicPr>
            <p:cNvPr id="1220" name="object 419">
              <a:extLst>
                <a:ext uri="{FF2B5EF4-FFF2-40B4-BE49-F238E27FC236}">
                  <a16:creationId xmlns:a16="http://schemas.microsoft.com/office/drawing/2014/main" id="{15EE9E1C-B844-9190-50C3-1A41A03D51A2}"/>
                </a:ext>
              </a:extLst>
            </p:cNvPr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4654880" y="6408896"/>
              <a:ext cx="124421" cy="191293"/>
            </a:xfrm>
            <a:prstGeom prst="rect">
              <a:avLst/>
            </a:prstGeom>
          </p:spPr>
        </p:pic>
        <p:pic>
          <p:nvPicPr>
            <p:cNvPr id="1221" name="object 420">
              <a:extLst>
                <a:ext uri="{FF2B5EF4-FFF2-40B4-BE49-F238E27FC236}">
                  <a16:creationId xmlns:a16="http://schemas.microsoft.com/office/drawing/2014/main" id="{538CE081-FF43-1E24-38E3-2510EDD35D9F}"/>
                </a:ext>
              </a:extLst>
            </p:cNvPr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4803254" y="6410223"/>
              <a:ext cx="168503" cy="189966"/>
            </a:xfrm>
            <a:prstGeom prst="rect">
              <a:avLst/>
            </a:prstGeom>
          </p:spPr>
        </p:pic>
        <p:pic>
          <p:nvPicPr>
            <p:cNvPr id="1222" name="object 421">
              <a:extLst>
                <a:ext uri="{FF2B5EF4-FFF2-40B4-BE49-F238E27FC236}">
                  <a16:creationId xmlns:a16="http://schemas.microsoft.com/office/drawing/2014/main" id="{7D1E8D47-15E1-BFD7-09A7-2961D762F64B}"/>
                </a:ext>
              </a:extLst>
            </p:cNvPr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4993144" y="6410223"/>
              <a:ext cx="150279" cy="189966"/>
            </a:xfrm>
            <a:prstGeom prst="rect">
              <a:avLst/>
            </a:prstGeom>
          </p:spPr>
        </p:pic>
        <p:pic>
          <p:nvPicPr>
            <p:cNvPr id="1223" name="object 422">
              <a:extLst>
                <a:ext uri="{FF2B5EF4-FFF2-40B4-BE49-F238E27FC236}">
                  <a16:creationId xmlns:a16="http://schemas.microsoft.com/office/drawing/2014/main" id="{9A1CF577-5DBB-A61A-CC0D-E8E7CD2979C4}"/>
                </a:ext>
              </a:extLst>
            </p:cNvPr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172387" y="6406972"/>
              <a:ext cx="161945" cy="196469"/>
            </a:xfrm>
            <a:prstGeom prst="rect">
              <a:avLst/>
            </a:prstGeom>
          </p:spPr>
        </p:pic>
        <p:pic>
          <p:nvPicPr>
            <p:cNvPr id="1224" name="object 423">
              <a:extLst>
                <a:ext uri="{FF2B5EF4-FFF2-40B4-BE49-F238E27FC236}">
                  <a16:creationId xmlns:a16="http://schemas.microsoft.com/office/drawing/2014/main" id="{F3B5CF70-F00F-3B0A-C6E1-AFA151DE5E43}"/>
                </a:ext>
              </a:extLst>
            </p:cNvPr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5378780" y="6408896"/>
              <a:ext cx="124421" cy="191293"/>
            </a:xfrm>
            <a:prstGeom prst="rect">
              <a:avLst/>
            </a:prstGeom>
          </p:spPr>
        </p:pic>
        <p:pic>
          <p:nvPicPr>
            <p:cNvPr id="1225" name="object 424">
              <a:extLst>
                <a:ext uri="{FF2B5EF4-FFF2-40B4-BE49-F238E27FC236}">
                  <a16:creationId xmlns:a16="http://schemas.microsoft.com/office/drawing/2014/main" id="{22E957DC-D45C-B8E5-5E6E-94DF98B4EE2B}"/>
                </a:ext>
              </a:extLst>
            </p:cNvPr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7013537" y="6591325"/>
              <a:ext cx="139382" cy="220954"/>
            </a:xfrm>
            <a:prstGeom prst="rect">
              <a:avLst/>
            </a:prstGeom>
          </p:spPr>
        </p:pic>
        <p:pic>
          <p:nvPicPr>
            <p:cNvPr id="1226" name="object 425">
              <a:extLst>
                <a:ext uri="{FF2B5EF4-FFF2-40B4-BE49-F238E27FC236}">
                  <a16:creationId xmlns:a16="http://schemas.microsoft.com/office/drawing/2014/main" id="{B1243053-86DC-D7F5-C95C-DEEFD3672F25}"/>
                </a:ext>
              </a:extLst>
            </p:cNvPr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5542775" y="6410223"/>
              <a:ext cx="169799" cy="191274"/>
            </a:xfrm>
            <a:prstGeom prst="rect">
              <a:avLst/>
            </a:prstGeom>
          </p:spPr>
        </p:pic>
        <p:pic>
          <p:nvPicPr>
            <p:cNvPr id="1227" name="object 426">
              <a:extLst>
                <a:ext uri="{FF2B5EF4-FFF2-40B4-BE49-F238E27FC236}">
                  <a16:creationId xmlns:a16="http://schemas.microsoft.com/office/drawing/2014/main" id="{AE6BE233-EA04-D08C-E0C4-9579330B5400}"/>
                </a:ext>
              </a:extLst>
            </p:cNvPr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7179373" y="6644664"/>
              <a:ext cx="100901" cy="113004"/>
            </a:xfrm>
            <a:prstGeom prst="rect">
              <a:avLst/>
            </a:prstGeom>
          </p:spPr>
        </p:pic>
        <p:sp>
          <p:nvSpPr>
            <p:cNvPr id="1228" name="object 427">
              <a:extLst>
                <a:ext uri="{FF2B5EF4-FFF2-40B4-BE49-F238E27FC236}">
                  <a16:creationId xmlns:a16="http://schemas.microsoft.com/office/drawing/2014/main" id="{5231433F-28F1-C12A-2FA5-8A8F0DD79EE8}"/>
                </a:ext>
              </a:extLst>
            </p:cNvPr>
            <p:cNvSpPr/>
            <p:nvPr/>
          </p:nvSpPr>
          <p:spPr>
            <a:xfrm>
              <a:off x="7316927" y="6644652"/>
              <a:ext cx="99695" cy="113030"/>
            </a:xfrm>
            <a:custGeom>
              <a:avLst/>
              <a:gdLst/>
              <a:ahLst/>
              <a:cxnLst/>
              <a:rect l="l" t="t" r="r" b="b"/>
              <a:pathLst>
                <a:path w="99695" h="113029">
                  <a:moveTo>
                    <a:pt x="99542" y="106680"/>
                  </a:moveTo>
                  <a:lnTo>
                    <a:pt x="98729" y="106680"/>
                  </a:lnTo>
                  <a:lnTo>
                    <a:pt x="98729" y="99060"/>
                  </a:lnTo>
                  <a:lnTo>
                    <a:pt x="98437" y="99060"/>
                  </a:lnTo>
                  <a:lnTo>
                    <a:pt x="98437" y="90170"/>
                  </a:lnTo>
                  <a:lnTo>
                    <a:pt x="98399" y="74930"/>
                  </a:lnTo>
                  <a:lnTo>
                    <a:pt x="98196" y="74930"/>
                  </a:lnTo>
                  <a:lnTo>
                    <a:pt x="98196" y="67310"/>
                  </a:lnTo>
                  <a:lnTo>
                    <a:pt x="98196" y="60960"/>
                  </a:lnTo>
                  <a:lnTo>
                    <a:pt x="98259" y="58420"/>
                  </a:lnTo>
                  <a:lnTo>
                    <a:pt x="98285" y="58420"/>
                  </a:lnTo>
                  <a:lnTo>
                    <a:pt x="98285" y="0"/>
                  </a:lnTo>
                  <a:lnTo>
                    <a:pt x="77647" y="0"/>
                  </a:lnTo>
                  <a:lnTo>
                    <a:pt x="77647" y="44450"/>
                  </a:lnTo>
                  <a:lnTo>
                    <a:pt x="21907" y="44450"/>
                  </a:lnTo>
                  <a:lnTo>
                    <a:pt x="219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71" y="6350"/>
                  </a:lnTo>
                  <a:lnTo>
                    <a:pt x="571" y="13970"/>
                  </a:lnTo>
                  <a:lnTo>
                    <a:pt x="863" y="13970"/>
                  </a:lnTo>
                  <a:lnTo>
                    <a:pt x="863" y="22860"/>
                  </a:lnTo>
                  <a:lnTo>
                    <a:pt x="1028" y="22860"/>
                  </a:lnTo>
                  <a:lnTo>
                    <a:pt x="1028" y="30480"/>
                  </a:lnTo>
                  <a:lnTo>
                    <a:pt x="1143" y="44450"/>
                  </a:lnTo>
                  <a:lnTo>
                    <a:pt x="1193" y="45720"/>
                  </a:lnTo>
                  <a:lnTo>
                    <a:pt x="1244" y="54610"/>
                  </a:lnTo>
                  <a:lnTo>
                    <a:pt x="1295" y="58420"/>
                  </a:lnTo>
                  <a:lnTo>
                    <a:pt x="1295" y="113030"/>
                  </a:lnTo>
                  <a:lnTo>
                    <a:pt x="21907" y="113030"/>
                  </a:lnTo>
                  <a:lnTo>
                    <a:pt x="21907" y="60960"/>
                  </a:lnTo>
                  <a:lnTo>
                    <a:pt x="77647" y="60960"/>
                  </a:lnTo>
                  <a:lnTo>
                    <a:pt x="77647" y="113030"/>
                  </a:lnTo>
                  <a:lnTo>
                    <a:pt x="99542" y="113030"/>
                  </a:lnTo>
                  <a:lnTo>
                    <a:pt x="99542" y="10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29" name="object 428">
              <a:extLst>
                <a:ext uri="{FF2B5EF4-FFF2-40B4-BE49-F238E27FC236}">
                  <a16:creationId xmlns:a16="http://schemas.microsoft.com/office/drawing/2014/main" id="{53F2BC34-DE16-BEE9-BE3C-BBBDC9D25FC1}"/>
                </a:ext>
              </a:extLst>
            </p:cNvPr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7446188" y="6643382"/>
              <a:ext cx="106032" cy="115557"/>
            </a:xfrm>
            <a:prstGeom prst="rect">
              <a:avLst/>
            </a:prstGeom>
          </p:spPr>
        </p:pic>
        <p:sp>
          <p:nvSpPr>
            <p:cNvPr id="1230" name="object 429">
              <a:extLst>
                <a:ext uri="{FF2B5EF4-FFF2-40B4-BE49-F238E27FC236}">
                  <a16:creationId xmlns:a16="http://schemas.microsoft.com/office/drawing/2014/main" id="{6A6A4EB0-9739-1A06-22CF-1EB977049D00}"/>
                </a:ext>
              </a:extLst>
            </p:cNvPr>
            <p:cNvSpPr/>
            <p:nvPr/>
          </p:nvSpPr>
          <p:spPr>
            <a:xfrm>
              <a:off x="7581087" y="6644652"/>
              <a:ext cx="99695" cy="113030"/>
            </a:xfrm>
            <a:custGeom>
              <a:avLst/>
              <a:gdLst/>
              <a:ahLst/>
              <a:cxnLst/>
              <a:rect l="l" t="t" r="r" b="b"/>
              <a:pathLst>
                <a:path w="99695" h="113029">
                  <a:moveTo>
                    <a:pt x="99542" y="106680"/>
                  </a:moveTo>
                  <a:lnTo>
                    <a:pt x="98729" y="106680"/>
                  </a:lnTo>
                  <a:lnTo>
                    <a:pt x="98729" y="99060"/>
                  </a:lnTo>
                  <a:lnTo>
                    <a:pt x="98437" y="99060"/>
                  </a:lnTo>
                  <a:lnTo>
                    <a:pt x="98437" y="90170"/>
                  </a:lnTo>
                  <a:lnTo>
                    <a:pt x="98399" y="74930"/>
                  </a:lnTo>
                  <a:lnTo>
                    <a:pt x="98196" y="74930"/>
                  </a:lnTo>
                  <a:lnTo>
                    <a:pt x="98196" y="67310"/>
                  </a:lnTo>
                  <a:lnTo>
                    <a:pt x="98196" y="60960"/>
                  </a:lnTo>
                  <a:lnTo>
                    <a:pt x="98259" y="58420"/>
                  </a:lnTo>
                  <a:lnTo>
                    <a:pt x="98285" y="58420"/>
                  </a:lnTo>
                  <a:lnTo>
                    <a:pt x="98285" y="0"/>
                  </a:lnTo>
                  <a:lnTo>
                    <a:pt x="77647" y="0"/>
                  </a:lnTo>
                  <a:lnTo>
                    <a:pt x="77647" y="44450"/>
                  </a:lnTo>
                  <a:lnTo>
                    <a:pt x="21907" y="44450"/>
                  </a:lnTo>
                  <a:lnTo>
                    <a:pt x="219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71" y="6350"/>
                  </a:lnTo>
                  <a:lnTo>
                    <a:pt x="571" y="13970"/>
                  </a:lnTo>
                  <a:lnTo>
                    <a:pt x="863" y="13970"/>
                  </a:lnTo>
                  <a:lnTo>
                    <a:pt x="863" y="22860"/>
                  </a:lnTo>
                  <a:lnTo>
                    <a:pt x="1028" y="22860"/>
                  </a:lnTo>
                  <a:lnTo>
                    <a:pt x="1028" y="30480"/>
                  </a:lnTo>
                  <a:lnTo>
                    <a:pt x="1143" y="44450"/>
                  </a:lnTo>
                  <a:lnTo>
                    <a:pt x="1193" y="45720"/>
                  </a:lnTo>
                  <a:lnTo>
                    <a:pt x="1244" y="54610"/>
                  </a:lnTo>
                  <a:lnTo>
                    <a:pt x="1295" y="58420"/>
                  </a:lnTo>
                  <a:lnTo>
                    <a:pt x="1295" y="113030"/>
                  </a:lnTo>
                  <a:lnTo>
                    <a:pt x="21907" y="113030"/>
                  </a:lnTo>
                  <a:lnTo>
                    <a:pt x="21907" y="60960"/>
                  </a:lnTo>
                  <a:lnTo>
                    <a:pt x="77647" y="60960"/>
                  </a:lnTo>
                  <a:lnTo>
                    <a:pt x="77647" y="113030"/>
                  </a:lnTo>
                  <a:lnTo>
                    <a:pt x="99542" y="113030"/>
                  </a:lnTo>
                  <a:lnTo>
                    <a:pt x="99542" y="10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31" name="object 430">
              <a:extLst>
                <a:ext uri="{FF2B5EF4-FFF2-40B4-BE49-F238E27FC236}">
                  <a16:creationId xmlns:a16="http://schemas.microsoft.com/office/drawing/2014/main" id="{9E17C638-3D2B-C859-6B00-F1300B7BFF03}"/>
                </a:ext>
              </a:extLst>
            </p:cNvPr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7709331" y="6643382"/>
              <a:ext cx="92557" cy="115557"/>
            </a:xfrm>
            <a:prstGeom prst="rect">
              <a:avLst/>
            </a:prstGeom>
          </p:spPr>
        </p:pic>
        <p:pic>
          <p:nvPicPr>
            <p:cNvPr id="1232" name="object 431">
              <a:extLst>
                <a:ext uri="{FF2B5EF4-FFF2-40B4-BE49-F238E27FC236}">
                  <a16:creationId xmlns:a16="http://schemas.microsoft.com/office/drawing/2014/main" id="{4CA34D50-3618-FE81-E82A-134479D76614}"/>
                </a:ext>
              </a:extLst>
            </p:cNvPr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7823631" y="6643395"/>
              <a:ext cx="105930" cy="115544"/>
            </a:xfrm>
            <a:prstGeom prst="rect">
              <a:avLst/>
            </a:prstGeom>
          </p:spPr>
        </p:pic>
        <p:pic>
          <p:nvPicPr>
            <p:cNvPr id="1233" name="object 432">
              <a:extLst>
                <a:ext uri="{FF2B5EF4-FFF2-40B4-BE49-F238E27FC236}">
                  <a16:creationId xmlns:a16="http://schemas.microsoft.com/office/drawing/2014/main" id="{7129A7AF-15F8-CC50-C7BC-729A3EE321C8}"/>
                </a:ext>
              </a:extLst>
            </p:cNvPr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7956207" y="6643382"/>
              <a:ext cx="96443" cy="114287"/>
            </a:xfrm>
            <a:prstGeom prst="rect">
              <a:avLst/>
            </a:prstGeom>
          </p:spPr>
        </p:pic>
        <p:pic>
          <p:nvPicPr>
            <p:cNvPr id="1234" name="object 433">
              <a:extLst>
                <a:ext uri="{FF2B5EF4-FFF2-40B4-BE49-F238E27FC236}">
                  <a16:creationId xmlns:a16="http://schemas.microsoft.com/office/drawing/2014/main" id="{DA98E9AA-03F0-DFC9-8D00-084EF35616C5}"/>
                </a:ext>
              </a:extLst>
            </p:cNvPr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8073821" y="6643395"/>
              <a:ext cx="105930" cy="115544"/>
            </a:xfrm>
            <a:prstGeom prst="rect">
              <a:avLst/>
            </a:prstGeom>
          </p:spPr>
        </p:pic>
        <p:sp>
          <p:nvSpPr>
            <p:cNvPr id="1235" name="object 434">
              <a:extLst>
                <a:ext uri="{FF2B5EF4-FFF2-40B4-BE49-F238E27FC236}">
                  <a16:creationId xmlns:a16="http://schemas.microsoft.com/office/drawing/2014/main" id="{B796C35A-D466-8DDB-9F7B-A51BA921E29C}"/>
                </a:ext>
              </a:extLst>
            </p:cNvPr>
            <p:cNvSpPr/>
            <p:nvPr/>
          </p:nvSpPr>
          <p:spPr>
            <a:xfrm>
              <a:off x="8199158" y="6678955"/>
              <a:ext cx="78105" cy="16510"/>
            </a:xfrm>
            <a:custGeom>
              <a:avLst/>
              <a:gdLst/>
              <a:ahLst/>
              <a:cxnLst/>
              <a:rect l="l" t="t" r="r" b="b"/>
              <a:pathLst>
                <a:path w="78104" h="16509">
                  <a:moveTo>
                    <a:pt x="78041" y="0"/>
                  </a:moveTo>
                  <a:lnTo>
                    <a:pt x="0" y="0"/>
                  </a:lnTo>
                  <a:lnTo>
                    <a:pt x="0" y="16484"/>
                  </a:lnTo>
                  <a:lnTo>
                    <a:pt x="78041" y="16484"/>
                  </a:lnTo>
                  <a:lnTo>
                    <a:pt x="780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36" name="object 435">
              <a:extLst>
                <a:ext uri="{FF2B5EF4-FFF2-40B4-BE49-F238E27FC236}">
                  <a16:creationId xmlns:a16="http://schemas.microsoft.com/office/drawing/2014/main" id="{FFFA024C-B578-0835-0707-12BD1F4294F2}"/>
                </a:ext>
              </a:extLst>
            </p:cNvPr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8297748" y="6643395"/>
              <a:ext cx="91440" cy="115544"/>
            </a:xfrm>
            <a:prstGeom prst="rect">
              <a:avLst/>
            </a:prstGeom>
          </p:spPr>
        </p:pic>
        <p:pic>
          <p:nvPicPr>
            <p:cNvPr id="1237" name="object 436">
              <a:extLst>
                <a:ext uri="{FF2B5EF4-FFF2-40B4-BE49-F238E27FC236}">
                  <a16:creationId xmlns:a16="http://schemas.microsoft.com/office/drawing/2014/main" id="{D43CFD7B-731B-DA77-06D2-82815579AD6D}"/>
                </a:ext>
              </a:extLst>
            </p:cNvPr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8423567" y="6643382"/>
              <a:ext cx="95338" cy="114287"/>
            </a:xfrm>
            <a:prstGeom prst="rect">
              <a:avLst/>
            </a:prstGeom>
          </p:spPr>
        </p:pic>
        <p:pic>
          <p:nvPicPr>
            <p:cNvPr id="1238" name="object 437">
              <a:extLst>
                <a:ext uri="{FF2B5EF4-FFF2-40B4-BE49-F238E27FC236}">
                  <a16:creationId xmlns:a16="http://schemas.microsoft.com/office/drawing/2014/main" id="{D7864019-9831-30B9-FEF4-26CD49C54FB5}"/>
                </a:ext>
              </a:extLst>
            </p:cNvPr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8544992" y="6643395"/>
              <a:ext cx="105930" cy="115544"/>
            </a:xfrm>
            <a:prstGeom prst="rect">
              <a:avLst/>
            </a:prstGeom>
          </p:spPr>
        </p:pic>
        <p:sp>
          <p:nvSpPr>
            <p:cNvPr id="1239" name="object 438">
              <a:extLst>
                <a:ext uri="{FF2B5EF4-FFF2-40B4-BE49-F238E27FC236}">
                  <a16:creationId xmlns:a16="http://schemas.microsoft.com/office/drawing/2014/main" id="{E2E56953-A5FC-C722-A407-6DD958AD21D7}"/>
                </a:ext>
              </a:extLst>
            </p:cNvPr>
            <p:cNvSpPr/>
            <p:nvPr/>
          </p:nvSpPr>
          <p:spPr>
            <a:xfrm>
              <a:off x="8687257" y="6644652"/>
              <a:ext cx="99695" cy="113030"/>
            </a:xfrm>
            <a:custGeom>
              <a:avLst/>
              <a:gdLst/>
              <a:ahLst/>
              <a:cxnLst/>
              <a:rect l="l" t="t" r="r" b="b"/>
              <a:pathLst>
                <a:path w="99695" h="113029">
                  <a:moveTo>
                    <a:pt x="99542" y="106680"/>
                  </a:moveTo>
                  <a:lnTo>
                    <a:pt x="98729" y="106680"/>
                  </a:lnTo>
                  <a:lnTo>
                    <a:pt x="98729" y="99060"/>
                  </a:lnTo>
                  <a:lnTo>
                    <a:pt x="98437" y="99060"/>
                  </a:lnTo>
                  <a:lnTo>
                    <a:pt x="98437" y="90170"/>
                  </a:lnTo>
                  <a:lnTo>
                    <a:pt x="98399" y="74930"/>
                  </a:lnTo>
                  <a:lnTo>
                    <a:pt x="98196" y="74930"/>
                  </a:lnTo>
                  <a:lnTo>
                    <a:pt x="98196" y="67310"/>
                  </a:lnTo>
                  <a:lnTo>
                    <a:pt x="98196" y="60960"/>
                  </a:lnTo>
                  <a:lnTo>
                    <a:pt x="98259" y="58420"/>
                  </a:lnTo>
                  <a:lnTo>
                    <a:pt x="98285" y="58420"/>
                  </a:lnTo>
                  <a:lnTo>
                    <a:pt x="98285" y="0"/>
                  </a:lnTo>
                  <a:lnTo>
                    <a:pt x="77647" y="0"/>
                  </a:lnTo>
                  <a:lnTo>
                    <a:pt x="77647" y="44450"/>
                  </a:lnTo>
                  <a:lnTo>
                    <a:pt x="21907" y="44450"/>
                  </a:lnTo>
                  <a:lnTo>
                    <a:pt x="219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71" y="6350"/>
                  </a:lnTo>
                  <a:lnTo>
                    <a:pt x="571" y="13970"/>
                  </a:lnTo>
                  <a:lnTo>
                    <a:pt x="863" y="13970"/>
                  </a:lnTo>
                  <a:lnTo>
                    <a:pt x="863" y="22860"/>
                  </a:lnTo>
                  <a:lnTo>
                    <a:pt x="1028" y="22860"/>
                  </a:lnTo>
                  <a:lnTo>
                    <a:pt x="1028" y="30480"/>
                  </a:lnTo>
                  <a:lnTo>
                    <a:pt x="1143" y="44450"/>
                  </a:lnTo>
                  <a:lnTo>
                    <a:pt x="1193" y="45720"/>
                  </a:lnTo>
                  <a:lnTo>
                    <a:pt x="1244" y="54610"/>
                  </a:lnTo>
                  <a:lnTo>
                    <a:pt x="1295" y="58420"/>
                  </a:lnTo>
                  <a:lnTo>
                    <a:pt x="1295" y="113030"/>
                  </a:lnTo>
                  <a:lnTo>
                    <a:pt x="21907" y="113030"/>
                  </a:lnTo>
                  <a:lnTo>
                    <a:pt x="21907" y="60960"/>
                  </a:lnTo>
                  <a:lnTo>
                    <a:pt x="77647" y="60960"/>
                  </a:lnTo>
                  <a:lnTo>
                    <a:pt x="77647" y="113030"/>
                  </a:lnTo>
                  <a:lnTo>
                    <a:pt x="99542" y="113030"/>
                  </a:lnTo>
                  <a:lnTo>
                    <a:pt x="99542" y="10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40" name="object 439">
              <a:extLst>
                <a:ext uri="{FF2B5EF4-FFF2-40B4-BE49-F238E27FC236}">
                  <a16:creationId xmlns:a16="http://schemas.microsoft.com/office/drawing/2014/main" id="{699FFEF5-9F22-6B1C-85D1-C41F360B672D}"/>
                </a:ext>
              </a:extLst>
            </p:cNvPr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8821852" y="6643395"/>
              <a:ext cx="105930" cy="115544"/>
            </a:xfrm>
            <a:prstGeom prst="rect">
              <a:avLst/>
            </a:prstGeom>
          </p:spPr>
        </p:pic>
        <p:pic>
          <p:nvPicPr>
            <p:cNvPr id="1241" name="object 440">
              <a:extLst>
                <a:ext uri="{FF2B5EF4-FFF2-40B4-BE49-F238E27FC236}">
                  <a16:creationId xmlns:a16="http://schemas.microsoft.com/office/drawing/2014/main" id="{A9483027-AE9F-8B74-1FD5-A55CE9ECD804}"/>
                </a:ext>
              </a:extLst>
            </p:cNvPr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8961501" y="6644652"/>
              <a:ext cx="131000" cy="113017"/>
            </a:xfrm>
            <a:prstGeom prst="rect">
              <a:avLst/>
            </a:prstGeom>
          </p:spPr>
        </p:pic>
        <p:pic>
          <p:nvPicPr>
            <p:cNvPr id="1242" name="object 441">
              <a:extLst>
                <a:ext uri="{FF2B5EF4-FFF2-40B4-BE49-F238E27FC236}">
                  <a16:creationId xmlns:a16="http://schemas.microsoft.com/office/drawing/2014/main" id="{68DA9FB6-69F7-CD43-C201-D6DECC915B6B}"/>
                </a:ext>
              </a:extLst>
            </p:cNvPr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9132633" y="6644664"/>
              <a:ext cx="100901" cy="113004"/>
            </a:xfrm>
            <a:prstGeom prst="rect">
              <a:avLst/>
            </a:prstGeom>
          </p:spPr>
        </p:pic>
        <p:pic>
          <p:nvPicPr>
            <p:cNvPr id="1243" name="object 442">
              <a:extLst>
                <a:ext uri="{FF2B5EF4-FFF2-40B4-BE49-F238E27FC236}">
                  <a16:creationId xmlns:a16="http://schemas.microsoft.com/office/drawing/2014/main" id="{85F30080-6D89-7A20-D1B1-1D6BC538AB44}"/>
                </a:ext>
              </a:extLst>
            </p:cNvPr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9266097" y="6644652"/>
              <a:ext cx="89776" cy="113017"/>
            </a:xfrm>
            <a:prstGeom prst="rect">
              <a:avLst/>
            </a:prstGeom>
          </p:spPr>
        </p:pic>
        <p:pic>
          <p:nvPicPr>
            <p:cNvPr id="1244" name="object 443">
              <a:extLst>
                <a:ext uri="{FF2B5EF4-FFF2-40B4-BE49-F238E27FC236}">
                  <a16:creationId xmlns:a16="http://schemas.microsoft.com/office/drawing/2014/main" id="{FFA8D5DE-B69E-1FAD-E4F0-AC03BA621065}"/>
                </a:ext>
              </a:extLst>
            </p:cNvPr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9390812" y="6643382"/>
              <a:ext cx="100355" cy="115557"/>
            </a:xfrm>
            <a:prstGeom prst="rect">
              <a:avLst/>
            </a:prstGeom>
          </p:spPr>
        </p:pic>
        <p:pic>
          <p:nvPicPr>
            <p:cNvPr id="1245" name="object 444">
              <a:extLst>
                <a:ext uri="{FF2B5EF4-FFF2-40B4-BE49-F238E27FC236}">
                  <a16:creationId xmlns:a16="http://schemas.microsoft.com/office/drawing/2014/main" id="{5B22E1B9-42B7-1092-8020-56D4748BE11F}"/>
                </a:ext>
              </a:extLst>
            </p:cNvPr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9520352" y="6643382"/>
              <a:ext cx="92557" cy="115557"/>
            </a:xfrm>
            <a:prstGeom prst="rect">
              <a:avLst/>
            </a:prstGeom>
          </p:spPr>
        </p:pic>
        <p:pic>
          <p:nvPicPr>
            <p:cNvPr id="1246" name="object 445">
              <a:extLst>
                <a:ext uri="{FF2B5EF4-FFF2-40B4-BE49-F238E27FC236}">
                  <a16:creationId xmlns:a16="http://schemas.microsoft.com/office/drawing/2014/main" id="{50965595-8BF4-E2E0-A490-4CE0EAFBF186}"/>
                </a:ext>
              </a:extLst>
            </p:cNvPr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9646577" y="6643382"/>
              <a:ext cx="95338" cy="114287"/>
            </a:xfrm>
            <a:prstGeom prst="rect">
              <a:avLst/>
            </a:prstGeom>
          </p:spPr>
        </p:pic>
        <p:pic>
          <p:nvPicPr>
            <p:cNvPr id="1247" name="object 446">
              <a:extLst>
                <a:ext uri="{FF2B5EF4-FFF2-40B4-BE49-F238E27FC236}">
                  <a16:creationId xmlns:a16="http://schemas.microsoft.com/office/drawing/2014/main" id="{DB02B24D-A224-B9E4-C55C-C75C11F66DF7}"/>
                </a:ext>
              </a:extLst>
            </p:cNvPr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9775253" y="6644664"/>
              <a:ext cx="100901" cy="113004"/>
            </a:xfrm>
            <a:prstGeom prst="rect">
              <a:avLst/>
            </a:prstGeom>
          </p:spPr>
        </p:pic>
        <p:pic>
          <p:nvPicPr>
            <p:cNvPr id="1248" name="object 447">
              <a:extLst>
                <a:ext uri="{FF2B5EF4-FFF2-40B4-BE49-F238E27FC236}">
                  <a16:creationId xmlns:a16="http://schemas.microsoft.com/office/drawing/2014/main" id="{95C36ACF-BDAD-6BA3-1E68-E8C1171C86DE}"/>
                </a:ext>
              </a:extLst>
            </p:cNvPr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9918763" y="6595135"/>
              <a:ext cx="100901" cy="162534"/>
            </a:xfrm>
            <a:prstGeom prst="rect">
              <a:avLst/>
            </a:prstGeom>
          </p:spPr>
        </p:pic>
        <p:pic>
          <p:nvPicPr>
            <p:cNvPr id="1249" name="object 448">
              <a:extLst>
                <a:ext uri="{FF2B5EF4-FFF2-40B4-BE49-F238E27FC236}">
                  <a16:creationId xmlns:a16="http://schemas.microsoft.com/office/drawing/2014/main" id="{89024CF3-F96C-8B66-2382-0B724B1E22E7}"/>
                </a:ext>
              </a:extLst>
            </p:cNvPr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10115981" y="6643395"/>
              <a:ext cx="105930" cy="115544"/>
            </a:xfrm>
            <a:prstGeom prst="rect">
              <a:avLst/>
            </a:prstGeom>
          </p:spPr>
        </p:pic>
        <p:pic>
          <p:nvPicPr>
            <p:cNvPr id="1250" name="object 449">
              <a:extLst>
                <a:ext uri="{FF2B5EF4-FFF2-40B4-BE49-F238E27FC236}">
                  <a16:creationId xmlns:a16="http://schemas.microsoft.com/office/drawing/2014/main" id="{7965C141-3DA9-052A-C585-524AA704856B}"/>
                </a:ext>
              </a:extLst>
            </p:cNvPr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10247248" y="6644640"/>
              <a:ext cx="252857" cy="161289"/>
            </a:xfrm>
            <a:prstGeom prst="rect">
              <a:avLst/>
            </a:prstGeom>
          </p:spPr>
        </p:pic>
        <p:pic>
          <p:nvPicPr>
            <p:cNvPr id="1251" name="object 450">
              <a:extLst>
                <a:ext uri="{FF2B5EF4-FFF2-40B4-BE49-F238E27FC236}">
                  <a16:creationId xmlns:a16="http://schemas.microsoft.com/office/drawing/2014/main" id="{BFEB2093-E71F-FD9B-6BF0-750453B1B55F}"/>
                </a:ext>
              </a:extLst>
            </p:cNvPr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10522381" y="6643382"/>
              <a:ext cx="100355" cy="115557"/>
            </a:xfrm>
            <a:prstGeom prst="rect">
              <a:avLst/>
            </a:prstGeom>
          </p:spPr>
        </p:pic>
        <p:pic>
          <p:nvPicPr>
            <p:cNvPr id="1252" name="object 451">
              <a:extLst>
                <a:ext uri="{FF2B5EF4-FFF2-40B4-BE49-F238E27FC236}">
                  <a16:creationId xmlns:a16="http://schemas.microsoft.com/office/drawing/2014/main" id="{51728199-2D37-D22C-E7F2-587B0DE1AC8C}"/>
                </a:ext>
              </a:extLst>
            </p:cNvPr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10647464" y="6644664"/>
              <a:ext cx="109283" cy="113004"/>
            </a:xfrm>
            <a:prstGeom prst="rect">
              <a:avLst/>
            </a:prstGeom>
          </p:spPr>
        </p:pic>
        <p:pic>
          <p:nvPicPr>
            <p:cNvPr id="1253" name="object 452">
              <a:extLst>
                <a:ext uri="{FF2B5EF4-FFF2-40B4-BE49-F238E27FC236}">
                  <a16:creationId xmlns:a16="http://schemas.microsoft.com/office/drawing/2014/main" id="{66A29510-D1E2-0326-320E-4FD4BFD380BF}"/>
                </a:ext>
              </a:extLst>
            </p:cNvPr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2425141" y="6835520"/>
              <a:ext cx="1089545" cy="192760"/>
            </a:xfrm>
            <a:prstGeom prst="rect">
              <a:avLst/>
            </a:prstGeom>
          </p:spPr>
        </p:pic>
        <p:pic>
          <p:nvPicPr>
            <p:cNvPr id="1254" name="object 453">
              <a:extLst>
                <a:ext uri="{FF2B5EF4-FFF2-40B4-BE49-F238E27FC236}">
                  <a16:creationId xmlns:a16="http://schemas.microsoft.com/office/drawing/2014/main" id="{4A0DB17D-6510-762B-B858-6FD68C6664B4}"/>
                </a:ext>
              </a:extLst>
            </p:cNvPr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3626861" y="6770649"/>
              <a:ext cx="866322" cy="257632"/>
            </a:xfrm>
            <a:prstGeom prst="rect">
              <a:avLst/>
            </a:prstGeom>
          </p:spPr>
        </p:pic>
        <p:sp>
          <p:nvSpPr>
            <p:cNvPr id="1255" name="object 454">
              <a:extLst>
                <a:ext uri="{FF2B5EF4-FFF2-40B4-BE49-F238E27FC236}">
                  <a16:creationId xmlns:a16="http://schemas.microsoft.com/office/drawing/2014/main" id="{AB50852B-963B-4A5F-22A7-6783D54DFD9F}"/>
                </a:ext>
              </a:extLst>
            </p:cNvPr>
            <p:cNvSpPr/>
            <p:nvPr/>
          </p:nvSpPr>
          <p:spPr>
            <a:xfrm>
              <a:off x="4523308" y="683769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56" name="object 455">
              <a:extLst>
                <a:ext uri="{FF2B5EF4-FFF2-40B4-BE49-F238E27FC236}">
                  <a16:creationId xmlns:a16="http://schemas.microsoft.com/office/drawing/2014/main" id="{BC8F6E57-DF28-AA3C-8EC1-4403E359AFEA}"/>
                </a:ext>
              </a:extLst>
            </p:cNvPr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4674577" y="6835520"/>
              <a:ext cx="123583" cy="138760"/>
            </a:xfrm>
            <a:prstGeom prst="rect">
              <a:avLst/>
            </a:prstGeom>
          </p:spPr>
        </p:pic>
        <p:pic>
          <p:nvPicPr>
            <p:cNvPr id="1257" name="object 456">
              <a:extLst>
                <a:ext uri="{FF2B5EF4-FFF2-40B4-BE49-F238E27FC236}">
                  <a16:creationId xmlns:a16="http://schemas.microsoft.com/office/drawing/2014/main" id="{806DC240-29BF-4657-6AB8-F1E11B551FED}"/>
                </a:ext>
              </a:extLst>
            </p:cNvPr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12508395" y="7406652"/>
              <a:ext cx="92519" cy="140957"/>
            </a:xfrm>
            <a:prstGeom prst="rect">
              <a:avLst/>
            </a:prstGeom>
          </p:spPr>
        </p:pic>
        <p:sp>
          <p:nvSpPr>
            <p:cNvPr id="1258" name="object 457">
              <a:extLst>
                <a:ext uri="{FF2B5EF4-FFF2-40B4-BE49-F238E27FC236}">
                  <a16:creationId xmlns:a16="http://schemas.microsoft.com/office/drawing/2014/main" id="{9B64DF5B-4D0E-88F8-3759-A60DBA220688}"/>
                </a:ext>
              </a:extLst>
            </p:cNvPr>
            <p:cNvSpPr/>
            <p:nvPr/>
          </p:nvSpPr>
          <p:spPr>
            <a:xfrm>
              <a:off x="12630696" y="7406652"/>
              <a:ext cx="548005" cy="140970"/>
            </a:xfrm>
            <a:custGeom>
              <a:avLst/>
              <a:gdLst/>
              <a:ahLst/>
              <a:cxnLst/>
              <a:rect l="l" t="t" r="r" b="b"/>
              <a:pathLst>
                <a:path w="548005" h="140970">
                  <a:moveTo>
                    <a:pt x="84912" y="124460"/>
                  </a:moveTo>
                  <a:lnTo>
                    <a:pt x="81165" y="124460"/>
                  </a:lnTo>
                  <a:lnTo>
                    <a:pt x="81165" y="125730"/>
                  </a:lnTo>
                  <a:lnTo>
                    <a:pt x="19532" y="125730"/>
                  </a:lnTo>
                  <a:lnTo>
                    <a:pt x="19532" y="124460"/>
                  </a:lnTo>
                  <a:lnTo>
                    <a:pt x="19532" y="116840"/>
                  </a:lnTo>
                  <a:lnTo>
                    <a:pt x="19532" y="107950"/>
                  </a:lnTo>
                  <a:lnTo>
                    <a:pt x="19532" y="74930"/>
                  </a:lnTo>
                  <a:lnTo>
                    <a:pt x="74752" y="74930"/>
                  </a:lnTo>
                  <a:lnTo>
                    <a:pt x="74752" y="59690"/>
                  </a:lnTo>
                  <a:lnTo>
                    <a:pt x="19532" y="59690"/>
                  </a:lnTo>
                  <a:lnTo>
                    <a:pt x="19532" y="41910"/>
                  </a:lnTo>
                  <a:lnTo>
                    <a:pt x="19532" y="33020"/>
                  </a:lnTo>
                  <a:lnTo>
                    <a:pt x="19532" y="24130"/>
                  </a:lnTo>
                  <a:lnTo>
                    <a:pt x="19532" y="16510"/>
                  </a:lnTo>
                  <a:lnTo>
                    <a:pt x="19532" y="15240"/>
                  </a:lnTo>
                  <a:lnTo>
                    <a:pt x="82003" y="15240"/>
                  </a:lnTo>
                  <a:lnTo>
                    <a:pt x="82003" y="8890"/>
                  </a:lnTo>
                  <a:lnTo>
                    <a:pt x="82003" y="3810"/>
                  </a:lnTo>
                  <a:lnTo>
                    <a:pt x="82003" y="0"/>
                  </a:lnTo>
                  <a:lnTo>
                    <a:pt x="38" y="0"/>
                  </a:lnTo>
                  <a:lnTo>
                    <a:pt x="38" y="3810"/>
                  </a:lnTo>
                  <a:lnTo>
                    <a:pt x="558" y="3810"/>
                  </a:lnTo>
                  <a:lnTo>
                    <a:pt x="558" y="8890"/>
                  </a:lnTo>
                  <a:lnTo>
                    <a:pt x="825" y="8890"/>
                  </a:lnTo>
                  <a:lnTo>
                    <a:pt x="825" y="15240"/>
                  </a:lnTo>
                  <a:lnTo>
                    <a:pt x="927" y="16510"/>
                  </a:lnTo>
                  <a:lnTo>
                    <a:pt x="1016" y="24130"/>
                  </a:lnTo>
                  <a:lnTo>
                    <a:pt x="1041" y="33020"/>
                  </a:lnTo>
                  <a:lnTo>
                    <a:pt x="1079" y="41910"/>
                  </a:lnTo>
                  <a:lnTo>
                    <a:pt x="1155" y="59690"/>
                  </a:lnTo>
                  <a:lnTo>
                    <a:pt x="1155" y="74930"/>
                  </a:lnTo>
                  <a:lnTo>
                    <a:pt x="1155" y="107950"/>
                  </a:lnTo>
                  <a:lnTo>
                    <a:pt x="1079" y="116840"/>
                  </a:lnTo>
                  <a:lnTo>
                    <a:pt x="977" y="124460"/>
                  </a:lnTo>
                  <a:lnTo>
                    <a:pt x="939" y="125730"/>
                  </a:lnTo>
                  <a:lnTo>
                    <a:pt x="863" y="132080"/>
                  </a:lnTo>
                  <a:lnTo>
                    <a:pt x="546" y="132080"/>
                  </a:lnTo>
                  <a:lnTo>
                    <a:pt x="546" y="137160"/>
                  </a:lnTo>
                  <a:lnTo>
                    <a:pt x="0" y="137160"/>
                  </a:lnTo>
                  <a:lnTo>
                    <a:pt x="0" y="140970"/>
                  </a:lnTo>
                  <a:lnTo>
                    <a:pt x="84912" y="140970"/>
                  </a:lnTo>
                  <a:lnTo>
                    <a:pt x="84912" y="137160"/>
                  </a:lnTo>
                  <a:lnTo>
                    <a:pt x="84912" y="132080"/>
                  </a:lnTo>
                  <a:lnTo>
                    <a:pt x="84912" y="125730"/>
                  </a:lnTo>
                  <a:lnTo>
                    <a:pt x="84912" y="124460"/>
                  </a:lnTo>
                  <a:close/>
                </a:path>
                <a:path w="548005" h="140970">
                  <a:moveTo>
                    <a:pt x="276186" y="0"/>
                  </a:moveTo>
                  <a:lnTo>
                    <a:pt x="256628" y="0"/>
                  </a:lnTo>
                  <a:lnTo>
                    <a:pt x="256628" y="3810"/>
                  </a:lnTo>
                  <a:lnTo>
                    <a:pt x="256628" y="8890"/>
                  </a:lnTo>
                  <a:lnTo>
                    <a:pt x="256628" y="125730"/>
                  </a:lnTo>
                  <a:lnTo>
                    <a:pt x="208368" y="125730"/>
                  </a:lnTo>
                  <a:lnTo>
                    <a:pt x="208368" y="0"/>
                  </a:lnTo>
                  <a:lnTo>
                    <a:pt x="189953" y="0"/>
                  </a:lnTo>
                  <a:lnTo>
                    <a:pt x="189953" y="125730"/>
                  </a:lnTo>
                  <a:lnTo>
                    <a:pt x="141566" y="125730"/>
                  </a:lnTo>
                  <a:lnTo>
                    <a:pt x="141566" y="0"/>
                  </a:lnTo>
                  <a:lnTo>
                    <a:pt x="122059" y="0"/>
                  </a:lnTo>
                  <a:lnTo>
                    <a:pt x="122059" y="3810"/>
                  </a:lnTo>
                  <a:lnTo>
                    <a:pt x="122555" y="3810"/>
                  </a:lnTo>
                  <a:lnTo>
                    <a:pt x="122555" y="8890"/>
                  </a:lnTo>
                  <a:lnTo>
                    <a:pt x="122821" y="8890"/>
                  </a:lnTo>
                  <a:lnTo>
                    <a:pt x="122821" y="16510"/>
                  </a:lnTo>
                  <a:lnTo>
                    <a:pt x="122948" y="16510"/>
                  </a:lnTo>
                  <a:lnTo>
                    <a:pt x="122948" y="24130"/>
                  </a:lnTo>
                  <a:lnTo>
                    <a:pt x="123012" y="33020"/>
                  </a:lnTo>
                  <a:lnTo>
                    <a:pt x="123088" y="41910"/>
                  </a:lnTo>
                  <a:lnTo>
                    <a:pt x="123151" y="107950"/>
                  </a:lnTo>
                  <a:lnTo>
                    <a:pt x="123012" y="107950"/>
                  </a:lnTo>
                  <a:lnTo>
                    <a:pt x="123012" y="124460"/>
                  </a:lnTo>
                  <a:lnTo>
                    <a:pt x="122872" y="124460"/>
                  </a:lnTo>
                  <a:lnTo>
                    <a:pt x="122872" y="125730"/>
                  </a:lnTo>
                  <a:lnTo>
                    <a:pt x="122821" y="130810"/>
                  </a:lnTo>
                  <a:lnTo>
                    <a:pt x="122770" y="132080"/>
                  </a:lnTo>
                  <a:lnTo>
                    <a:pt x="122478" y="132080"/>
                  </a:lnTo>
                  <a:lnTo>
                    <a:pt x="122478" y="137160"/>
                  </a:lnTo>
                  <a:lnTo>
                    <a:pt x="121996" y="137160"/>
                  </a:lnTo>
                  <a:lnTo>
                    <a:pt x="121996" y="140970"/>
                  </a:lnTo>
                  <a:lnTo>
                    <a:pt x="276186" y="140970"/>
                  </a:lnTo>
                  <a:lnTo>
                    <a:pt x="276186" y="137160"/>
                  </a:lnTo>
                  <a:lnTo>
                    <a:pt x="275590" y="137160"/>
                  </a:lnTo>
                  <a:lnTo>
                    <a:pt x="275590" y="132080"/>
                  </a:lnTo>
                  <a:lnTo>
                    <a:pt x="275310" y="132080"/>
                  </a:lnTo>
                  <a:lnTo>
                    <a:pt x="275310" y="130810"/>
                  </a:lnTo>
                  <a:lnTo>
                    <a:pt x="275297" y="125730"/>
                  </a:lnTo>
                  <a:lnTo>
                    <a:pt x="275297" y="124460"/>
                  </a:lnTo>
                  <a:lnTo>
                    <a:pt x="275170" y="124460"/>
                  </a:lnTo>
                  <a:lnTo>
                    <a:pt x="275170" y="107950"/>
                  </a:lnTo>
                  <a:lnTo>
                    <a:pt x="275043" y="107950"/>
                  </a:lnTo>
                  <a:lnTo>
                    <a:pt x="275043" y="41910"/>
                  </a:lnTo>
                  <a:lnTo>
                    <a:pt x="275043" y="33020"/>
                  </a:lnTo>
                  <a:lnTo>
                    <a:pt x="275043" y="24130"/>
                  </a:lnTo>
                  <a:lnTo>
                    <a:pt x="275170" y="24130"/>
                  </a:lnTo>
                  <a:lnTo>
                    <a:pt x="275170" y="16510"/>
                  </a:lnTo>
                  <a:lnTo>
                    <a:pt x="275361" y="16510"/>
                  </a:lnTo>
                  <a:lnTo>
                    <a:pt x="275361" y="8890"/>
                  </a:lnTo>
                  <a:lnTo>
                    <a:pt x="275628" y="8890"/>
                  </a:lnTo>
                  <a:lnTo>
                    <a:pt x="275628" y="3810"/>
                  </a:lnTo>
                  <a:lnTo>
                    <a:pt x="276186" y="3810"/>
                  </a:lnTo>
                  <a:lnTo>
                    <a:pt x="276186" y="0"/>
                  </a:lnTo>
                  <a:close/>
                </a:path>
                <a:path w="548005" h="140970">
                  <a:moveTo>
                    <a:pt x="404952" y="124460"/>
                  </a:moveTo>
                  <a:lnTo>
                    <a:pt x="401205" y="124460"/>
                  </a:lnTo>
                  <a:lnTo>
                    <a:pt x="401205" y="125730"/>
                  </a:lnTo>
                  <a:lnTo>
                    <a:pt x="339547" y="125730"/>
                  </a:lnTo>
                  <a:lnTo>
                    <a:pt x="339547" y="124460"/>
                  </a:lnTo>
                  <a:lnTo>
                    <a:pt x="339547" y="116840"/>
                  </a:lnTo>
                  <a:lnTo>
                    <a:pt x="339547" y="107950"/>
                  </a:lnTo>
                  <a:lnTo>
                    <a:pt x="339547" y="74930"/>
                  </a:lnTo>
                  <a:lnTo>
                    <a:pt x="394792" y="74930"/>
                  </a:lnTo>
                  <a:lnTo>
                    <a:pt x="394792" y="59690"/>
                  </a:lnTo>
                  <a:lnTo>
                    <a:pt x="339547" y="59690"/>
                  </a:lnTo>
                  <a:lnTo>
                    <a:pt x="339547" y="41910"/>
                  </a:lnTo>
                  <a:lnTo>
                    <a:pt x="339547" y="33020"/>
                  </a:lnTo>
                  <a:lnTo>
                    <a:pt x="339547" y="24130"/>
                  </a:lnTo>
                  <a:lnTo>
                    <a:pt x="339547" y="16510"/>
                  </a:lnTo>
                  <a:lnTo>
                    <a:pt x="339547" y="15240"/>
                  </a:lnTo>
                  <a:lnTo>
                    <a:pt x="402043" y="15240"/>
                  </a:lnTo>
                  <a:lnTo>
                    <a:pt x="402043" y="8890"/>
                  </a:lnTo>
                  <a:lnTo>
                    <a:pt x="402043" y="3810"/>
                  </a:lnTo>
                  <a:lnTo>
                    <a:pt x="402043" y="0"/>
                  </a:lnTo>
                  <a:lnTo>
                    <a:pt x="320116" y="0"/>
                  </a:lnTo>
                  <a:lnTo>
                    <a:pt x="320116" y="3810"/>
                  </a:lnTo>
                  <a:lnTo>
                    <a:pt x="320611" y="3810"/>
                  </a:lnTo>
                  <a:lnTo>
                    <a:pt x="320611" y="8890"/>
                  </a:lnTo>
                  <a:lnTo>
                    <a:pt x="320852" y="8890"/>
                  </a:lnTo>
                  <a:lnTo>
                    <a:pt x="320852" y="15240"/>
                  </a:lnTo>
                  <a:lnTo>
                    <a:pt x="320979" y="15240"/>
                  </a:lnTo>
                  <a:lnTo>
                    <a:pt x="320979" y="16510"/>
                  </a:lnTo>
                  <a:lnTo>
                    <a:pt x="321068" y="24130"/>
                  </a:lnTo>
                  <a:lnTo>
                    <a:pt x="321068" y="33020"/>
                  </a:lnTo>
                  <a:lnTo>
                    <a:pt x="321081" y="41910"/>
                  </a:lnTo>
                  <a:lnTo>
                    <a:pt x="321132" y="59690"/>
                  </a:lnTo>
                  <a:lnTo>
                    <a:pt x="321132" y="74930"/>
                  </a:lnTo>
                  <a:lnTo>
                    <a:pt x="321132" y="107950"/>
                  </a:lnTo>
                  <a:lnTo>
                    <a:pt x="321081" y="116840"/>
                  </a:lnTo>
                  <a:lnTo>
                    <a:pt x="321017" y="124460"/>
                  </a:lnTo>
                  <a:lnTo>
                    <a:pt x="320992" y="125730"/>
                  </a:lnTo>
                  <a:lnTo>
                    <a:pt x="320929" y="132080"/>
                  </a:lnTo>
                  <a:lnTo>
                    <a:pt x="320598" y="132080"/>
                  </a:lnTo>
                  <a:lnTo>
                    <a:pt x="320598" y="137160"/>
                  </a:lnTo>
                  <a:lnTo>
                    <a:pt x="320052" y="137160"/>
                  </a:lnTo>
                  <a:lnTo>
                    <a:pt x="320052" y="140970"/>
                  </a:lnTo>
                  <a:lnTo>
                    <a:pt x="404952" y="140970"/>
                  </a:lnTo>
                  <a:lnTo>
                    <a:pt x="404952" y="137160"/>
                  </a:lnTo>
                  <a:lnTo>
                    <a:pt x="404952" y="132080"/>
                  </a:lnTo>
                  <a:lnTo>
                    <a:pt x="404952" y="125730"/>
                  </a:lnTo>
                  <a:lnTo>
                    <a:pt x="404952" y="124460"/>
                  </a:lnTo>
                  <a:close/>
                </a:path>
                <a:path w="548005" h="140970">
                  <a:moveTo>
                    <a:pt x="457657" y="130810"/>
                  </a:moveTo>
                  <a:lnTo>
                    <a:pt x="439000" y="130810"/>
                  </a:lnTo>
                  <a:lnTo>
                    <a:pt x="439000" y="132080"/>
                  </a:lnTo>
                  <a:lnTo>
                    <a:pt x="438708" y="132080"/>
                  </a:lnTo>
                  <a:lnTo>
                    <a:pt x="438708" y="137160"/>
                  </a:lnTo>
                  <a:lnTo>
                    <a:pt x="438162" y="137160"/>
                  </a:lnTo>
                  <a:lnTo>
                    <a:pt x="438162" y="140970"/>
                  </a:lnTo>
                  <a:lnTo>
                    <a:pt x="457657" y="140970"/>
                  </a:lnTo>
                  <a:lnTo>
                    <a:pt x="457657" y="137160"/>
                  </a:lnTo>
                  <a:lnTo>
                    <a:pt x="457657" y="132080"/>
                  </a:lnTo>
                  <a:lnTo>
                    <a:pt x="457657" y="130810"/>
                  </a:lnTo>
                  <a:close/>
                </a:path>
                <a:path w="548005" h="140970">
                  <a:moveTo>
                    <a:pt x="547839" y="137160"/>
                  </a:moveTo>
                  <a:lnTo>
                    <a:pt x="547293" y="137160"/>
                  </a:lnTo>
                  <a:lnTo>
                    <a:pt x="547293" y="132080"/>
                  </a:lnTo>
                  <a:lnTo>
                    <a:pt x="547090" y="132080"/>
                  </a:lnTo>
                  <a:lnTo>
                    <a:pt x="547090" y="130810"/>
                  </a:lnTo>
                  <a:lnTo>
                    <a:pt x="528408" y="130810"/>
                  </a:lnTo>
                  <a:lnTo>
                    <a:pt x="528408" y="132080"/>
                  </a:lnTo>
                  <a:lnTo>
                    <a:pt x="528408" y="137160"/>
                  </a:lnTo>
                  <a:lnTo>
                    <a:pt x="528408" y="140970"/>
                  </a:lnTo>
                  <a:lnTo>
                    <a:pt x="547839" y="140970"/>
                  </a:lnTo>
                  <a:lnTo>
                    <a:pt x="547839" y="137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59" name="object 458">
              <a:extLst>
                <a:ext uri="{FF2B5EF4-FFF2-40B4-BE49-F238E27FC236}">
                  <a16:creationId xmlns:a16="http://schemas.microsoft.com/office/drawing/2014/main" id="{68CFA9B6-A2FB-5630-2AA7-829D3120B8B8}"/>
                </a:ext>
              </a:extLst>
            </p:cNvPr>
            <p:cNvSpPr/>
            <p:nvPr/>
          </p:nvSpPr>
          <p:spPr>
            <a:xfrm>
              <a:off x="13068923" y="7406652"/>
              <a:ext cx="109855" cy="132080"/>
            </a:xfrm>
            <a:custGeom>
              <a:avLst/>
              <a:gdLst/>
              <a:ahLst/>
              <a:cxnLst/>
              <a:rect l="l" t="t" r="r" b="b"/>
              <a:pathLst>
                <a:path w="109855" h="132079">
                  <a:moveTo>
                    <a:pt x="109613" y="0"/>
                  </a:moveTo>
                  <a:lnTo>
                    <a:pt x="90182" y="0"/>
                  </a:lnTo>
                  <a:lnTo>
                    <a:pt x="90182" y="3810"/>
                  </a:lnTo>
                  <a:lnTo>
                    <a:pt x="90182" y="8890"/>
                  </a:lnTo>
                  <a:lnTo>
                    <a:pt x="90182" y="60960"/>
                  </a:lnTo>
                  <a:lnTo>
                    <a:pt x="19431" y="60960"/>
                  </a:lnTo>
                  <a:lnTo>
                    <a:pt x="1943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495" y="3810"/>
                  </a:lnTo>
                  <a:lnTo>
                    <a:pt x="495" y="8890"/>
                  </a:lnTo>
                  <a:lnTo>
                    <a:pt x="749" y="8890"/>
                  </a:lnTo>
                  <a:lnTo>
                    <a:pt x="749" y="16510"/>
                  </a:lnTo>
                  <a:lnTo>
                    <a:pt x="952" y="16510"/>
                  </a:lnTo>
                  <a:lnTo>
                    <a:pt x="952" y="24130"/>
                  </a:lnTo>
                  <a:lnTo>
                    <a:pt x="952" y="33020"/>
                  </a:lnTo>
                  <a:lnTo>
                    <a:pt x="965" y="41910"/>
                  </a:lnTo>
                  <a:lnTo>
                    <a:pt x="1016" y="60960"/>
                  </a:lnTo>
                  <a:lnTo>
                    <a:pt x="1016" y="76200"/>
                  </a:lnTo>
                  <a:lnTo>
                    <a:pt x="1016" y="99060"/>
                  </a:lnTo>
                  <a:lnTo>
                    <a:pt x="1016" y="107950"/>
                  </a:lnTo>
                  <a:lnTo>
                    <a:pt x="965" y="116840"/>
                  </a:lnTo>
                  <a:lnTo>
                    <a:pt x="901" y="124460"/>
                  </a:lnTo>
                  <a:lnTo>
                    <a:pt x="838" y="130810"/>
                  </a:lnTo>
                  <a:lnTo>
                    <a:pt x="19431" y="130810"/>
                  </a:lnTo>
                  <a:lnTo>
                    <a:pt x="19431" y="124460"/>
                  </a:lnTo>
                  <a:lnTo>
                    <a:pt x="19431" y="116840"/>
                  </a:lnTo>
                  <a:lnTo>
                    <a:pt x="19431" y="107950"/>
                  </a:lnTo>
                  <a:lnTo>
                    <a:pt x="19431" y="99060"/>
                  </a:lnTo>
                  <a:lnTo>
                    <a:pt x="19431" y="76200"/>
                  </a:lnTo>
                  <a:lnTo>
                    <a:pt x="90182" y="76200"/>
                  </a:lnTo>
                  <a:lnTo>
                    <a:pt x="90182" y="132080"/>
                  </a:lnTo>
                  <a:lnTo>
                    <a:pt x="108864" y="132080"/>
                  </a:lnTo>
                  <a:lnTo>
                    <a:pt x="108864" y="130810"/>
                  </a:lnTo>
                  <a:lnTo>
                    <a:pt x="108788" y="124460"/>
                  </a:lnTo>
                  <a:lnTo>
                    <a:pt x="108661" y="124460"/>
                  </a:lnTo>
                  <a:lnTo>
                    <a:pt x="108661" y="116840"/>
                  </a:lnTo>
                  <a:lnTo>
                    <a:pt x="108331" y="116840"/>
                  </a:lnTo>
                  <a:lnTo>
                    <a:pt x="108331" y="107950"/>
                  </a:lnTo>
                  <a:lnTo>
                    <a:pt x="108280" y="99060"/>
                  </a:lnTo>
                  <a:lnTo>
                    <a:pt x="108470" y="99060"/>
                  </a:lnTo>
                  <a:lnTo>
                    <a:pt x="108470" y="76200"/>
                  </a:lnTo>
                  <a:lnTo>
                    <a:pt x="108470" y="60960"/>
                  </a:lnTo>
                  <a:lnTo>
                    <a:pt x="108470" y="41910"/>
                  </a:lnTo>
                  <a:lnTo>
                    <a:pt x="108470" y="33020"/>
                  </a:lnTo>
                  <a:lnTo>
                    <a:pt x="108470" y="24130"/>
                  </a:lnTo>
                  <a:lnTo>
                    <a:pt x="108597" y="24130"/>
                  </a:lnTo>
                  <a:lnTo>
                    <a:pt x="108597" y="16510"/>
                  </a:lnTo>
                  <a:lnTo>
                    <a:pt x="108788" y="16510"/>
                  </a:lnTo>
                  <a:lnTo>
                    <a:pt x="108788" y="8890"/>
                  </a:lnTo>
                  <a:lnTo>
                    <a:pt x="109054" y="8890"/>
                  </a:lnTo>
                  <a:lnTo>
                    <a:pt x="109054" y="3810"/>
                  </a:lnTo>
                  <a:lnTo>
                    <a:pt x="109613" y="3810"/>
                  </a:lnTo>
                  <a:lnTo>
                    <a:pt x="1096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60" name="object 459">
              <a:extLst>
                <a:ext uri="{FF2B5EF4-FFF2-40B4-BE49-F238E27FC236}">
                  <a16:creationId xmlns:a16="http://schemas.microsoft.com/office/drawing/2014/main" id="{25B163AD-56FD-D296-DB84-D767A8D8E236}"/>
                </a:ext>
              </a:extLst>
            </p:cNvPr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13218414" y="7406664"/>
              <a:ext cx="111760" cy="140944"/>
            </a:xfrm>
            <a:prstGeom prst="rect">
              <a:avLst/>
            </a:prstGeom>
          </p:spPr>
        </p:pic>
        <p:sp>
          <p:nvSpPr>
            <p:cNvPr id="1261" name="object 460">
              <a:extLst>
                <a:ext uri="{FF2B5EF4-FFF2-40B4-BE49-F238E27FC236}">
                  <a16:creationId xmlns:a16="http://schemas.microsoft.com/office/drawing/2014/main" id="{D7558F1C-77D7-35C6-2D8D-140A95888B55}"/>
                </a:ext>
              </a:extLst>
            </p:cNvPr>
            <p:cNvSpPr/>
            <p:nvPr/>
          </p:nvSpPr>
          <p:spPr>
            <a:xfrm>
              <a:off x="13369849" y="7406652"/>
              <a:ext cx="85090" cy="140970"/>
            </a:xfrm>
            <a:custGeom>
              <a:avLst/>
              <a:gdLst/>
              <a:ahLst/>
              <a:cxnLst/>
              <a:rect l="l" t="t" r="r" b="b"/>
              <a:pathLst>
                <a:path w="85090" h="140970">
                  <a:moveTo>
                    <a:pt x="84912" y="124460"/>
                  </a:moveTo>
                  <a:lnTo>
                    <a:pt x="81153" y="124460"/>
                  </a:lnTo>
                  <a:lnTo>
                    <a:pt x="81153" y="125730"/>
                  </a:lnTo>
                  <a:lnTo>
                    <a:pt x="19507" y="125730"/>
                  </a:lnTo>
                  <a:lnTo>
                    <a:pt x="19507" y="124460"/>
                  </a:lnTo>
                  <a:lnTo>
                    <a:pt x="19507" y="116840"/>
                  </a:lnTo>
                  <a:lnTo>
                    <a:pt x="19507" y="107950"/>
                  </a:lnTo>
                  <a:lnTo>
                    <a:pt x="19507" y="74930"/>
                  </a:lnTo>
                  <a:lnTo>
                    <a:pt x="74752" y="74930"/>
                  </a:lnTo>
                  <a:lnTo>
                    <a:pt x="74752" y="59690"/>
                  </a:lnTo>
                  <a:lnTo>
                    <a:pt x="19507" y="59690"/>
                  </a:lnTo>
                  <a:lnTo>
                    <a:pt x="19507" y="41910"/>
                  </a:lnTo>
                  <a:lnTo>
                    <a:pt x="19507" y="33020"/>
                  </a:lnTo>
                  <a:lnTo>
                    <a:pt x="19507" y="24130"/>
                  </a:lnTo>
                  <a:lnTo>
                    <a:pt x="19507" y="16510"/>
                  </a:lnTo>
                  <a:lnTo>
                    <a:pt x="19507" y="15240"/>
                  </a:lnTo>
                  <a:lnTo>
                    <a:pt x="81991" y="15240"/>
                  </a:lnTo>
                  <a:lnTo>
                    <a:pt x="81991" y="8890"/>
                  </a:lnTo>
                  <a:lnTo>
                    <a:pt x="81991" y="3810"/>
                  </a:lnTo>
                  <a:lnTo>
                    <a:pt x="81991" y="0"/>
                  </a:lnTo>
                  <a:lnTo>
                    <a:pt x="63" y="0"/>
                  </a:lnTo>
                  <a:lnTo>
                    <a:pt x="63" y="3810"/>
                  </a:lnTo>
                  <a:lnTo>
                    <a:pt x="558" y="3810"/>
                  </a:lnTo>
                  <a:lnTo>
                    <a:pt x="558" y="8890"/>
                  </a:lnTo>
                  <a:lnTo>
                    <a:pt x="800" y="8890"/>
                  </a:lnTo>
                  <a:lnTo>
                    <a:pt x="800" y="15240"/>
                  </a:lnTo>
                  <a:lnTo>
                    <a:pt x="927" y="15240"/>
                  </a:lnTo>
                  <a:lnTo>
                    <a:pt x="927" y="16510"/>
                  </a:lnTo>
                  <a:lnTo>
                    <a:pt x="1016" y="24130"/>
                  </a:lnTo>
                  <a:lnTo>
                    <a:pt x="1016" y="33020"/>
                  </a:lnTo>
                  <a:lnTo>
                    <a:pt x="1028" y="41910"/>
                  </a:lnTo>
                  <a:lnTo>
                    <a:pt x="1092" y="59690"/>
                  </a:lnTo>
                  <a:lnTo>
                    <a:pt x="1092" y="74930"/>
                  </a:lnTo>
                  <a:lnTo>
                    <a:pt x="1092" y="107950"/>
                  </a:lnTo>
                  <a:lnTo>
                    <a:pt x="1028" y="116840"/>
                  </a:lnTo>
                  <a:lnTo>
                    <a:pt x="965" y="124460"/>
                  </a:lnTo>
                  <a:lnTo>
                    <a:pt x="939" y="125730"/>
                  </a:lnTo>
                  <a:lnTo>
                    <a:pt x="876" y="132080"/>
                  </a:lnTo>
                  <a:lnTo>
                    <a:pt x="546" y="132080"/>
                  </a:lnTo>
                  <a:lnTo>
                    <a:pt x="546" y="137160"/>
                  </a:lnTo>
                  <a:lnTo>
                    <a:pt x="0" y="137160"/>
                  </a:lnTo>
                  <a:lnTo>
                    <a:pt x="0" y="140970"/>
                  </a:lnTo>
                  <a:lnTo>
                    <a:pt x="84912" y="140970"/>
                  </a:lnTo>
                  <a:lnTo>
                    <a:pt x="84912" y="137160"/>
                  </a:lnTo>
                  <a:lnTo>
                    <a:pt x="84912" y="132080"/>
                  </a:lnTo>
                  <a:lnTo>
                    <a:pt x="84912" y="125730"/>
                  </a:lnTo>
                  <a:lnTo>
                    <a:pt x="84912" y="124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62" name="object 461">
              <a:extLst>
                <a:ext uri="{FF2B5EF4-FFF2-40B4-BE49-F238E27FC236}">
                  <a16:creationId xmlns:a16="http://schemas.microsoft.com/office/drawing/2014/main" id="{99307EDB-D122-C89D-2035-ADCD36F2FD99}"/>
                </a:ext>
              </a:extLst>
            </p:cNvPr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13541012" y="7405382"/>
              <a:ext cx="120486" cy="143497"/>
            </a:xfrm>
            <a:prstGeom prst="rect">
              <a:avLst/>
            </a:prstGeom>
          </p:spPr>
        </p:pic>
        <p:pic>
          <p:nvPicPr>
            <p:cNvPr id="1263" name="object 462">
              <a:extLst>
                <a:ext uri="{FF2B5EF4-FFF2-40B4-BE49-F238E27FC236}">
                  <a16:creationId xmlns:a16="http://schemas.microsoft.com/office/drawing/2014/main" id="{69185B3A-72D3-BEB4-6D97-374A7F48CCB9}"/>
                </a:ext>
              </a:extLst>
            </p:cNvPr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13753084" y="7406664"/>
              <a:ext cx="95749" cy="140944"/>
            </a:xfrm>
            <a:prstGeom prst="rect">
              <a:avLst/>
            </a:prstGeom>
          </p:spPr>
        </p:pic>
        <p:pic>
          <p:nvPicPr>
            <p:cNvPr id="1264" name="object 463">
              <a:extLst>
                <a:ext uri="{FF2B5EF4-FFF2-40B4-BE49-F238E27FC236}">
                  <a16:creationId xmlns:a16="http://schemas.microsoft.com/office/drawing/2014/main" id="{0512CBB5-E0D6-62AB-F325-B6C7F4B6B5B7}"/>
                </a:ext>
              </a:extLst>
            </p:cNvPr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13885164" y="7405395"/>
              <a:ext cx="157712" cy="143484"/>
            </a:xfrm>
            <a:prstGeom prst="rect">
              <a:avLst/>
            </a:prstGeom>
          </p:spPr>
        </p:pic>
        <p:pic>
          <p:nvPicPr>
            <p:cNvPr id="1265" name="object 464">
              <a:extLst>
                <a:ext uri="{FF2B5EF4-FFF2-40B4-BE49-F238E27FC236}">
                  <a16:creationId xmlns:a16="http://schemas.microsoft.com/office/drawing/2014/main" id="{555F0386-A509-7A80-9070-863E65F4D331}"/>
                </a:ext>
              </a:extLst>
            </p:cNvPr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14068425" y="7406664"/>
              <a:ext cx="136398" cy="185191"/>
            </a:xfrm>
            <a:prstGeom prst="rect">
              <a:avLst/>
            </a:prstGeom>
          </p:spPr>
        </p:pic>
        <p:pic>
          <p:nvPicPr>
            <p:cNvPr id="1266" name="object 465">
              <a:extLst>
                <a:ext uri="{FF2B5EF4-FFF2-40B4-BE49-F238E27FC236}">
                  <a16:creationId xmlns:a16="http://schemas.microsoft.com/office/drawing/2014/main" id="{713C75E1-5DC0-913D-5FD4-07713F19C8DC}"/>
                </a:ext>
              </a:extLst>
            </p:cNvPr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14232890" y="7405382"/>
              <a:ext cx="161544" cy="142227"/>
            </a:xfrm>
            <a:prstGeom prst="rect">
              <a:avLst/>
            </a:prstGeom>
          </p:spPr>
        </p:pic>
        <p:sp>
          <p:nvSpPr>
            <p:cNvPr id="1267" name="object 466">
              <a:extLst>
                <a:ext uri="{FF2B5EF4-FFF2-40B4-BE49-F238E27FC236}">
                  <a16:creationId xmlns:a16="http://schemas.microsoft.com/office/drawing/2014/main" id="{8BF4A6A5-68BE-A53C-5E70-8B1FABDAB19C}"/>
                </a:ext>
              </a:extLst>
            </p:cNvPr>
            <p:cNvSpPr/>
            <p:nvPr/>
          </p:nvSpPr>
          <p:spPr>
            <a:xfrm>
              <a:off x="14432839" y="7406652"/>
              <a:ext cx="85090" cy="140970"/>
            </a:xfrm>
            <a:custGeom>
              <a:avLst/>
              <a:gdLst/>
              <a:ahLst/>
              <a:cxnLst/>
              <a:rect l="l" t="t" r="r" b="b"/>
              <a:pathLst>
                <a:path w="85090" h="140970">
                  <a:moveTo>
                    <a:pt x="84912" y="124460"/>
                  </a:moveTo>
                  <a:lnTo>
                    <a:pt x="81153" y="124460"/>
                  </a:lnTo>
                  <a:lnTo>
                    <a:pt x="81153" y="125730"/>
                  </a:lnTo>
                  <a:lnTo>
                    <a:pt x="19507" y="125730"/>
                  </a:lnTo>
                  <a:lnTo>
                    <a:pt x="19507" y="124460"/>
                  </a:lnTo>
                  <a:lnTo>
                    <a:pt x="19507" y="116840"/>
                  </a:lnTo>
                  <a:lnTo>
                    <a:pt x="19507" y="107950"/>
                  </a:lnTo>
                  <a:lnTo>
                    <a:pt x="19507" y="74930"/>
                  </a:lnTo>
                  <a:lnTo>
                    <a:pt x="74752" y="74930"/>
                  </a:lnTo>
                  <a:lnTo>
                    <a:pt x="74752" y="59690"/>
                  </a:lnTo>
                  <a:lnTo>
                    <a:pt x="19507" y="59690"/>
                  </a:lnTo>
                  <a:lnTo>
                    <a:pt x="19507" y="41910"/>
                  </a:lnTo>
                  <a:lnTo>
                    <a:pt x="19507" y="33020"/>
                  </a:lnTo>
                  <a:lnTo>
                    <a:pt x="19507" y="24130"/>
                  </a:lnTo>
                  <a:lnTo>
                    <a:pt x="19507" y="16510"/>
                  </a:lnTo>
                  <a:lnTo>
                    <a:pt x="19507" y="15240"/>
                  </a:lnTo>
                  <a:lnTo>
                    <a:pt x="81991" y="15240"/>
                  </a:lnTo>
                  <a:lnTo>
                    <a:pt x="81991" y="8890"/>
                  </a:lnTo>
                  <a:lnTo>
                    <a:pt x="81991" y="3810"/>
                  </a:lnTo>
                  <a:lnTo>
                    <a:pt x="81991" y="0"/>
                  </a:lnTo>
                  <a:lnTo>
                    <a:pt x="63" y="0"/>
                  </a:lnTo>
                  <a:lnTo>
                    <a:pt x="63" y="3810"/>
                  </a:lnTo>
                  <a:lnTo>
                    <a:pt x="558" y="3810"/>
                  </a:lnTo>
                  <a:lnTo>
                    <a:pt x="558" y="8890"/>
                  </a:lnTo>
                  <a:lnTo>
                    <a:pt x="800" y="8890"/>
                  </a:lnTo>
                  <a:lnTo>
                    <a:pt x="800" y="15240"/>
                  </a:lnTo>
                  <a:lnTo>
                    <a:pt x="927" y="15240"/>
                  </a:lnTo>
                  <a:lnTo>
                    <a:pt x="927" y="16510"/>
                  </a:lnTo>
                  <a:lnTo>
                    <a:pt x="1016" y="24130"/>
                  </a:lnTo>
                  <a:lnTo>
                    <a:pt x="1016" y="33020"/>
                  </a:lnTo>
                  <a:lnTo>
                    <a:pt x="1028" y="41910"/>
                  </a:lnTo>
                  <a:lnTo>
                    <a:pt x="1092" y="59690"/>
                  </a:lnTo>
                  <a:lnTo>
                    <a:pt x="1092" y="74930"/>
                  </a:lnTo>
                  <a:lnTo>
                    <a:pt x="1092" y="107950"/>
                  </a:lnTo>
                  <a:lnTo>
                    <a:pt x="1028" y="116840"/>
                  </a:lnTo>
                  <a:lnTo>
                    <a:pt x="965" y="124460"/>
                  </a:lnTo>
                  <a:lnTo>
                    <a:pt x="939" y="125730"/>
                  </a:lnTo>
                  <a:lnTo>
                    <a:pt x="876" y="132080"/>
                  </a:lnTo>
                  <a:lnTo>
                    <a:pt x="546" y="132080"/>
                  </a:lnTo>
                  <a:lnTo>
                    <a:pt x="546" y="137160"/>
                  </a:lnTo>
                  <a:lnTo>
                    <a:pt x="0" y="137160"/>
                  </a:lnTo>
                  <a:lnTo>
                    <a:pt x="0" y="140970"/>
                  </a:lnTo>
                  <a:lnTo>
                    <a:pt x="84912" y="140970"/>
                  </a:lnTo>
                  <a:lnTo>
                    <a:pt x="84912" y="137160"/>
                  </a:lnTo>
                  <a:lnTo>
                    <a:pt x="84912" y="132080"/>
                  </a:lnTo>
                  <a:lnTo>
                    <a:pt x="84912" y="125730"/>
                  </a:lnTo>
                  <a:lnTo>
                    <a:pt x="84912" y="124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68" name="object 467">
              <a:extLst>
                <a:ext uri="{FF2B5EF4-FFF2-40B4-BE49-F238E27FC236}">
                  <a16:creationId xmlns:a16="http://schemas.microsoft.com/office/drawing/2014/main" id="{71DD1F3A-9BF8-2083-B226-15ED944F3EAD}"/>
                </a:ext>
              </a:extLst>
            </p:cNvPr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14540738" y="7406665"/>
              <a:ext cx="111887" cy="140944"/>
            </a:xfrm>
            <a:prstGeom prst="rect">
              <a:avLst/>
            </a:prstGeom>
          </p:spPr>
        </p:pic>
        <p:sp>
          <p:nvSpPr>
            <p:cNvPr id="1269" name="object 468">
              <a:extLst>
                <a:ext uri="{FF2B5EF4-FFF2-40B4-BE49-F238E27FC236}">
                  <a16:creationId xmlns:a16="http://schemas.microsoft.com/office/drawing/2014/main" id="{7A6173F9-FB97-09BE-2FA4-46E5B8EFAEDC}"/>
                </a:ext>
              </a:extLst>
            </p:cNvPr>
            <p:cNvSpPr/>
            <p:nvPr/>
          </p:nvSpPr>
          <p:spPr>
            <a:xfrm>
              <a:off x="14680489" y="7406652"/>
              <a:ext cx="85090" cy="140970"/>
            </a:xfrm>
            <a:custGeom>
              <a:avLst/>
              <a:gdLst/>
              <a:ahLst/>
              <a:cxnLst/>
              <a:rect l="l" t="t" r="r" b="b"/>
              <a:pathLst>
                <a:path w="85090" h="140970">
                  <a:moveTo>
                    <a:pt x="84912" y="124460"/>
                  </a:moveTo>
                  <a:lnTo>
                    <a:pt x="81153" y="124460"/>
                  </a:lnTo>
                  <a:lnTo>
                    <a:pt x="81153" y="125730"/>
                  </a:lnTo>
                  <a:lnTo>
                    <a:pt x="19507" y="125730"/>
                  </a:lnTo>
                  <a:lnTo>
                    <a:pt x="19507" y="124460"/>
                  </a:lnTo>
                  <a:lnTo>
                    <a:pt x="19507" y="116840"/>
                  </a:lnTo>
                  <a:lnTo>
                    <a:pt x="19507" y="107950"/>
                  </a:lnTo>
                  <a:lnTo>
                    <a:pt x="19507" y="74930"/>
                  </a:lnTo>
                  <a:lnTo>
                    <a:pt x="74752" y="74930"/>
                  </a:lnTo>
                  <a:lnTo>
                    <a:pt x="74752" y="59690"/>
                  </a:lnTo>
                  <a:lnTo>
                    <a:pt x="19507" y="59690"/>
                  </a:lnTo>
                  <a:lnTo>
                    <a:pt x="19507" y="41910"/>
                  </a:lnTo>
                  <a:lnTo>
                    <a:pt x="19507" y="33020"/>
                  </a:lnTo>
                  <a:lnTo>
                    <a:pt x="19507" y="24130"/>
                  </a:lnTo>
                  <a:lnTo>
                    <a:pt x="19507" y="16510"/>
                  </a:lnTo>
                  <a:lnTo>
                    <a:pt x="19507" y="15240"/>
                  </a:lnTo>
                  <a:lnTo>
                    <a:pt x="81991" y="15240"/>
                  </a:lnTo>
                  <a:lnTo>
                    <a:pt x="81991" y="8890"/>
                  </a:lnTo>
                  <a:lnTo>
                    <a:pt x="81991" y="3810"/>
                  </a:lnTo>
                  <a:lnTo>
                    <a:pt x="81991" y="0"/>
                  </a:lnTo>
                  <a:lnTo>
                    <a:pt x="63" y="0"/>
                  </a:lnTo>
                  <a:lnTo>
                    <a:pt x="63" y="3810"/>
                  </a:lnTo>
                  <a:lnTo>
                    <a:pt x="558" y="3810"/>
                  </a:lnTo>
                  <a:lnTo>
                    <a:pt x="558" y="8890"/>
                  </a:lnTo>
                  <a:lnTo>
                    <a:pt x="800" y="8890"/>
                  </a:lnTo>
                  <a:lnTo>
                    <a:pt x="800" y="15240"/>
                  </a:lnTo>
                  <a:lnTo>
                    <a:pt x="927" y="15240"/>
                  </a:lnTo>
                  <a:lnTo>
                    <a:pt x="927" y="16510"/>
                  </a:lnTo>
                  <a:lnTo>
                    <a:pt x="1016" y="24130"/>
                  </a:lnTo>
                  <a:lnTo>
                    <a:pt x="1016" y="33020"/>
                  </a:lnTo>
                  <a:lnTo>
                    <a:pt x="1028" y="41910"/>
                  </a:lnTo>
                  <a:lnTo>
                    <a:pt x="1092" y="59690"/>
                  </a:lnTo>
                  <a:lnTo>
                    <a:pt x="1092" y="74930"/>
                  </a:lnTo>
                  <a:lnTo>
                    <a:pt x="1092" y="107950"/>
                  </a:lnTo>
                  <a:lnTo>
                    <a:pt x="1028" y="116840"/>
                  </a:lnTo>
                  <a:lnTo>
                    <a:pt x="965" y="124460"/>
                  </a:lnTo>
                  <a:lnTo>
                    <a:pt x="939" y="125730"/>
                  </a:lnTo>
                  <a:lnTo>
                    <a:pt x="876" y="132080"/>
                  </a:lnTo>
                  <a:lnTo>
                    <a:pt x="546" y="132080"/>
                  </a:lnTo>
                  <a:lnTo>
                    <a:pt x="546" y="137160"/>
                  </a:lnTo>
                  <a:lnTo>
                    <a:pt x="0" y="137160"/>
                  </a:lnTo>
                  <a:lnTo>
                    <a:pt x="0" y="140970"/>
                  </a:lnTo>
                  <a:lnTo>
                    <a:pt x="84912" y="140970"/>
                  </a:lnTo>
                  <a:lnTo>
                    <a:pt x="84912" y="137160"/>
                  </a:lnTo>
                  <a:lnTo>
                    <a:pt x="84912" y="132080"/>
                  </a:lnTo>
                  <a:lnTo>
                    <a:pt x="84912" y="125730"/>
                  </a:lnTo>
                  <a:lnTo>
                    <a:pt x="84912" y="124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70" name="object 469">
              <a:extLst>
                <a:ext uri="{FF2B5EF4-FFF2-40B4-BE49-F238E27FC236}">
                  <a16:creationId xmlns:a16="http://schemas.microsoft.com/office/drawing/2014/main" id="{04C8B7AA-3F07-172B-AD35-696F7BAC70DE}"/>
                </a:ext>
              </a:extLst>
            </p:cNvPr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14855697" y="7406652"/>
              <a:ext cx="143256" cy="140957"/>
            </a:xfrm>
            <a:prstGeom prst="rect">
              <a:avLst/>
            </a:prstGeom>
          </p:spPr>
        </p:pic>
        <p:pic>
          <p:nvPicPr>
            <p:cNvPr id="1271" name="object 470">
              <a:extLst>
                <a:ext uri="{FF2B5EF4-FFF2-40B4-BE49-F238E27FC236}">
                  <a16:creationId xmlns:a16="http://schemas.microsoft.com/office/drawing/2014/main" id="{A2A0D888-3A5A-EFB7-E01B-E456B3BC8BB2}"/>
                </a:ext>
              </a:extLst>
            </p:cNvPr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15032228" y="7406664"/>
              <a:ext cx="106553" cy="142214"/>
            </a:xfrm>
            <a:prstGeom prst="rect">
              <a:avLst/>
            </a:prstGeom>
          </p:spPr>
        </p:pic>
        <p:sp>
          <p:nvSpPr>
            <p:cNvPr id="1272" name="object 471">
              <a:extLst>
                <a:ext uri="{FF2B5EF4-FFF2-40B4-BE49-F238E27FC236}">
                  <a16:creationId xmlns:a16="http://schemas.microsoft.com/office/drawing/2014/main" id="{F49592D0-7224-CFB5-EC60-EBB78A5E1A65}"/>
                </a:ext>
              </a:extLst>
            </p:cNvPr>
            <p:cNvSpPr/>
            <p:nvPr/>
          </p:nvSpPr>
          <p:spPr>
            <a:xfrm>
              <a:off x="15166899" y="7406652"/>
              <a:ext cx="109855" cy="140970"/>
            </a:xfrm>
            <a:custGeom>
              <a:avLst/>
              <a:gdLst/>
              <a:ahLst/>
              <a:cxnLst/>
              <a:rect l="l" t="t" r="r" b="b"/>
              <a:pathLst>
                <a:path w="109855" h="140970">
                  <a:moveTo>
                    <a:pt x="109677" y="0"/>
                  </a:moveTo>
                  <a:lnTo>
                    <a:pt x="90246" y="0"/>
                  </a:lnTo>
                  <a:lnTo>
                    <a:pt x="90246" y="3810"/>
                  </a:lnTo>
                  <a:lnTo>
                    <a:pt x="90246" y="8890"/>
                  </a:lnTo>
                  <a:lnTo>
                    <a:pt x="90246" y="60960"/>
                  </a:lnTo>
                  <a:lnTo>
                    <a:pt x="19507" y="60960"/>
                  </a:lnTo>
                  <a:lnTo>
                    <a:pt x="19507" y="0"/>
                  </a:lnTo>
                  <a:lnTo>
                    <a:pt x="63" y="0"/>
                  </a:lnTo>
                  <a:lnTo>
                    <a:pt x="63" y="3810"/>
                  </a:lnTo>
                  <a:lnTo>
                    <a:pt x="558" y="3810"/>
                  </a:lnTo>
                  <a:lnTo>
                    <a:pt x="558" y="8890"/>
                  </a:lnTo>
                  <a:lnTo>
                    <a:pt x="812" y="8890"/>
                  </a:lnTo>
                  <a:lnTo>
                    <a:pt x="812" y="16510"/>
                  </a:lnTo>
                  <a:lnTo>
                    <a:pt x="1016" y="16510"/>
                  </a:lnTo>
                  <a:lnTo>
                    <a:pt x="1016" y="24130"/>
                  </a:lnTo>
                  <a:lnTo>
                    <a:pt x="1016" y="33020"/>
                  </a:lnTo>
                  <a:lnTo>
                    <a:pt x="1028" y="41910"/>
                  </a:lnTo>
                  <a:lnTo>
                    <a:pt x="1092" y="60960"/>
                  </a:lnTo>
                  <a:lnTo>
                    <a:pt x="1092" y="76200"/>
                  </a:lnTo>
                  <a:lnTo>
                    <a:pt x="1092" y="99060"/>
                  </a:lnTo>
                  <a:lnTo>
                    <a:pt x="1092" y="107950"/>
                  </a:lnTo>
                  <a:lnTo>
                    <a:pt x="1028" y="116840"/>
                  </a:lnTo>
                  <a:lnTo>
                    <a:pt x="965" y="124460"/>
                  </a:lnTo>
                  <a:lnTo>
                    <a:pt x="901" y="130810"/>
                  </a:lnTo>
                  <a:lnTo>
                    <a:pt x="838" y="132080"/>
                  </a:lnTo>
                  <a:lnTo>
                    <a:pt x="546" y="132080"/>
                  </a:lnTo>
                  <a:lnTo>
                    <a:pt x="546" y="137160"/>
                  </a:lnTo>
                  <a:lnTo>
                    <a:pt x="0" y="137160"/>
                  </a:lnTo>
                  <a:lnTo>
                    <a:pt x="0" y="140970"/>
                  </a:lnTo>
                  <a:lnTo>
                    <a:pt x="19507" y="140970"/>
                  </a:lnTo>
                  <a:lnTo>
                    <a:pt x="19507" y="137160"/>
                  </a:lnTo>
                  <a:lnTo>
                    <a:pt x="19507" y="132080"/>
                  </a:lnTo>
                  <a:lnTo>
                    <a:pt x="19507" y="76200"/>
                  </a:lnTo>
                  <a:lnTo>
                    <a:pt x="90246" y="76200"/>
                  </a:lnTo>
                  <a:lnTo>
                    <a:pt x="90246" y="140970"/>
                  </a:lnTo>
                  <a:lnTo>
                    <a:pt x="109677" y="140970"/>
                  </a:lnTo>
                  <a:lnTo>
                    <a:pt x="109677" y="137160"/>
                  </a:lnTo>
                  <a:lnTo>
                    <a:pt x="109131" y="137160"/>
                  </a:lnTo>
                  <a:lnTo>
                    <a:pt x="109131" y="132080"/>
                  </a:lnTo>
                  <a:lnTo>
                    <a:pt x="108927" y="132080"/>
                  </a:lnTo>
                  <a:lnTo>
                    <a:pt x="108927" y="130810"/>
                  </a:lnTo>
                  <a:lnTo>
                    <a:pt x="108851" y="124460"/>
                  </a:lnTo>
                  <a:lnTo>
                    <a:pt x="108724" y="124460"/>
                  </a:lnTo>
                  <a:lnTo>
                    <a:pt x="108724" y="116840"/>
                  </a:lnTo>
                  <a:lnTo>
                    <a:pt x="108394" y="116840"/>
                  </a:lnTo>
                  <a:lnTo>
                    <a:pt x="108394" y="107950"/>
                  </a:lnTo>
                  <a:lnTo>
                    <a:pt x="108343" y="99060"/>
                  </a:lnTo>
                  <a:lnTo>
                    <a:pt x="108534" y="99060"/>
                  </a:lnTo>
                  <a:lnTo>
                    <a:pt x="108534" y="76200"/>
                  </a:lnTo>
                  <a:lnTo>
                    <a:pt x="108534" y="60960"/>
                  </a:lnTo>
                  <a:lnTo>
                    <a:pt x="108534" y="41910"/>
                  </a:lnTo>
                  <a:lnTo>
                    <a:pt x="108534" y="33020"/>
                  </a:lnTo>
                  <a:lnTo>
                    <a:pt x="108534" y="24130"/>
                  </a:lnTo>
                  <a:lnTo>
                    <a:pt x="108661" y="24130"/>
                  </a:lnTo>
                  <a:lnTo>
                    <a:pt x="108661" y="16510"/>
                  </a:lnTo>
                  <a:lnTo>
                    <a:pt x="108851" y="16510"/>
                  </a:lnTo>
                  <a:lnTo>
                    <a:pt x="108851" y="8890"/>
                  </a:lnTo>
                  <a:lnTo>
                    <a:pt x="109118" y="8890"/>
                  </a:lnTo>
                  <a:lnTo>
                    <a:pt x="109118" y="3810"/>
                  </a:lnTo>
                  <a:lnTo>
                    <a:pt x="109677" y="3810"/>
                  </a:lnTo>
                  <a:lnTo>
                    <a:pt x="109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73" name="object 472">
              <a:extLst>
                <a:ext uri="{FF2B5EF4-FFF2-40B4-BE49-F238E27FC236}">
                  <a16:creationId xmlns:a16="http://schemas.microsoft.com/office/drawing/2014/main" id="{BF0F19C9-5C4D-648A-4525-1C9DE420ED83}"/>
                </a:ext>
              </a:extLst>
            </p:cNvPr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15316454" y="7406664"/>
              <a:ext cx="111760" cy="140944"/>
            </a:xfrm>
            <a:prstGeom prst="rect">
              <a:avLst/>
            </a:prstGeom>
          </p:spPr>
        </p:pic>
        <p:sp>
          <p:nvSpPr>
            <p:cNvPr id="1274" name="object 473">
              <a:extLst>
                <a:ext uri="{FF2B5EF4-FFF2-40B4-BE49-F238E27FC236}">
                  <a16:creationId xmlns:a16="http://schemas.microsoft.com/office/drawing/2014/main" id="{08DFAC7A-8F09-A4FD-1F19-6829123E5460}"/>
                </a:ext>
              </a:extLst>
            </p:cNvPr>
            <p:cNvSpPr/>
            <p:nvPr/>
          </p:nvSpPr>
          <p:spPr>
            <a:xfrm>
              <a:off x="15471762" y="7406652"/>
              <a:ext cx="125095" cy="185420"/>
            </a:xfrm>
            <a:custGeom>
              <a:avLst/>
              <a:gdLst/>
              <a:ahLst/>
              <a:cxnLst/>
              <a:rect l="l" t="t" r="r" b="b"/>
              <a:pathLst>
                <a:path w="125094" h="185420">
                  <a:moveTo>
                    <a:pt x="124472" y="125730"/>
                  </a:moveTo>
                  <a:lnTo>
                    <a:pt x="106692" y="125730"/>
                  </a:lnTo>
                  <a:lnTo>
                    <a:pt x="106692" y="107950"/>
                  </a:lnTo>
                  <a:lnTo>
                    <a:pt x="106692" y="41910"/>
                  </a:lnTo>
                  <a:lnTo>
                    <a:pt x="106692" y="31750"/>
                  </a:lnTo>
                  <a:lnTo>
                    <a:pt x="106553" y="31750"/>
                  </a:lnTo>
                  <a:lnTo>
                    <a:pt x="106553" y="24130"/>
                  </a:lnTo>
                  <a:lnTo>
                    <a:pt x="106616" y="16510"/>
                  </a:lnTo>
                  <a:lnTo>
                    <a:pt x="106883" y="16510"/>
                  </a:lnTo>
                  <a:lnTo>
                    <a:pt x="106883" y="8890"/>
                  </a:lnTo>
                  <a:lnTo>
                    <a:pt x="107010" y="8890"/>
                  </a:lnTo>
                  <a:lnTo>
                    <a:pt x="107010" y="3810"/>
                  </a:lnTo>
                  <a:lnTo>
                    <a:pt x="107594" y="3810"/>
                  </a:lnTo>
                  <a:lnTo>
                    <a:pt x="107594" y="0"/>
                  </a:lnTo>
                  <a:lnTo>
                    <a:pt x="88277" y="0"/>
                  </a:lnTo>
                  <a:lnTo>
                    <a:pt x="88277" y="3810"/>
                  </a:lnTo>
                  <a:lnTo>
                    <a:pt x="88277" y="8890"/>
                  </a:lnTo>
                  <a:lnTo>
                    <a:pt x="88277" y="125730"/>
                  </a:lnTo>
                  <a:lnTo>
                    <a:pt x="19570" y="125730"/>
                  </a:lnTo>
                  <a:lnTo>
                    <a:pt x="19570" y="0"/>
                  </a:lnTo>
                  <a:lnTo>
                    <a:pt x="63" y="0"/>
                  </a:lnTo>
                  <a:lnTo>
                    <a:pt x="63" y="3810"/>
                  </a:lnTo>
                  <a:lnTo>
                    <a:pt x="558" y="3810"/>
                  </a:lnTo>
                  <a:lnTo>
                    <a:pt x="558" y="8890"/>
                  </a:lnTo>
                  <a:lnTo>
                    <a:pt x="825" y="8890"/>
                  </a:lnTo>
                  <a:lnTo>
                    <a:pt x="825" y="16510"/>
                  </a:lnTo>
                  <a:lnTo>
                    <a:pt x="965" y="16510"/>
                  </a:lnTo>
                  <a:lnTo>
                    <a:pt x="965" y="24130"/>
                  </a:lnTo>
                  <a:lnTo>
                    <a:pt x="1028" y="31750"/>
                  </a:lnTo>
                  <a:lnTo>
                    <a:pt x="1092" y="41910"/>
                  </a:lnTo>
                  <a:lnTo>
                    <a:pt x="1155" y="107950"/>
                  </a:lnTo>
                  <a:lnTo>
                    <a:pt x="1016" y="107950"/>
                  </a:lnTo>
                  <a:lnTo>
                    <a:pt x="1016" y="125730"/>
                  </a:lnTo>
                  <a:lnTo>
                    <a:pt x="812" y="125730"/>
                  </a:lnTo>
                  <a:lnTo>
                    <a:pt x="812" y="132080"/>
                  </a:lnTo>
                  <a:lnTo>
                    <a:pt x="482" y="132080"/>
                  </a:lnTo>
                  <a:lnTo>
                    <a:pt x="482" y="137160"/>
                  </a:lnTo>
                  <a:lnTo>
                    <a:pt x="0" y="137160"/>
                  </a:lnTo>
                  <a:lnTo>
                    <a:pt x="0" y="140970"/>
                  </a:lnTo>
                  <a:lnTo>
                    <a:pt x="105638" y="140970"/>
                  </a:lnTo>
                  <a:lnTo>
                    <a:pt x="105638" y="144780"/>
                  </a:lnTo>
                  <a:lnTo>
                    <a:pt x="106489" y="144780"/>
                  </a:lnTo>
                  <a:lnTo>
                    <a:pt x="106489" y="149860"/>
                  </a:lnTo>
                  <a:lnTo>
                    <a:pt x="107315" y="149860"/>
                  </a:lnTo>
                  <a:lnTo>
                    <a:pt x="107315" y="160020"/>
                  </a:lnTo>
                  <a:lnTo>
                    <a:pt x="107835" y="160020"/>
                  </a:lnTo>
                  <a:lnTo>
                    <a:pt x="107835" y="165100"/>
                  </a:lnTo>
                  <a:lnTo>
                    <a:pt x="108077" y="165100"/>
                  </a:lnTo>
                  <a:lnTo>
                    <a:pt x="108077" y="171450"/>
                  </a:lnTo>
                  <a:lnTo>
                    <a:pt x="108407" y="171450"/>
                  </a:lnTo>
                  <a:lnTo>
                    <a:pt x="108407" y="176530"/>
                  </a:lnTo>
                  <a:lnTo>
                    <a:pt x="108292" y="180340"/>
                  </a:lnTo>
                  <a:lnTo>
                    <a:pt x="108318" y="185420"/>
                  </a:lnTo>
                  <a:lnTo>
                    <a:pt x="124472" y="185420"/>
                  </a:lnTo>
                  <a:lnTo>
                    <a:pt x="124472" y="180340"/>
                  </a:lnTo>
                  <a:lnTo>
                    <a:pt x="124472" y="176530"/>
                  </a:lnTo>
                  <a:lnTo>
                    <a:pt x="124472" y="132080"/>
                  </a:lnTo>
                  <a:lnTo>
                    <a:pt x="124472" y="125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75" name="object 474">
              <a:extLst>
                <a:ext uri="{FF2B5EF4-FFF2-40B4-BE49-F238E27FC236}">
                  <a16:creationId xmlns:a16="http://schemas.microsoft.com/office/drawing/2014/main" id="{52C5A3ED-7793-C7CA-099E-E95744D01594}"/>
                </a:ext>
              </a:extLst>
            </p:cNvPr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15626334" y="7406664"/>
              <a:ext cx="111760" cy="140944"/>
            </a:xfrm>
            <a:prstGeom prst="rect">
              <a:avLst/>
            </a:prstGeom>
          </p:spPr>
        </p:pic>
        <p:sp>
          <p:nvSpPr>
            <p:cNvPr id="1276" name="object 475">
              <a:extLst>
                <a:ext uri="{FF2B5EF4-FFF2-40B4-BE49-F238E27FC236}">
                  <a16:creationId xmlns:a16="http://schemas.microsoft.com/office/drawing/2014/main" id="{35A445C9-B8FF-F912-AEDF-1C90E8BB98B8}"/>
                </a:ext>
              </a:extLst>
            </p:cNvPr>
            <p:cNvSpPr/>
            <p:nvPr/>
          </p:nvSpPr>
          <p:spPr>
            <a:xfrm>
              <a:off x="15781642" y="7406652"/>
              <a:ext cx="107950" cy="140970"/>
            </a:xfrm>
            <a:custGeom>
              <a:avLst/>
              <a:gdLst/>
              <a:ahLst/>
              <a:cxnLst/>
              <a:rect l="l" t="t" r="r" b="b"/>
              <a:pathLst>
                <a:path w="107950" h="140970">
                  <a:moveTo>
                    <a:pt x="107708" y="137160"/>
                  </a:moveTo>
                  <a:lnTo>
                    <a:pt x="107035" y="137160"/>
                  </a:lnTo>
                  <a:lnTo>
                    <a:pt x="107035" y="132080"/>
                  </a:lnTo>
                  <a:lnTo>
                    <a:pt x="106743" y="132080"/>
                  </a:lnTo>
                  <a:lnTo>
                    <a:pt x="106743" y="124460"/>
                  </a:lnTo>
                  <a:lnTo>
                    <a:pt x="106743" y="116840"/>
                  </a:lnTo>
                  <a:lnTo>
                    <a:pt x="106553" y="116840"/>
                  </a:lnTo>
                  <a:lnTo>
                    <a:pt x="106553" y="109220"/>
                  </a:lnTo>
                  <a:lnTo>
                    <a:pt x="106565" y="99060"/>
                  </a:lnTo>
                  <a:lnTo>
                    <a:pt x="106692" y="99060"/>
                  </a:lnTo>
                  <a:lnTo>
                    <a:pt x="106692" y="41910"/>
                  </a:lnTo>
                  <a:lnTo>
                    <a:pt x="106692" y="33020"/>
                  </a:lnTo>
                  <a:lnTo>
                    <a:pt x="106565" y="33020"/>
                  </a:lnTo>
                  <a:lnTo>
                    <a:pt x="106565" y="24130"/>
                  </a:lnTo>
                  <a:lnTo>
                    <a:pt x="106629" y="16510"/>
                  </a:lnTo>
                  <a:lnTo>
                    <a:pt x="106832" y="16510"/>
                  </a:lnTo>
                  <a:lnTo>
                    <a:pt x="106832" y="15240"/>
                  </a:lnTo>
                  <a:lnTo>
                    <a:pt x="106895" y="8890"/>
                  </a:lnTo>
                  <a:lnTo>
                    <a:pt x="107010" y="3810"/>
                  </a:lnTo>
                  <a:lnTo>
                    <a:pt x="107581" y="3810"/>
                  </a:lnTo>
                  <a:lnTo>
                    <a:pt x="107581" y="0"/>
                  </a:lnTo>
                  <a:lnTo>
                    <a:pt x="63" y="0"/>
                  </a:lnTo>
                  <a:lnTo>
                    <a:pt x="63" y="3810"/>
                  </a:lnTo>
                  <a:lnTo>
                    <a:pt x="558" y="3810"/>
                  </a:lnTo>
                  <a:lnTo>
                    <a:pt x="558" y="8890"/>
                  </a:lnTo>
                  <a:lnTo>
                    <a:pt x="812" y="8890"/>
                  </a:lnTo>
                  <a:lnTo>
                    <a:pt x="812" y="15240"/>
                  </a:lnTo>
                  <a:lnTo>
                    <a:pt x="876" y="16510"/>
                  </a:lnTo>
                  <a:lnTo>
                    <a:pt x="952" y="24130"/>
                  </a:lnTo>
                  <a:lnTo>
                    <a:pt x="1028" y="33020"/>
                  </a:lnTo>
                  <a:lnTo>
                    <a:pt x="1092" y="41910"/>
                  </a:lnTo>
                  <a:lnTo>
                    <a:pt x="1155" y="99060"/>
                  </a:lnTo>
                  <a:lnTo>
                    <a:pt x="1155" y="109220"/>
                  </a:lnTo>
                  <a:lnTo>
                    <a:pt x="1092" y="116840"/>
                  </a:lnTo>
                  <a:lnTo>
                    <a:pt x="965" y="116840"/>
                  </a:lnTo>
                  <a:lnTo>
                    <a:pt x="965" y="124460"/>
                  </a:lnTo>
                  <a:lnTo>
                    <a:pt x="825" y="124460"/>
                  </a:lnTo>
                  <a:lnTo>
                    <a:pt x="825" y="132080"/>
                  </a:lnTo>
                  <a:lnTo>
                    <a:pt x="495" y="132080"/>
                  </a:lnTo>
                  <a:lnTo>
                    <a:pt x="495" y="137160"/>
                  </a:lnTo>
                  <a:lnTo>
                    <a:pt x="0" y="137160"/>
                  </a:lnTo>
                  <a:lnTo>
                    <a:pt x="0" y="140970"/>
                  </a:lnTo>
                  <a:lnTo>
                    <a:pt x="19570" y="140970"/>
                  </a:lnTo>
                  <a:lnTo>
                    <a:pt x="19570" y="137160"/>
                  </a:lnTo>
                  <a:lnTo>
                    <a:pt x="19570" y="132080"/>
                  </a:lnTo>
                  <a:lnTo>
                    <a:pt x="19570" y="15240"/>
                  </a:lnTo>
                  <a:lnTo>
                    <a:pt x="88277" y="15240"/>
                  </a:lnTo>
                  <a:lnTo>
                    <a:pt x="88277" y="140970"/>
                  </a:lnTo>
                  <a:lnTo>
                    <a:pt x="107708" y="140970"/>
                  </a:lnTo>
                  <a:lnTo>
                    <a:pt x="107708" y="137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77" name="object 476">
              <a:extLst>
                <a:ext uri="{FF2B5EF4-FFF2-40B4-BE49-F238E27FC236}">
                  <a16:creationId xmlns:a16="http://schemas.microsoft.com/office/drawing/2014/main" id="{4B3654F0-6AB9-913D-3CA7-17A6D9844B06}"/>
                </a:ext>
              </a:extLst>
            </p:cNvPr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15921990" y="7406664"/>
              <a:ext cx="265429" cy="142214"/>
            </a:xfrm>
            <a:prstGeom prst="rect">
              <a:avLst/>
            </a:prstGeom>
          </p:spPr>
        </p:pic>
        <p:pic>
          <p:nvPicPr>
            <p:cNvPr id="1278" name="object 477">
              <a:extLst>
                <a:ext uri="{FF2B5EF4-FFF2-40B4-BE49-F238E27FC236}">
                  <a16:creationId xmlns:a16="http://schemas.microsoft.com/office/drawing/2014/main" id="{4E725137-123A-0C59-605A-00DCD0395A4E}"/>
                </a:ext>
              </a:extLst>
            </p:cNvPr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16221964" y="7406664"/>
              <a:ext cx="92832" cy="140944"/>
            </a:xfrm>
            <a:prstGeom prst="rect">
              <a:avLst/>
            </a:prstGeom>
          </p:spPr>
        </p:pic>
        <p:sp>
          <p:nvSpPr>
            <p:cNvPr id="1279" name="object 478">
              <a:extLst>
                <a:ext uri="{FF2B5EF4-FFF2-40B4-BE49-F238E27FC236}">
                  <a16:creationId xmlns:a16="http://schemas.microsoft.com/office/drawing/2014/main" id="{3F0DCDD6-1EAE-DA74-C99D-BE89B438132D}"/>
                </a:ext>
              </a:extLst>
            </p:cNvPr>
            <p:cNvSpPr/>
            <p:nvPr/>
          </p:nvSpPr>
          <p:spPr>
            <a:xfrm>
              <a:off x="16350539" y="7406652"/>
              <a:ext cx="109855" cy="140970"/>
            </a:xfrm>
            <a:custGeom>
              <a:avLst/>
              <a:gdLst/>
              <a:ahLst/>
              <a:cxnLst/>
              <a:rect l="l" t="t" r="r" b="b"/>
              <a:pathLst>
                <a:path w="109855" h="140970">
                  <a:moveTo>
                    <a:pt x="109677" y="0"/>
                  </a:moveTo>
                  <a:lnTo>
                    <a:pt x="90246" y="0"/>
                  </a:lnTo>
                  <a:lnTo>
                    <a:pt x="90246" y="3810"/>
                  </a:lnTo>
                  <a:lnTo>
                    <a:pt x="90246" y="8890"/>
                  </a:lnTo>
                  <a:lnTo>
                    <a:pt x="90246" y="60960"/>
                  </a:lnTo>
                  <a:lnTo>
                    <a:pt x="19507" y="60960"/>
                  </a:lnTo>
                  <a:lnTo>
                    <a:pt x="19507" y="0"/>
                  </a:lnTo>
                  <a:lnTo>
                    <a:pt x="63" y="0"/>
                  </a:lnTo>
                  <a:lnTo>
                    <a:pt x="63" y="3810"/>
                  </a:lnTo>
                  <a:lnTo>
                    <a:pt x="558" y="3810"/>
                  </a:lnTo>
                  <a:lnTo>
                    <a:pt x="558" y="8890"/>
                  </a:lnTo>
                  <a:lnTo>
                    <a:pt x="812" y="8890"/>
                  </a:lnTo>
                  <a:lnTo>
                    <a:pt x="812" y="16510"/>
                  </a:lnTo>
                  <a:lnTo>
                    <a:pt x="1016" y="16510"/>
                  </a:lnTo>
                  <a:lnTo>
                    <a:pt x="1016" y="24130"/>
                  </a:lnTo>
                  <a:lnTo>
                    <a:pt x="1016" y="33020"/>
                  </a:lnTo>
                  <a:lnTo>
                    <a:pt x="1028" y="41910"/>
                  </a:lnTo>
                  <a:lnTo>
                    <a:pt x="1092" y="60960"/>
                  </a:lnTo>
                  <a:lnTo>
                    <a:pt x="1092" y="76200"/>
                  </a:lnTo>
                  <a:lnTo>
                    <a:pt x="1092" y="99060"/>
                  </a:lnTo>
                  <a:lnTo>
                    <a:pt x="1092" y="107950"/>
                  </a:lnTo>
                  <a:lnTo>
                    <a:pt x="1028" y="116840"/>
                  </a:lnTo>
                  <a:lnTo>
                    <a:pt x="965" y="124460"/>
                  </a:lnTo>
                  <a:lnTo>
                    <a:pt x="901" y="130810"/>
                  </a:lnTo>
                  <a:lnTo>
                    <a:pt x="838" y="132080"/>
                  </a:lnTo>
                  <a:lnTo>
                    <a:pt x="546" y="132080"/>
                  </a:lnTo>
                  <a:lnTo>
                    <a:pt x="546" y="137160"/>
                  </a:lnTo>
                  <a:lnTo>
                    <a:pt x="0" y="137160"/>
                  </a:lnTo>
                  <a:lnTo>
                    <a:pt x="0" y="140970"/>
                  </a:lnTo>
                  <a:lnTo>
                    <a:pt x="19507" y="140970"/>
                  </a:lnTo>
                  <a:lnTo>
                    <a:pt x="19507" y="137160"/>
                  </a:lnTo>
                  <a:lnTo>
                    <a:pt x="19507" y="132080"/>
                  </a:lnTo>
                  <a:lnTo>
                    <a:pt x="19507" y="76200"/>
                  </a:lnTo>
                  <a:lnTo>
                    <a:pt x="90246" y="76200"/>
                  </a:lnTo>
                  <a:lnTo>
                    <a:pt x="90246" y="140970"/>
                  </a:lnTo>
                  <a:lnTo>
                    <a:pt x="109677" y="140970"/>
                  </a:lnTo>
                  <a:lnTo>
                    <a:pt x="109677" y="137160"/>
                  </a:lnTo>
                  <a:lnTo>
                    <a:pt x="109131" y="137160"/>
                  </a:lnTo>
                  <a:lnTo>
                    <a:pt x="109131" y="132080"/>
                  </a:lnTo>
                  <a:lnTo>
                    <a:pt x="108927" y="132080"/>
                  </a:lnTo>
                  <a:lnTo>
                    <a:pt x="108927" y="130810"/>
                  </a:lnTo>
                  <a:lnTo>
                    <a:pt x="108851" y="124460"/>
                  </a:lnTo>
                  <a:lnTo>
                    <a:pt x="108724" y="124460"/>
                  </a:lnTo>
                  <a:lnTo>
                    <a:pt x="108724" y="116840"/>
                  </a:lnTo>
                  <a:lnTo>
                    <a:pt x="108394" y="116840"/>
                  </a:lnTo>
                  <a:lnTo>
                    <a:pt x="108394" y="107950"/>
                  </a:lnTo>
                  <a:lnTo>
                    <a:pt x="108343" y="99060"/>
                  </a:lnTo>
                  <a:lnTo>
                    <a:pt x="108534" y="99060"/>
                  </a:lnTo>
                  <a:lnTo>
                    <a:pt x="108534" y="76200"/>
                  </a:lnTo>
                  <a:lnTo>
                    <a:pt x="108534" y="60960"/>
                  </a:lnTo>
                  <a:lnTo>
                    <a:pt x="108534" y="41910"/>
                  </a:lnTo>
                  <a:lnTo>
                    <a:pt x="108534" y="33020"/>
                  </a:lnTo>
                  <a:lnTo>
                    <a:pt x="108534" y="24130"/>
                  </a:lnTo>
                  <a:lnTo>
                    <a:pt x="108661" y="24130"/>
                  </a:lnTo>
                  <a:lnTo>
                    <a:pt x="108661" y="16510"/>
                  </a:lnTo>
                  <a:lnTo>
                    <a:pt x="108851" y="16510"/>
                  </a:lnTo>
                  <a:lnTo>
                    <a:pt x="108851" y="8890"/>
                  </a:lnTo>
                  <a:lnTo>
                    <a:pt x="109118" y="8890"/>
                  </a:lnTo>
                  <a:lnTo>
                    <a:pt x="109118" y="3810"/>
                  </a:lnTo>
                  <a:lnTo>
                    <a:pt x="109677" y="3810"/>
                  </a:lnTo>
                  <a:lnTo>
                    <a:pt x="109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80" name="object 479">
              <a:extLst>
                <a:ext uri="{FF2B5EF4-FFF2-40B4-BE49-F238E27FC236}">
                  <a16:creationId xmlns:a16="http://schemas.microsoft.com/office/drawing/2014/main" id="{8FF3816C-F3E6-EB6B-69FA-2AAD4BFDDC53}"/>
                </a:ext>
              </a:extLst>
            </p:cNvPr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16495031" y="7405382"/>
              <a:ext cx="120486" cy="143497"/>
            </a:xfrm>
            <a:prstGeom prst="rect">
              <a:avLst/>
            </a:prstGeom>
          </p:spPr>
        </p:pic>
        <p:pic>
          <p:nvPicPr>
            <p:cNvPr id="1281" name="object 480">
              <a:extLst>
                <a:ext uri="{FF2B5EF4-FFF2-40B4-BE49-F238E27FC236}">
                  <a16:creationId xmlns:a16="http://schemas.microsoft.com/office/drawing/2014/main" id="{4D8F762D-A1E8-229C-7719-123CF63DE6E3}"/>
                </a:ext>
              </a:extLst>
            </p:cNvPr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16647414" y="7406665"/>
              <a:ext cx="83693" cy="140944"/>
            </a:xfrm>
            <a:prstGeom prst="rect">
              <a:avLst/>
            </a:prstGeom>
          </p:spPr>
        </p:pic>
        <p:pic>
          <p:nvPicPr>
            <p:cNvPr id="1282" name="object 481">
              <a:extLst>
                <a:ext uri="{FF2B5EF4-FFF2-40B4-BE49-F238E27FC236}">
                  <a16:creationId xmlns:a16="http://schemas.microsoft.com/office/drawing/2014/main" id="{76C69F68-351F-066C-43B0-B1DBB8529102}"/>
                </a:ext>
              </a:extLst>
            </p:cNvPr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16751571" y="7405382"/>
              <a:ext cx="120486" cy="143497"/>
            </a:xfrm>
            <a:prstGeom prst="rect">
              <a:avLst/>
            </a:prstGeom>
          </p:spPr>
        </p:pic>
        <p:pic>
          <p:nvPicPr>
            <p:cNvPr id="1283" name="object 482">
              <a:extLst>
                <a:ext uri="{FF2B5EF4-FFF2-40B4-BE49-F238E27FC236}">
                  <a16:creationId xmlns:a16="http://schemas.microsoft.com/office/drawing/2014/main" id="{865B4952-1345-6392-D89C-6B838F7A1B72}"/>
                </a:ext>
              </a:extLst>
            </p:cNvPr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13687062" y="7682242"/>
              <a:ext cx="1073767" cy="143497"/>
            </a:xfrm>
            <a:prstGeom prst="rect">
              <a:avLst/>
            </a:prstGeom>
          </p:spPr>
        </p:pic>
        <p:sp>
          <p:nvSpPr>
            <p:cNvPr id="1284" name="object 483">
              <a:extLst>
                <a:ext uri="{FF2B5EF4-FFF2-40B4-BE49-F238E27FC236}">
                  <a16:creationId xmlns:a16="http://schemas.microsoft.com/office/drawing/2014/main" id="{F5DFAAAC-E006-8762-CBB5-83C1577D39D4}"/>
                </a:ext>
              </a:extLst>
            </p:cNvPr>
            <p:cNvSpPr/>
            <p:nvPr/>
          </p:nvSpPr>
          <p:spPr>
            <a:xfrm>
              <a:off x="14788439" y="7683512"/>
              <a:ext cx="109855" cy="140970"/>
            </a:xfrm>
            <a:custGeom>
              <a:avLst/>
              <a:gdLst/>
              <a:ahLst/>
              <a:cxnLst/>
              <a:rect l="l" t="t" r="r" b="b"/>
              <a:pathLst>
                <a:path w="109855" h="140970">
                  <a:moveTo>
                    <a:pt x="109677" y="0"/>
                  </a:moveTo>
                  <a:lnTo>
                    <a:pt x="90246" y="0"/>
                  </a:lnTo>
                  <a:lnTo>
                    <a:pt x="90246" y="3810"/>
                  </a:lnTo>
                  <a:lnTo>
                    <a:pt x="90246" y="8890"/>
                  </a:lnTo>
                  <a:lnTo>
                    <a:pt x="90246" y="60960"/>
                  </a:lnTo>
                  <a:lnTo>
                    <a:pt x="19507" y="60960"/>
                  </a:lnTo>
                  <a:lnTo>
                    <a:pt x="19507" y="0"/>
                  </a:lnTo>
                  <a:lnTo>
                    <a:pt x="63" y="0"/>
                  </a:lnTo>
                  <a:lnTo>
                    <a:pt x="63" y="3810"/>
                  </a:lnTo>
                  <a:lnTo>
                    <a:pt x="558" y="3810"/>
                  </a:lnTo>
                  <a:lnTo>
                    <a:pt x="558" y="8890"/>
                  </a:lnTo>
                  <a:lnTo>
                    <a:pt x="812" y="8890"/>
                  </a:lnTo>
                  <a:lnTo>
                    <a:pt x="812" y="16510"/>
                  </a:lnTo>
                  <a:lnTo>
                    <a:pt x="1016" y="16510"/>
                  </a:lnTo>
                  <a:lnTo>
                    <a:pt x="1016" y="24130"/>
                  </a:lnTo>
                  <a:lnTo>
                    <a:pt x="1016" y="33020"/>
                  </a:lnTo>
                  <a:lnTo>
                    <a:pt x="1028" y="41910"/>
                  </a:lnTo>
                  <a:lnTo>
                    <a:pt x="1092" y="60960"/>
                  </a:lnTo>
                  <a:lnTo>
                    <a:pt x="1092" y="76200"/>
                  </a:lnTo>
                  <a:lnTo>
                    <a:pt x="1092" y="99060"/>
                  </a:lnTo>
                  <a:lnTo>
                    <a:pt x="1092" y="107950"/>
                  </a:lnTo>
                  <a:lnTo>
                    <a:pt x="1028" y="116840"/>
                  </a:lnTo>
                  <a:lnTo>
                    <a:pt x="965" y="124460"/>
                  </a:lnTo>
                  <a:lnTo>
                    <a:pt x="901" y="130810"/>
                  </a:lnTo>
                  <a:lnTo>
                    <a:pt x="838" y="132080"/>
                  </a:lnTo>
                  <a:lnTo>
                    <a:pt x="546" y="132080"/>
                  </a:lnTo>
                  <a:lnTo>
                    <a:pt x="546" y="137160"/>
                  </a:lnTo>
                  <a:lnTo>
                    <a:pt x="0" y="137160"/>
                  </a:lnTo>
                  <a:lnTo>
                    <a:pt x="0" y="140970"/>
                  </a:lnTo>
                  <a:lnTo>
                    <a:pt x="19507" y="140970"/>
                  </a:lnTo>
                  <a:lnTo>
                    <a:pt x="19507" y="137160"/>
                  </a:lnTo>
                  <a:lnTo>
                    <a:pt x="19507" y="132080"/>
                  </a:lnTo>
                  <a:lnTo>
                    <a:pt x="19507" y="76200"/>
                  </a:lnTo>
                  <a:lnTo>
                    <a:pt x="90246" y="76200"/>
                  </a:lnTo>
                  <a:lnTo>
                    <a:pt x="90246" y="140970"/>
                  </a:lnTo>
                  <a:lnTo>
                    <a:pt x="109677" y="140970"/>
                  </a:lnTo>
                  <a:lnTo>
                    <a:pt x="109677" y="137160"/>
                  </a:lnTo>
                  <a:lnTo>
                    <a:pt x="109131" y="137160"/>
                  </a:lnTo>
                  <a:lnTo>
                    <a:pt x="109131" y="132080"/>
                  </a:lnTo>
                  <a:lnTo>
                    <a:pt x="108927" y="132080"/>
                  </a:lnTo>
                  <a:lnTo>
                    <a:pt x="108927" y="130810"/>
                  </a:lnTo>
                  <a:lnTo>
                    <a:pt x="108851" y="124460"/>
                  </a:lnTo>
                  <a:lnTo>
                    <a:pt x="108724" y="124460"/>
                  </a:lnTo>
                  <a:lnTo>
                    <a:pt x="108724" y="116840"/>
                  </a:lnTo>
                  <a:lnTo>
                    <a:pt x="108394" y="116840"/>
                  </a:lnTo>
                  <a:lnTo>
                    <a:pt x="108394" y="107950"/>
                  </a:lnTo>
                  <a:lnTo>
                    <a:pt x="108343" y="99060"/>
                  </a:lnTo>
                  <a:lnTo>
                    <a:pt x="108534" y="99060"/>
                  </a:lnTo>
                  <a:lnTo>
                    <a:pt x="108534" y="76200"/>
                  </a:lnTo>
                  <a:lnTo>
                    <a:pt x="108534" y="60960"/>
                  </a:lnTo>
                  <a:lnTo>
                    <a:pt x="108534" y="41910"/>
                  </a:lnTo>
                  <a:lnTo>
                    <a:pt x="108534" y="33020"/>
                  </a:lnTo>
                  <a:lnTo>
                    <a:pt x="108534" y="24130"/>
                  </a:lnTo>
                  <a:lnTo>
                    <a:pt x="108661" y="24130"/>
                  </a:lnTo>
                  <a:lnTo>
                    <a:pt x="108661" y="16510"/>
                  </a:lnTo>
                  <a:lnTo>
                    <a:pt x="108851" y="16510"/>
                  </a:lnTo>
                  <a:lnTo>
                    <a:pt x="108851" y="8890"/>
                  </a:lnTo>
                  <a:lnTo>
                    <a:pt x="109118" y="8890"/>
                  </a:lnTo>
                  <a:lnTo>
                    <a:pt x="109118" y="3810"/>
                  </a:lnTo>
                  <a:lnTo>
                    <a:pt x="109677" y="3810"/>
                  </a:lnTo>
                  <a:lnTo>
                    <a:pt x="109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85" name="object 484">
              <a:extLst>
                <a:ext uri="{FF2B5EF4-FFF2-40B4-BE49-F238E27FC236}">
                  <a16:creationId xmlns:a16="http://schemas.microsoft.com/office/drawing/2014/main" id="{40AF0DF0-531B-3ACA-1728-BB83DA0AD676}"/>
                </a:ext>
              </a:extLst>
            </p:cNvPr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14937995" y="7683525"/>
              <a:ext cx="111760" cy="140944"/>
            </a:xfrm>
            <a:prstGeom prst="rect">
              <a:avLst/>
            </a:prstGeom>
          </p:spPr>
        </p:pic>
        <p:pic>
          <p:nvPicPr>
            <p:cNvPr id="1286" name="object 485">
              <a:extLst>
                <a:ext uri="{FF2B5EF4-FFF2-40B4-BE49-F238E27FC236}">
                  <a16:creationId xmlns:a16="http://schemas.microsoft.com/office/drawing/2014/main" id="{60A7A8CC-D66B-C46B-991B-0E809E9B4386}"/>
                </a:ext>
              </a:extLst>
            </p:cNvPr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15084297" y="7683512"/>
              <a:ext cx="102108" cy="140957"/>
            </a:xfrm>
            <a:prstGeom prst="rect">
              <a:avLst/>
            </a:prstGeom>
          </p:spPr>
        </p:pic>
        <p:pic>
          <p:nvPicPr>
            <p:cNvPr id="1287" name="object 486">
              <a:extLst>
                <a:ext uri="{FF2B5EF4-FFF2-40B4-BE49-F238E27FC236}">
                  <a16:creationId xmlns:a16="http://schemas.microsoft.com/office/drawing/2014/main" id="{61B5BDC8-43B0-E48B-3294-6337F50EA111}"/>
                </a:ext>
              </a:extLst>
            </p:cNvPr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15288641" y="7683525"/>
              <a:ext cx="186309" cy="141554"/>
            </a:xfrm>
            <a:prstGeom prst="rect">
              <a:avLst/>
            </a:prstGeom>
          </p:spPr>
        </p:pic>
        <p:pic>
          <p:nvPicPr>
            <p:cNvPr id="1288" name="object 487">
              <a:extLst>
                <a:ext uri="{FF2B5EF4-FFF2-40B4-BE49-F238E27FC236}">
                  <a16:creationId xmlns:a16="http://schemas.microsoft.com/office/drawing/2014/main" id="{E19D4F2C-4AE3-9BC1-96D8-AE2A0D0A1CE7}"/>
                </a:ext>
              </a:extLst>
            </p:cNvPr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15501112" y="7683525"/>
              <a:ext cx="95885" cy="140944"/>
            </a:xfrm>
            <a:prstGeom prst="rect">
              <a:avLst/>
            </a:prstGeom>
          </p:spPr>
        </p:pic>
        <p:pic>
          <p:nvPicPr>
            <p:cNvPr id="1289" name="object 488">
              <a:extLst>
                <a:ext uri="{FF2B5EF4-FFF2-40B4-BE49-F238E27FC236}">
                  <a16:creationId xmlns:a16="http://schemas.microsoft.com/office/drawing/2014/main" id="{F0907BCE-76B1-1DE6-5615-DA6F3AD03896}"/>
                </a:ext>
              </a:extLst>
            </p:cNvPr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15624937" y="7682242"/>
              <a:ext cx="92964" cy="142227"/>
            </a:xfrm>
            <a:prstGeom prst="rect">
              <a:avLst/>
            </a:prstGeom>
          </p:spPr>
        </p:pic>
        <p:pic>
          <p:nvPicPr>
            <p:cNvPr id="1290" name="object 489">
              <a:extLst>
                <a:ext uri="{FF2B5EF4-FFF2-40B4-BE49-F238E27FC236}">
                  <a16:creationId xmlns:a16="http://schemas.microsoft.com/office/drawing/2014/main" id="{8E2CBE52-3E42-C9F7-902E-3875CC9EA25C}"/>
                </a:ext>
              </a:extLst>
            </p:cNvPr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7497946" y="7668285"/>
              <a:ext cx="131034" cy="156184"/>
            </a:xfrm>
            <a:prstGeom prst="rect">
              <a:avLst/>
            </a:prstGeom>
          </p:spPr>
        </p:pic>
        <p:pic>
          <p:nvPicPr>
            <p:cNvPr id="1291" name="object 490">
              <a:extLst>
                <a:ext uri="{FF2B5EF4-FFF2-40B4-BE49-F238E27FC236}">
                  <a16:creationId xmlns:a16="http://schemas.microsoft.com/office/drawing/2014/main" id="{2D04356A-8AF9-0F1E-A2A8-15E4AA3FA094}"/>
                </a:ext>
              </a:extLst>
            </p:cNvPr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7657948" y="7715262"/>
              <a:ext cx="212763" cy="159981"/>
            </a:xfrm>
            <a:prstGeom prst="rect">
              <a:avLst/>
            </a:prstGeom>
          </p:spPr>
        </p:pic>
        <p:sp>
          <p:nvSpPr>
            <p:cNvPr id="1292" name="object 491">
              <a:extLst>
                <a:ext uri="{FF2B5EF4-FFF2-40B4-BE49-F238E27FC236}">
                  <a16:creationId xmlns:a16="http://schemas.microsoft.com/office/drawing/2014/main" id="{81454300-2080-37BB-1264-508127D69F1B}"/>
                </a:ext>
              </a:extLst>
            </p:cNvPr>
            <p:cNvSpPr/>
            <p:nvPr/>
          </p:nvSpPr>
          <p:spPr>
            <a:xfrm>
              <a:off x="7896250" y="7716532"/>
              <a:ext cx="151765" cy="152400"/>
            </a:xfrm>
            <a:custGeom>
              <a:avLst/>
              <a:gdLst/>
              <a:ahLst/>
              <a:cxnLst/>
              <a:rect l="l" t="t" r="r" b="b"/>
              <a:pathLst>
                <a:path w="151765" h="152400">
                  <a:moveTo>
                    <a:pt x="151307" y="91440"/>
                  </a:moveTo>
                  <a:lnTo>
                    <a:pt x="134454" y="91440"/>
                  </a:lnTo>
                  <a:lnTo>
                    <a:pt x="134454" y="50800"/>
                  </a:lnTo>
                  <a:lnTo>
                    <a:pt x="134442" y="43180"/>
                  </a:lnTo>
                  <a:lnTo>
                    <a:pt x="134429" y="36830"/>
                  </a:lnTo>
                  <a:lnTo>
                    <a:pt x="134454" y="29210"/>
                  </a:lnTo>
                  <a:lnTo>
                    <a:pt x="134594" y="29210"/>
                  </a:lnTo>
                  <a:lnTo>
                    <a:pt x="134594" y="21590"/>
                  </a:lnTo>
                  <a:lnTo>
                    <a:pt x="134810" y="21590"/>
                  </a:lnTo>
                  <a:lnTo>
                    <a:pt x="134810" y="12700"/>
                  </a:lnTo>
                  <a:lnTo>
                    <a:pt x="134988" y="12700"/>
                  </a:lnTo>
                  <a:lnTo>
                    <a:pt x="134988" y="5080"/>
                  </a:lnTo>
                  <a:lnTo>
                    <a:pt x="135597" y="5080"/>
                  </a:lnTo>
                  <a:lnTo>
                    <a:pt x="135597" y="0"/>
                  </a:lnTo>
                  <a:lnTo>
                    <a:pt x="114985" y="0"/>
                  </a:lnTo>
                  <a:lnTo>
                    <a:pt x="114985" y="5080"/>
                  </a:lnTo>
                  <a:lnTo>
                    <a:pt x="114985" y="12700"/>
                  </a:lnTo>
                  <a:lnTo>
                    <a:pt x="114985" y="91440"/>
                  </a:lnTo>
                  <a:lnTo>
                    <a:pt x="77609" y="91440"/>
                  </a:lnTo>
                  <a:lnTo>
                    <a:pt x="77609" y="0"/>
                  </a:lnTo>
                  <a:lnTo>
                    <a:pt x="58115" y="0"/>
                  </a:lnTo>
                  <a:lnTo>
                    <a:pt x="58115" y="91440"/>
                  </a:lnTo>
                  <a:lnTo>
                    <a:pt x="20751" y="9144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092" y="36830"/>
                  </a:lnTo>
                  <a:lnTo>
                    <a:pt x="1130" y="43180"/>
                  </a:lnTo>
                  <a:lnTo>
                    <a:pt x="1193" y="50800"/>
                  </a:lnTo>
                  <a:lnTo>
                    <a:pt x="1270" y="91440"/>
                  </a:lnTo>
                  <a:lnTo>
                    <a:pt x="1270" y="106680"/>
                  </a:lnTo>
                  <a:lnTo>
                    <a:pt x="133261" y="106680"/>
                  </a:lnTo>
                  <a:lnTo>
                    <a:pt x="133261" y="110490"/>
                  </a:lnTo>
                  <a:lnTo>
                    <a:pt x="133934" y="110490"/>
                  </a:lnTo>
                  <a:lnTo>
                    <a:pt x="133934" y="115570"/>
                  </a:lnTo>
                  <a:lnTo>
                    <a:pt x="134454" y="115570"/>
                  </a:lnTo>
                  <a:lnTo>
                    <a:pt x="134454" y="120650"/>
                  </a:lnTo>
                  <a:lnTo>
                    <a:pt x="135064" y="120650"/>
                  </a:lnTo>
                  <a:lnTo>
                    <a:pt x="135064" y="127000"/>
                  </a:lnTo>
                  <a:lnTo>
                    <a:pt x="135343" y="127000"/>
                  </a:lnTo>
                  <a:lnTo>
                    <a:pt x="135343" y="132080"/>
                  </a:lnTo>
                  <a:lnTo>
                    <a:pt x="135572" y="132080"/>
                  </a:lnTo>
                  <a:lnTo>
                    <a:pt x="135572" y="137160"/>
                  </a:lnTo>
                  <a:lnTo>
                    <a:pt x="135851" y="137160"/>
                  </a:lnTo>
                  <a:lnTo>
                    <a:pt x="135851" y="143510"/>
                  </a:lnTo>
                  <a:lnTo>
                    <a:pt x="135839" y="148590"/>
                  </a:lnTo>
                  <a:lnTo>
                    <a:pt x="135915" y="152400"/>
                  </a:lnTo>
                  <a:lnTo>
                    <a:pt x="151307" y="152400"/>
                  </a:lnTo>
                  <a:lnTo>
                    <a:pt x="151307" y="148590"/>
                  </a:lnTo>
                  <a:lnTo>
                    <a:pt x="151307" y="143510"/>
                  </a:lnTo>
                  <a:lnTo>
                    <a:pt x="151307" y="106680"/>
                  </a:lnTo>
                  <a:lnTo>
                    <a:pt x="151307" y="91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93" name="object 492">
              <a:extLst>
                <a:ext uri="{FF2B5EF4-FFF2-40B4-BE49-F238E27FC236}">
                  <a16:creationId xmlns:a16="http://schemas.microsoft.com/office/drawing/2014/main" id="{E260EC4A-9E0C-4ED1-1C05-51AD3CAABB89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069427" y="7715262"/>
              <a:ext cx="94767" cy="109207"/>
            </a:xfrm>
            <a:prstGeom prst="rect">
              <a:avLst/>
            </a:prstGeom>
          </p:spPr>
        </p:pic>
        <p:pic>
          <p:nvPicPr>
            <p:cNvPr id="1294" name="object 493">
              <a:extLst>
                <a:ext uri="{FF2B5EF4-FFF2-40B4-BE49-F238E27FC236}">
                  <a16:creationId xmlns:a16="http://schemas.microsoft.com/office/drawing/2014/main" id="{4042AC47-2538-9F11-C235-76ACEA31DDE8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190077" y="7715262"/>
              <a:ext cx="87401" cy="109207"/>
            </a:xfrm>
            <a:prstGeom prst="rect">
              <a:avLst/>
            </a:prstGeom>
          </p:spPr>
        </p:pic>
        <p:sp>
          <p:nvSpPr>
            <p:cNvPr id="1295" name="object 494">
              <a:extLst>
                <a:ext uri="{FF2B5EF4-FFF2-40B4-BE49-F238E27FC236}">
                  <a16:creationId xmlns:a16="http://schemas.microsoft.com/office/drawing/2014/main" id="{5137BF06-E1E9-4255-B9F5-D4CDC763BE9A}"/>
                </a:ext>
              </a:extLst>
            </p:cNvPr>
            <p:cNvSpPr/>
            <p:nvPr/>
          </p:nvSpPr>
          <p:spPr>
            <a:xfrm>
              <a:off x="8301215" y="771653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96" name="object 495">
              <a:extLst>
                <a:ext uri="{FF2B5EF4-FFF2-40B4-BE49-F238E27FC236}">
                  <a16:creationId xmlns:a16="http://schemas.microsoft.com/office/drawing/2014/main" id="{1A4E450D-5068-35DF-E034-052BC9868BAD}"/>
                </a:ext>
              </a:extLst>
            </p:cNvPr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8429028" y="7715262"/>
              <a:ext cx="91084" cy="107937"/>
            </a:xfrm>
            <a:prstGeom prst="rect">
              <a:avLst/>
            </a:prstGeom>
          </p:spPr>
        </p:pic>
        <p:pic>
          <p:nvPicPr>
            <p:cNvPr id="1297" name="object 496">
              <a:extLst>
                <a:ext uri="{FF2B5EF4-FFF2-40B4-BE49-F238E27FC236}">
                  <a16:creationId xmlns:a16="http://schemas.microsoft.com/office/drawing/2014/main" id="{A22CC1CA-9D71-FB9A-915D-C34752A98D30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541461" y="7716545"/>
              <a:ext cx="103187" cy="106654"/>
            </a:xfrm>
            <a:prstGeom prst="rect">
              <a:avLst/>
            </a:prstGeom>
          </p:spPr>
        </p:pic>
        <p:pic>
          <p:nvPicPr>
            <p:cNvPr id="1298" name="object 497">
              <a:extLst>
                <a:ext uri="{FF2B5EF4-FFF2-40B4-BE49-F238E27FC236}">
                  <a16:creationId xmlns:a16="http://schemas.microsoft.com/office/drawing/2014/main" id="{BC9C5449-D608-181E-8A49-F26BA68461A7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673325" y="7716532"/>
              <a:ext cx="91617" cy="106667"/>
            </a:xfrm>
            <a:prstGeom prst="rect">
              <a:avLst/>
            </a:prstGeom>
          </p:spPr>
        </p:pic>
        <p:pic>
          <p:nvPicPr>
            <p:cNvPr id="1299" name="object 498">
              <a:extLst>
                <a:ext uri="{FF2B5EF4-FFF2-40B4-BE49-F238E27FC236}">
                  <a16:creationId xmlns:a16="http://schemas.microsoft.com/office/drawing/2014/main" id="{1C407A4C-0981-765C-D5BA-0AA4AFE48887}"/>
                </a:ext>
              </a:extLst>
            </p:cNvPr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8806294" y="7715275"/>
              <a:ext cx="136893" cy="109194"/>
            </a:xfrm>
            <a:prstGeom prst="rect">
              <a:avLst/>
            </a:prstGeom>
          </p:spPr>
        </p:pic>
        <p:sp>
          <p:nvSpPr>
            <p:cNvPr id="1300" name="object 499">
              <a:extLst>
                <a:ext uri="{FF2B5EF4-FFF2-40B4-BE49-F238E27FC236}">
                  <a16:creationId xmlns:a16="http://schemas.microsoft.com/office/drawing/2014/main" id="{D07F1A64-071E-5A1D-D356-2A0AC66C21EC}"/>
                </a:ext>
              </a:extLst>
            </p:cNvPr>
            <p:cNvSpPr/>
            <p:nvPr/>
          </p:nvSpPr>
          <p:spPr>
            <a:xfrm>
              <a:off x="8966696" y="771653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01" name="object 500">
              <a:extLst>
                <a:ext uri="{FF2B5EF4-FFF2-40B4-BE49-F238E27FC236}">
                  <a16:creationId xmlns:a16="http://schemas.microsoft.com/office/drawing/2014/main" id="{C3D63319-3B25-DBA6-8C71-E72D1D98CE8B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087967" y="7715262"/>
              <a:ext cx="87401" cy="109207"/>
            </a:xfrm>
            <a:prstGeom prst="rect">
              <a:avLst/>
            </a:prstGeom>
          </p:spPr>
        </p:pic>
        <p:pic>
          <p:nvPicPr>
            <p:cNvPr id="1302" name="object 501">
              <a:extLst>
                <a:ext uri="{FF2B5EF4-FFF2-40B4-BE49-F238E27FC236}">
                  <a16:creationId xmlns:a16="http://schemas.microsoft.com/office/drawing/2014/main" id="{00FADB41-7C0D-7C94-3969-506B757D0FEB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199105" y="7716532"/>
              <a:ext cx="91617" cy="106667"/>
            </a:xfrm>
            <a:prstGeom prst="rect">
              <a:avLst/>
            </a:prstGeom>
          </p:spPr>
        </p:pic>
        <p:pic>
          <p:nvPicPr>
            <p:cNvPr id="1303" name="object 502">
              <a:extLst>
                <a:ext uri="{FF2B5EF4-FFF2-40B4-BE49-F238E27FC236}">
                  <a16:creationId xmlns:a16="http://schemas.microsoft.com/office/drawing/2014/main" id="{489DA0A0-AFB6-722A-1E0E-3F50947989EE}"/>
                </a:ext>
              </a:extLst>
            </p:cNvPr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9395803" y="7669568"/>
              <a:ext cx="242049" cy="154901"/>
            </a:xfrm>
            <a:prstGeom prst="rect">
              <a:avLst/>
            </a:prstGeom>
          </p:spPr>
        </p:pic>
        <p:pic>
          <p:nvPicPr>
            <p:cNvPr id="1304" name="object 503">
              <a:extLst>
                <a:ext uri="{FF2B5EF4-FFF2-40B4-BE49-F238E27FC236}">
                  <a16:creationId xmlns:a16="http://schemas.microsoft.com/office/drawing/2014/main" id="{8322296D-5884-7A83-3436-73F75BB8A980}"/>
                </a:ext>
              </a:extLst>
            </p:cNvPr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9663824" y="7669568"/>
              <a:ext cx="136372" cy="153631"/>
            </a:xfrm>
            <a:prstGeom prst="rect">
              <a:avLst/>
            </a:prstGeom>
          </p:spPr>
        </p:pic>
        <p:pic>
          <p:nvPicPr>
            <p:cNvPr id="1305" name="object 504">
              <a:extLst>
                <a:ext uri="{FF2B5EF4-FFF2-40B4-BE49-F238E27FC236}">
                  <a16:creationId xmlns:a16="http://schemas.microsoft.com/office/drawing/2014/main" id="{A203DF8B-4190-2F8D-DC90-E0A84E53DD78}"/>
                </a:ext>
              </a:extLst>
            </p:cNvPr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9830143" y="7669555"/>
              <a:ext cx="110566" cy="153644"/>
            </a:xfrm>
            <a:prstGeom prst="rect">
              <a:avLst/>
            </a:prstGeom>
          </p:spPr>
        </p:pic>
        <p:sp>
          <p:nvSpPr>
            <p:cNvPr id="1306" name="object 505">
              <a:extLst>
                <a:ext uri="{FF2B5EF4-FFF2-40B4-BE49-F238E27FC236}">
                  <a16:creationId xmlns:a16="http://schemas.microsoft.com/office/drawing/2014/main" id="{60BC07A6-16D8-0DCB-C2BA-3AB288BA807B}"/>
                </a:ext>
              </a:extLst>
            </p:cNvPr>
            <p:cNvSpPr/>
            <p:nvPr/>
          </p:nvSpPr>
          <p:spPr>
            <a:xfrm>
              <a:off x="9980295" y="7669542"/>
              <a:ext cx="120014" cy="153670"/>
            </a:xfrm>
            <a:custGeom>
              <a:avLst/>
              <a:gdLst/>
              <a:ahLst/>
              <a:cxnLst/>
              <a:rect l="l" t="t" r="r" b="b"/>
              <a:pathLst>
                <a:path w="120015" h="153670">
                  <a:moveTo>
                    <a:pt x="119405" y="149860"/>
                  </a:moveTo>
                  <a:lnTo>
                    <a:pt x="118643" y="149860"/>
                  </a:lnTo>
                  <a:lnTo>
                    <a:pt x="118643" y="143510"/>
                  </a:lnTo>
                  <a:lnTo>
                    <a:pt x="118287" y="143510"/>
                  </a:lnTo>
                  <a:lnTo>
                    <a:pt x="118287" y="135890"/>
                  </a:lnTo>
                  <a:lnTo>
                    <a:pt x="118325" y="129540"/>
                  </a:lnTo>
                  <a:lnTo>
                    <a:pt x="118198" y="129540"/>
                  </a:lnTo>
                  <a:lnTo>
                    <a:pt x="118198" y="121920"/>
                  </a:lnTo>
                  <a:lnTo>
                    <a:pt x="118097" y="115570"/>
                  </a:lnTo>
                  <a:lnTo>
                    <a:pt x="118122" y="107950"/>
                  </a:lnTo>
                  <a:lnTo>
                    <a:pt x="118173" y="82550"/>
                  </a:lnTo>
                  <a:lnTo>
                    <a:pt x="118173" y="66040"/>
                  </a:lnTo>
                  <a:lnTo>
                    <a:pt x="118173" y="45720"/>
                  </a:lnTo>
                  <a:lnTo>
                    <a:pt x="118148" y="38100"/>
                  </a:lnTo>
                  <a:lnTo>
                    <a:pt x="118122" y="30480"/>
                  </a:lnTo>
                  <a:lnTo>
                    <a:pt x="118135" y="24130"/>
                  </a:lnTo>
                  <a:lnTo>
                    <a:pt x="118287" y="24130"/>
                  </a:lnTo>
                  <a:lnTo>
                    <a:pt x="118287" y="17780"/>
                  </a:lnTo>
                  <a:lnTo>
                    <a:pt x="118465" y="17780"/>
                  </a:lnTo>
                  <a:lnTo>
                    <a:pt x="118465" y="10160"/>
                  </a:lnTo>
                  <a:lnTo>
                    <a:pt x="118592" y="10160"/>
                  </a:lnTo>
                  <a:lnTo>
                    <a:pt x="118592" y="3810"/>
                  </a:lnTo>
                  <a:lnTo>
                    <a:pt x="119265" y="3810"/>
                  </a:lnTo>
                  <a:lnTo>
                    <a:pt x="119265" y="0"/>
                  </a:lnTo>
                  <a:lnTo>
                    <a:pt x="98171" y="0"/>
                  </a:lnTo>
                  <a:lnTo>
                    <a:pt x="98171" y="3810"/>
                  </a:lnTo>
                  <a:lnTo>
                    <a:pt x="98171" y="10160"/>
                  </a:lnTo>
                  <a:lnTo>
                    <a:pt x="98171" y="66040"/>
                  </a:lnTo>
                  <a:lnTo>
                    <a:pt x="21297" y="66040"/>
                  </a:lnTo>
                  <a:lnTo>
                    <a:pt x="21297" y="0"/>
                  </a:lnTo>
                  <a:lnTo>
                    <a:pt x="50" y="0"/>
                  </a:lnTo>
                  <a:lnTo>
                    <a:pt x="50" y="3810"/>
                  </a:lnTo>
                  <a:lnTo>
                    <a:pt x="622" y="3810"/>
                  </a:lnTo>
                  <a:lnTo>
                    <a:pt x="622" y="10160"/>
                  </a:lnTo>
                  <a:lnTo>
                    <a:pt x="914" y="10160"/>
                  </a:lnTo>
                  <a:lnTo>
                    <a:pt x="914" y="17780"/>
                  </a:lnTo>
                  <a:lnTo>
                    <a:pt x="1092" y="17780"/>
                  </a:lnTo>
                  <a:lnTo>
                    <a:pt x="1092" y="24130"/>
                  </a:lnTo>
                  <a:lnTo>
                    <a:pt x="1143" y="30480"/>
                  </a:lnTo>
                  <a:lnTo>
                    <a:pt x="1168" y="38100"/>
                  </a:lnTo>
                  <a:lnTo>
                    <a:pt x="1231" y="45720"/>
                  </a:lnTo>
                  <a:lnTo>
                    <a:pt x="1295" y="66040"/>
                  </a:lnTo>
                  <a:lnTo>
                    <a:pt x="1295" y="82550"/>
                  </a:lnTo>
                  <a:lnTo>
                    <a:pt x="1295" y="107950"/>
                  </a:lnTo>
                  <a:lnTo>
                    <a:pt x="1270" y="115570"/>
                  </a:lnTo>
                  <a:lnTo>
                    <a:pt x="1219" y="121920"/>
                  </a:lnTo>
                  <a:lnTo>
                    <a:pt x="1130" y="129540"/>
                  </a:lnTo>
                  <a:lnTo>
                    <a:pt x="1079" y="135890"/>
                  </a:lnTo>
                  <a:lnTo>
                    <a:pt x="990" y="143510"/>
                  </a:lnTo>
                  <a:lnTo>
                    <a:pt x="622" y="143510"/>
                  </a:lnTo>
                  <a:lnTo>
                    <a:pt x="622" y="14986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21297" y="153670"/>
                  </a:lnTo>
                  <a:lnTo>
                    <a:pt x="21297" y="149860"/>
                  </a:lnTo>
                  <a:lnTo>
                    <a:pt x="21297" y="143510"/>
                  </a:lnTo>
                  <a:lnTo>
                    <a:pt x="21297" y="82550"/>
                  </a:lnTo>
                  <a:lnTo>
                    <a:pt x="98171" y="82550"/>
                  </a:lnTo>
                  <a:lnTo>
                    <a:pt x="98171" y="153670"/>
                  </a:lnTo>
                  <a:lnTo>
                    <a:pt x="119405" y="153670"/>
                  </a:lnTo>
                  <a:lnTo>
                    <a:pt x="119405" y="149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07" name="object 506">
              <a:extLst>
                <a:ext uri="{FF2B5EF4-FFF2-40B4-BE49-F238E27FC236}">
                  <a16:creationId xmlns:a16="http://schemas.microsoft.com/office/drawing/2014/main" id="{68518751-19A7-2FF2-B001-E3B476CB8C59}"/>
                </a:ext>
              </a:extLst>
            </p:cNvPr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10142563" y="7669568"/>
              <a:ext cx="137414" cy="153631"/>
            </a:xfrm>
            <a:prstGeom prst="rect">
              <a:avLst/>
            </a:prstGeom>
          </p:spPr>
        </p:pic>
        <p:pic>
          <p:nvPicPr>
            <p:cNvPr id="1308" name="object 507">
              <a:extLst>
                <a:ext uri="{FF2B5EF4-FFF2-40B4-BE49-F238E27FC236}">
                  <a16:creationId xmlns:a16="http://schemas.microsoft.com/office/drawing/2014/main" id="{0440FA7B-AB37-F1B1-A4DB-18E242C09826}"/>
                </a:ext>
              </a:extLst>
            </p:cNvPr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10321849" y="7669555"/>
              <a:ext cx="155829" cy="153644"/>
            </a:xfrm>
            <a:prstGeom prst="rect">
              <a:avLst/>
            </a:prstGeom>
          </p:spPr>
        </p:pic>
        <p:pic>
          <p:nvPicPr>
            <p:cNvPr id="1309" name="object 508">
              <a:extLst>
                <a:ext uri="{FF2B5EF4-FFF2-40B4-BE49-F238E27FC236}">
                  <a16:creationId xmlns:a16="http://schemas.microsoft.com/office/drawing/2014/main" id="{12711467-6DA2-2364-DA27-E51A83A18F49}"/>
                </a:ext>
              </a:extLst>
            </p:cNvPr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10524833" y="7669568"/>
              <a:ext cx="121640" cy="153631"/>
            </a:xfrm>
            <a:prstGeom prst="rect">
              <a:avLst/>
            </a:prstGeom>
          </p:spPr>
        </p:pic>
        <p:pic>
          <p:nvPicPr>
            <p:cNvPr id="1310" name="object 509">
              <a:extLst>
                <a:ext uri="{FF2B5EF4-FFF2-40B4-BE49-F238E27FC236}">
                  <a16:creationId xmlns:a16="http://schemas.microsoft.com/office/drawing/2014/main" id="{E89ED4FF-1743-2196-6D21-2C56602F4458}"/>
                </a:ext>
              </a:extLst>
            </p:cNvPr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976450" y="7884636"/>
              <a:ext cx="124421" cy="191293"/>
            </a:xfrm>
            <a:prstGeom prst="rect">
              <a:avLst/>
            </a:prstGeom>
          </p:spPr>
        </p:pic>
        <p:pic>
          <p:nvPicPr>
            <p:cNvPr id="1311" name="object 510">
              <a:extLst>
                <a:ext uri="{FF2B5EF4-FFF2-40B4-BE49-F238E27FC236}">
                  <a16:creationId xmlns:a16="http://schemas.microsoft.com/office/drawing/2014/main" id="{0DA6AF9C-E2A8-6906-C2F3-0F2E0574F7D4}"/>
                </a:ext>
              </a:extLst>
            </p:cNvPr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2132037" y="7940420"/>
              <a:ext cx="123583" cy="138760"/>
            </a:xfrm>
            <a:prstGeom prst="rect">
              <a:avLst/>
            </a:prstGeom>
          </p:spPr>
        </p:pic>
        <p:pic>
          <p:nvPicPr>
            <p:cNvPr id="1312" name="object 511">
              <a:extLst>
                <a:ext uri="{FF2B5EF4-FFF2-40B4-BE49-F238E27FC236}">
                  <a16:creationId xmlns:a16="http://schemas.microsoft.com/office/drawing/2014/main" id="{78BD5AC0-15A2-F76F-FA0D-F77009060E33}"/>
                </a:ext>
              </a:extLst>
            </p:cNvPr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2289467" y="7940420"/>
              <a:ext cx="108000" cy="138760"/>
            </a:xfrm>
            <a:prstGeom prst="rect">
              <a:avLst/>
            </a:prstGeom>
          </p:spPr>
        </p:pic>
        <p:pic>
          <p:nvPicPr>
            <p:cNvPr id="1313" name="object 512">
              <a:extLst>
                <a:ext uri="{FF2B5EF4-FFF2-40B4-BE49-F238E27FC236}">
                  <a16:creationId xmlns:a16="http://schemas.microsoft.com/office/drawing/2014/main" id="{51DBEB18-2D6A-3806-0EFB-7C6F9E47F54E}"/>
                </a:ext>
              </a:extLst>
            </p:cNvPr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2425915" y="7943012"/>
              <a:ext cx="104736" cy="132918"/>
            </a:xfrm>
            <a:prstGeom prst="rect">
              <a:avLst/>
            </a:prstGeom>
          </p:spPr>
        </p:pic>
        <p:pic>
          <p:nvPicPr>
            <p:cNvPr id="1314" name="object 513">
              <a:extLst>
                <a:ext uri="{FF2B5EF4-FFF2-40B4-BE49-F238E27FC236}">
                  <a16:creationId xmlns:a16="http://schemas.microsoft.com/office/drawing/2014/main" id="{5661EDE4-E4E6-5D82-91A6-7725DCF64247}"/>
                </a:ext>
              </a:extLst>
            </p:cNvPr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2572740" y="7883207"/>
              <a:ext cx="117043" cy="195973"/>
            </a:xfrm>
            <a:prstGeom prst="rect">
              <a:avLst/>
            </a:prstGeom>
          </p:spPr>
        </p:pic>
        <p:sp>
          <p:nvSpPr>
            <p:cNvPr id="1315" name="object 514">
              <a:extLst>
                <a:ext uri="{FF2B5EF4-FFF2-40B4-BE49-F238E27FC236}">
                  <a16:creationId xmlns:a16="http://schemas.microsoft.com/office/drawing/2014/main" id="{C691D8E5-2374-E30F-7F47-D0E4652C3706}"/>
                </a:ext>
              </a:extLst>
            </p:cNvPr>
            <p:cNvSpPr/>
            <p:nvPr/>
          </p:nvSpPr>
          <p:spPr>
            <a:xfrm>
              <a:off x="2718638" y="794259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19" h="133350">
                  <a:moveTo>
                    <a:pt x="12164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40" y="19050"/>
                  </a:lnTo>
                  <a:lnTo>
                    <a:pt x="1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16" name="object 515">
              <a:extLst>
                <a:ext uri="{FF2B5EF4-FFF2-40B4-BE49-F238E27FC236}">
                  <a16:creationId xmlns:a16="http://schemas.microsoft.com/office/drawing/2014/main" id="{CF68AE2B-6A3E-238C-F67E-B8DEE1AFFD80}"/>
                </a:ext>
              </a:extLst>
            </p:cNvPr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2876372" y="7943012"/>
              <a:ext cx="162636" cy="134226"/>
            </a:xfrm>
            <a:prstGeom prst="rect">
              <a:avLst/>
            </a:prstGeom>
          </p:spPr>
        </p:pic>
        <p:pic>
          <p:nvPicPr>
            <p:cNvPr id="1317" name="object 516">
              <a:extLst>
                <a:ext uri="{FF2B5EF4-FFF2-40B4-BE49-F238E27FC236}">
                  <a16:creationId xmlns:a16="http://schemas.microsoft.com/office/drawing/2014/main" id="{F1D63DB1-3E60-FCFB-B80F-A3E5585ABB10}"/>
                </a:ext>
              </a:extLst>
            </p:cNvPr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3166605" y="7943215"/>
              <a:ext cx="117754" cy="132715"/>
            </a:xfrm>
            <a:prstGeom prst="rect">
              <a:avLst/>
            </a:prstGeom>
          </p:spPr>
        </p:pic>
        <p:pic>
          <p:nvPicPr>
            <p:cNvPr id="1318" name="object 517">
              <a:extLst>
                <a:ext uri="{FF2B5EF4-FFF2-40B4-BE49-F238E27FC236}">
                  <a16:creationId xmlns:a16="http://schemas.microsoft.com/office/drawing/2014/main" id="{65DCF199-FE19-53B5-A7CA-20504A6185B9}"/>
                </a:ext>
              </a:extLst>
            </p:cNvPr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3405797" y="7940611"/>
              <a:ext cx="123609" cy="138569"/>
            </a:xfrm>
            <a:prstGeom prst="rect">
              <a:avLst/>
            </a:prstGeom>
          </p:spPr>
        </p:pic>
        <p:pic>
          <p:nvPicPr>
            <p:cNvPr id="1319" name="object 518">
              <a:extLst>
                <a:ext uri="{FF2B5EF4-FFF2-40B4-BE49-F238E27FC236}">
                  <a16:creationId xmlns:a16="http://schemas.microsoft.com/office/drawing/2014/main" id="{DBA97C1C-3FAA-E6CC-35E3-A61DABBE3856}"/>
                </a:ext>
              </a:extLst>
            </p:cNvPr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3562091" y="7875549"/>
              <a:ext cx="124819" cy="203631"/>
            </a:xfrm>
            <a:prstGeom prst="rect">
              <a:avLst/>
            </a:prstGeom>
          </p:spPr>
        </p:pic>
        <p:pic>
          <p:nvPicPr>
            <p:cNvPr id="1320" name="object 519">
              <a:extLst>
                <a:ext uri="{FF2B5EF4-FFF2-40B4-BE49-F238E27FC236}">
                  <a16:creationId xmlns:a16="http://schemas.microsoft.com/office/drawing/2014/main" id="{724266D7-4A9D-22C6-0870-9F13FC0C4BBD}"/>
                </a:ext>
              </a:extLst>
            </p:cNvPr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3719487" y="7940611"/>
              <a:ext cx="123609" cy="138569"/>
            </a:xfrm>
            <a:prstGeom prst="rect">
              <a:avLst/>
            </a:prstGeom>
          </p:spPr>
        </p:pic>
        <p:pic>
          <p:nvPicPr>
            <p:cNvPr id="1321" name="object 520">
              <a:extLst>
                <a:ext uri="{FF2B5EF4-FFF2-40B4-BE49-F238E27FC236}">
                  <a16:creationId xmlns:a16="http://schemas.microsoft.com/office/drawing/2014/main" id="{4FF09CE2-EB3B-4A3D-DA34-9459E43250C8}"/>
                </a:ext>
              </a:extLst>
            </p:cNvPr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875697" y="7940420"/>
              <a:ext cx="108000" cy="138760"/>
            </a:xfrm>
            <a:prstGeom prst="rect">
              <a:avLst/>
            </a:prstGeom>
          </p:spPr>
        </p:pic>
        <p:sp>
          <p:nvSpPr>
            <p:cNvPr id="1322" name="object 521">
              <a:extLst>
                <a:ext uri="{FF2B5EF4-FFF2-40B4-BE49-F238E27FC236}">
                  <a16:creationId xmlns:a16="http://schemas.microsoft.com/office/drawing/2014/main" id="{ADAFDD42-3AC4-6B06-2DDE-24BB8C70964C}"/>
                </a:ext>
              </a:extLst>
            </p:cNvPr>
            <p:cNvSpPr/>
            <p:nvPr/>
          </p:nvSpPr>
          <p:spPr>
            <a:xfrm>
              <a:off x="4025366" y="7942592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39" h="133350">
                  <a:moveTo>
                    <a:pt x="116573" y="128270"/>
                  </a:moveTo>
                  <a:lnTo>
                    <a:pt x="115989" y="128270"/>
                  </a:lnTo>
                  <a:lnTo>
                    <a:pt x="115989" y="120650"/>
                  </a:lnTo>
                  <a:lnTo>
                    <a:pt x="115557" y="120650"/>
                  </a:lnTo>
                  <a:lnTo>
                    <a:pt x="115557" y="114300"/>
                  </a:lnTo>
                  <a:lnTo>
                    <a:pt x="115303" y="114300"/>
                  </a:lnTo>
                  <a:lnTo>
                    <a:pt x="115303" y="105410"/>
                  </a:lnTo>
                  <a:lnTo>
                    <a:pt x="115138" y="105410"/>
                  </a:lnTo>
                  <a:lnTo>
                    <a:pt x="115138" y="96520"/>
                  </a:lnTo>
                  <a:lnTo>
                    <a:pt x="115023" y="87630"/>
                  </a:lnTo>
                  <a:lnTo>
                    <a:pt x="114935" y="78740"/>
                  </a:lnTo>
                  <a:lnTo>
                    <a:pt x="114909" y="71120"/>
                  </a:lnTo>
                  <a:lnTo>
                    <a:pt x="114909" y="64770"/>
                  </a:lnTo>
                  <a:lnTo>
                    <a:pt x="114909" y="0"/>
                  </a:lnTo>
                  <a:lnTo>
                    <a:pt x="90843" y="0"/>
                  </a:lnTo>
                  <a:lnTo>
                    <a:pt x="90843" y="52070"/>
                  </a:lnTo>
                  <a:lnTo>
                    <a:pt x="25793" y="5207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498" y="52070"/>
                  </a:lnTo>
                  <a:lnTo>
                    <a:pt x="1524" y="54610"/>
                  </a:lnTo>
                  <a:lnTo>
                    <a:pt x="1625" y="64770"/>
                  </a:lnTo>
                  <a:lnTo>
                    <a:pt x="1727" y="64770"/>
                  </a:lnTo>
                  <a:lnTo>
                    <a:pt x="1727" y="133350"/>
                  </a:lnTo>
                  <a:lnTo>
                    <a:pt x="25793" y="133350"/>
                  </a:lnTo>
                  <a:lnTo>
                    <a:pt x="25793" y="71120"/>
                  </a:lnTo>
                  <a:lnTo>
                    <a:pt x="90843" y="71120"/>
                  </a:lnTo>
                  <a:lnTo>
                    <a:pt x="90843" y="133350"/>
                  </a:lnTo>
                  <a:lnTo>
                    <a:pt x="116573" y="133350"/>
                  </a:lnTo>
                  <a:lnTo>
                    <a:pt x="116573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23" name="object 522">
              <a:extLst>
                <a:ext uri="{FF2B5EF4-FFF2-40B4-BE49-F238E27FC236}">
                  <a16:creationId xmlns:a16="http://schemas.microsoft.com/office/drawing/2014/main" id="{BC8100CA-9B67-5D86-43C5-F55A7898D5C3}"/>
                </a:ext>
              </a:extLst>
            </p:cNvPr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4183037" y="7940611"/>
              <a:ext cx="123609" cy="138569"/>
            </a:xfrm>
            <a:prstGeom prst="rect">
              <a:avLst/>
            </a:prstGeom>
          </p:spPr>
        </p:pic>
        <p:pic>
          <p:nvPicPr>
            <p:cNvPr id="1324" name="object 523">
              <a:extLst>
                <a:ext uri="{FF2B5EF4-FFF2-40B4-BE49-F238E27FC236}">
                  <a16:creationId xmlns:a16="http://schemas.microsoft.com/office/drawing/2014/main" id="{2D193867-28FC-AE1E-7F4F-63AC6EF1E6BB}"/>
                </a:ext>
              </a:extLst>
            </p:cNvPr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4345762" y="7940420"/>
              <a:ext cx="112534" cy="137452"/>
            </a:xfrm>
            <a:prstGeom prst="rect">
              <a:avLst/>
            </a:prstGeom>
          </p:spPr>
        </p:pic>
        <p:pic>
          <p:nvPicPr>
            <p:cNvPr id="1325" name="object 524">
              <a:extLst>
                <a:ext uri="{FF2B5EF4-FFF2-40B4-BE49-F238E27FC236}">
                  <a16:creationId xmlns:a16="http://schemas.microsoft.com/office/drawing/2014/main" id="{256C8CE9-1FA4-E4A0-BA47-6B11709FECBC}"/>
                </a:ext>
              </a:extLst>
            </p:cNvPr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4492968" y="7940420"/>
              <a:ext cx="123583" cy="138760"/>
            </a:xfrm>
            <a:prstGeom prst="rect">
              <a:avLst/>
            </a:prstGeom>
          </p:spPr>
        </p:pic>
        <p:sp>
          <p:nvSpPr>
            <p:cNvPr id="1326" name="object 525">
              <a:extLst>
                <a:ext uri="{FF2B5EF4-FFF2-40B4-BE49-F238E27FC236}">
                  <a16:creationId xmlns:a16="http://schemas.microsoft.com/office/drawing/2014/main" id="{2041185B-895C-0A10-D638-95614E1798CA}"/>
                </a:ext>
              </a:extLst>
            </p:cNvPr>
            <p:cNvSpPr/>
            <p:nvPr/>
          </p:nvSpPr>
          <p:spPr>
            <a:xfrm>
              <a:off x="4657826" y="7942592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39" h="133350">
                  <a:moveTo>
                    <a:pt x="116573" y="128270"/>
                  </a:moveTo>
                  <a:lnTo>
                    <a:pt x="115989" y="128270"/>
                  </a:lnTo>
                  <a:lnTo>
                    <a:pt x="115989" y="120650"/>
                  </a:lnTo>
                  <a:lnTo>
                    <a:pt x="115557" y="120650"/>
                  </a:lnTo>
                  <a:lnTo>
                    <a:pt x="115557" y="114300"/>
                  </a:lnTo>
                  <a:lnTo>
                    <a:pt x="115303" y="114300"/>
                  </a:lnTo>
                  <a:lnTo>
                    <a:pt x="115303" y="105410"/>
                  </a:lnTo>
                  <a:lnTo>
                    <a:pt x="115138" y="105410"/>
                  </a:lnTo>
                  <a:lnTo>
                    <a:pt x="115138" y="96520"/>
                  </a:lnTo>
                  <a:lnTo>
                    <a:pt x="115023" y="87630"/>
                  </a:lnTo>
                  <a:lnTo>
                    <a:pt x="114935" y="78740"/>
                  </a:lnTo>
                  <a:lnTo>
                    <a:pt x="114909" y="71120"/>
                  </a:lnTo>
                  <a:lnTo>
                    <a:pt x="114909" y="64770"/>
                  </a:lnTo>
                  <a:lnTo>
                    <a:pt x="114909" y="0"/>
                  </a:lnTo>
                  <a:lnTo>
                    <a:pt x="90843" y="0"/>
                  </a:lnTo>
                  <a:lnTo>
                    <a:pt x="90843" y="52070"/>
                  </a:lnTo>
                  <a:lnTo>
                    <a:pt x="25793" y="5207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498" y="52070"/>
                  </a:lnTo>
                  <a:lnTo>
                    <a:pt x="1524" y="54610"/>
                  </a:lnTo>
                  <a:lnTo>
                    <a:pt x="1625" y="64770"/>
                  </a:lnTo>
                  <a:lnTo>
                    <a:pt x="1727" y="64770"/>
                  </a:lnTo>
                  <a:lnTo>
                    <a:pt x="1727" y="133350"/>
                  </a:lnTo>
                  <a:lnTo>
                    <a:pt x="25793" y="133350"/>
                  </a:lnTo>
                  <a:lnTo>
                    <a:pt x="25793" y="71120"/>
                  </a:lnTo>
                  <a:lnTo>
                    <a:pt x="90843" y="71120"/>
                  </a:lnTo>
                  <a:lnTo>
                    <a:pt x="90843" y="133350"/>
                  </a:lnTo>
                  <a:lnTo>
                    <a:pt x="116573" y="133350"/>
                  </a:lnTo>
                  <a:lnTo>
                    <a:pt x="116573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27" name="object 526">
              <a:extLst>
                <a:ext uri="{FF2B5EF4-FFF2-40B4-BE49-F238E27FC236}">
                  <a16:creationId xmlns:a16="http://schemas.microsoft.com/office/drawing/2014/main" id="{B9EFE2A4-851D-6E9C-811F-9E6398183FB3}"/>
                </a:ext>
              </a:extLst>
            </p:cNvPr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4823955" y="7943215"/>
              <a:ext cx="117754" cy="132715"/>
            </a:xfrm>
            <a:prstGeom prst="rect">
              <a:avLst/>
            </a:prstGeom>
          </p:spPr>
        </p:pic>
        <p:pic>
          <p:nvPicPr>
            <p:cNvPr id="1328" name="object 527">
              <a:extLst>
                <a:ext uri="{FF2B5EF4-FFF2-40B4-BE49-F238E27FC236}">
                  <a16:creationId xmlns:a16="http://schemas.microsoft.com/office/drawing/2014/main" id="{CDCBC52C-8795-FE89-C225-AF9D85F914FF}"/>
                </a:ext>
              </a:extLst>
            </p:cNvPr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4979238" y="7940576"/>
              <a:ext cx="113182" cy="135353"/>
            </a:xfrm>
            <a:prstGeom prst="rect">
              <a:avLst/>
            </a:prstGeom>
          </p:spPr>
        </p:pic>
        <p:pic>
          <p:nvPicPr>
            <p:cNvPr id="1329" name="object 528">
              <a:extLst>
                <a:ext uri="{FF2B5EF4-FFF2-40B4-BE49-F238E27FC236}">
                  <a16:creationId xmlns:a16="http://schemas.microsoft.com/office/drawing/2014/main" id="{11613C99-98F8-3876-7C9D-DA5D7D0F6488}"/>
                </a:ext>
              </a:extLst>
            </p:cNvPr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6823938" y="7954035"/>
              <a:ext cx="255917" cy="153644"/>
            </a:xfrm>
            <a:prstGeom prst="rect">
              <a:avLst/>
            </a:prstGeom>
          </p:spPr>
        </p:pic>
        <p:pic>
          <p:nvPicPr>
            <p:cNvPr id="1330" name="object 529">
              <a:extLst>
                <a:ext uri="{FF2B5EF4-FFF2-40B4-BE49-F238E27FC236}">
                  <a16:creationId xmlns:a16="http://schemas.microsoft.com/office/drawing/2014/main" id="{80BE57D8-1BF4-AA36-802E-16A8D8F531A0}"/>
                </a:ext>
              </a:extLst>
            </p:cNvPr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7102957" y="7952765"/>
              <a:ext cx="119507" cy="156184"/>
            </a:xfrm>
            <a:prstGeom prst="rect">
              <a:avLst/>
            </a:prstGeom>
          </p:spPr>
        </p:pic>
        <p:sp>
          <p:nvSpPr>
            <p:cNvPr id="1331" name="object 530">
              <a:extLst>
                <a:ext uri="{FF2B5EF4-FFF2-40B4-BE49-F238E27FC236}">
                  <a16:creationId xmlns:a16="http://schemas.microsoft.com/office/drawing/2014/main" id="{CCA9CA5E-EA47-EF39-B2A4-99DD0362347F}"/>
                </a:ext>
              </a:extLst>
            </p:cNvPr>
            <p:cNvSpPr/>
            <p:nvPr/>
          </p:nvSpPr>
          <p:spPr>
            <a:xfrm>
              <a:off x="7264108" y="7954022"/>
              <a:ext cx="117475" cy="153670"/>
            </a:xfrm>
            <a:custGeom>
              <a:avLst/>
              <a:gdLst/>
              <a:ahLst/>
              <a:cxnLst/>
              <a:rect l="l" t="t" r="r" b="b"/>
              <a:pathLst>
                <a:path w="117475" h="153670">
                  <a:moveTo>
                    <a:pt x="117348" y="149860"/>
                  </a:moveTo>
                  <a:lnTo>
                    <a:pt x="116662" y="149860"/>
                  </a:lnTo>
                  <a:lnTo>
                    <a:pt x="116662" y="143510"/>
                  </a:lnTo>
                  <a:lnTo>
                    <a:pt x="116319" y="143510"/>
                  </a:lnTo>
                  <a:lnTo>
                    <a:pt x="116319" y="135890"/>
                  </a:lnTo>
                  <a:lnTo>
                    <a:pt x="116281" y="129540"/>
                  </a:lnTo>
                  <a:lnTo>
                    <a:pt x="116179" y="123190"/>
                  </a:lnTo>
                  <a:lnTo>
                    <a:pt x="116103" y="123190"/>
                  </a:lnTo>
                  <a:lnTo>
                    <a:pt x="116103" y="30480"/>
                  </a:lnTo>
                  <a:lnTo>
                    <a:pt x="116141" y="24130"/>
                  </a:lnTo>
                  <a:lnTo>
                    <a:pt x="116268" y="24130"/>
                  </a:lnTo>
                  <a:lnTo>
                    <a:pt x="116268" y="17780"/>
                  </a:lnTo>
                  <a:lnTo>
                    <a:pt x="116357" y="16510"/>
                  </a:lnTo>
                  <a:lnTo>
                    <a:pt x="116420" y="10160"/>
                  </a:lnTo>
                  <a:lnTo>
                    <a:pt x="116624" y="10160"/>
                  </a:lnTo>
                  <a:lnTo>
                    <a:pt x="116624" y="3810"/>
                  </a:lnTo>
                  <a:lnTo>
                    <a:pt x="117271" y="3810"/>
                  </a:lnTo>
                  <a:lnTo>
                    <a:pt x="117271" y="0"/>
                  </a:lnTo>
                  <a:lnTo>
                    <a:pt x="114" y="0"/>
                  </a:lnTo>
                  <a:lnTo>
                    <a:pt x="114" y="3810"/>
                  </a:lnTo>
                  <a:lnTo>
                    <a:pt x="622" y="3810"/>
                  </a:lnTo>
                  <a:lnTo>
                    <a:pt x="622" y="10160"/>
                  </a:lnTo>
                  <a:lnTo>
                    <a:pt x="863" y="10160"/>
                  </a:lnTo>
                  <a:lnTo>
                    <a:pt x="863" y="16510"/>
                  </a:lnTo>
                  <a:lnTo>
                    <a:pt x="1066" y="16510"/>
                  </a:lnTo>
                  <a:lnTo>
                    <a:pt x="1066" y="17780"/>
                  </a:lnTo>
                  <a:lnTo>
                    <a:pt x="1143" y="24130"/>
                  </a:lnTo>
                  <a:lnTo>
                    <a:pt x="1155" y="30480"/>
                  </a:lnTo>
                  <a:lnTo>
                    <a:pt x="1155" y="31750"/>
                  </a:lnTo>
                  <a:lnTo>
                    <a:pt x="1168" y="38100"/>
                  </a:lnTo>
                  <a:lnTo>
                    <a:pt x="1257" y="45720"/>
                  </a:lnTo>
                  <a:lnTo>
                    <a:pt x="1346" y="107950"/>
                  </a:lnTo>
                  <a:lnTo>
                    <a:pt x="1320" y="115570"/>
                  </a:lnTo>
                  <a:lnTo>
                    <a:pt x="1244" y="123190"/>
                  </a:lnTo>
                  <a:lnTo>
                    <a:pt x="1143" y="129540"/>
                  </a:lnTo>
                  <a:lnTo>
                    <a:pt x="1117" y="135890"/>
                  </a:lnTo>
                  <a:lnTo>
                    <a:pt x="1054" y="143510"/>
                  </a:lnTo>
                  <a:lnTo>
                    <a:pt x="609" y="143510"/>
                  </a:lnTo>
                  <a:lnTo>
                    <a:pt x="609" y="14986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21361" y="153670"/>
                  </a:lnTo>
                  <a:lnTo>
                    <a:pt x="21361" y="149860"/>
                  </a:lnTo>
                  <a:lnTo>
                    <a:pt x="21361" y="143510"/>
                  </a:lnTo>
                  <a:lnTo>
                    <a:pt x="21361" y="16510"/>
                  </a:lnTo>
                  <a:lnTo>
                    <a:pt x="96113" y="16510"/>
                  </a:lnTo>
                  <a:lnTo>
                    <a:pt x="96113" y="153670"/>
                  </a:lnTo>
                  <a:lnTo>
                    <a:pt x="117348" y="153670"/>
                  </a:lnTo>
                  <a:lnTo>
                    <a:pt x="117348" y="149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32" name="object 531">
              <a:extLst>
                <a:ext uri="{FF2B5EF4-FFF2-40B4-BE49-F238E27FC236}">
                  <a16:creationId xmlns:a16="http://schemas.microsoft.com/office/drawing/2014/main" id="{F15563E7-34C1-EE3A-F3BB-0C4B7D0AEDDE}"/>
                </a:ext>
              </a:extLst>
            </p:cNvPr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7421746" y="7952764"/>
              <a:ext cx="131034" cy="156184"/>
            </a:xfrm>
            <a:prstGeom prst="rect">
              <a:avLst/>
            </a:prstGeom>
          </p:spPr>
        </p:pic>
        <p:pic>
          <p:nvPicPr>
            <p:cNvPr id="1333" name="object 532">
              <a:extLst>
                <a:ext uri="{FF2B5EF4-FFF2-40B4-BE49-F238E27FC236}">
                  <a16:creationId xmlns:a16="http://schemas.microsoft.com/office/drawing/2014/main" id="{F9A2FEA3-A298-F413-F037-082CD8A92E1B}"/>
                </a:ext>
              </a:extLst>
            </p:cNvPr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7588478" y="7954035"/>
              <a:ext cx="100672" cy="153644"/>
            </a:xfrm>
            <a:prstGeom prst="rect">
              <a:avLst/>
            </a:prstGeom>
          </p:spPr>
        </p:pic>
        <p:pic>
          <p:nvPicPr>
            <p:cNvPr id="1334" name="object 533">
              <a:extLst>
                <a:ext uri="{FF2B5EF4-FFF2-40B4-BE49-F238E27FC236}">
                  <a16:creationId xmlns:a16="http://schemas.microsoft.com/office/drawing/2014/main" id="{80BD9E65-4A99-5BC1-7C19-E59B44AB418D}"/>
                </a:ext>
              </a:extLst>
            </p:cNvPr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7715415" y="7954035"/>
              <a:ext cx="111074" cy="153644"/>
            </a:xfrm>
            <a:prstGeom prst="rect">
              <a:avLst/>
            </a:prstGeom>
          </p:spPr>
        </p:pic>
        <p:pic>
          <p:nvPicPr>
            <p:cNvPr id="1335" name="object 534">
              <a:extLst>
                <a:ext uri="{FF2B5EF4-FFF2-40B4-BE49-F238E27FC236}">
                  <a16:creationId xmlns:a16="http://schemas.microsoft.com/office/drawing/2014/main" id="{5395278A-A675-797B-0EC3-6A9CDAC18130}"/>
                </a:ext>
              </a:extLst>
            </p:cNvPr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7862634" y="7954047"/>
              <a:ext cx="148463" cy="202844"/>
            </a:xfrm>
            <a:prstGeom prst="rect">
              <a:avLst/>
            </a:prstGeom>
          </p:spPr>
        </p:pic>
        <p:pic>
          <p:nvPicPr>
            <p:cNvPr id="1336" name="object 535">
              <a:extLst>
                <a:ext uri="{FF2B5EF4-FFF2-40B4-BE49-F238E27FC236}">
                  <a16:creationId xmlns:a16="http://schemas.microsoft.com/office/drawing/2014/main" id="{C71FF885-3126-1402-8E10-D0E5932734B3}"/>
                </a:ext>
              </a:extLst>
            </p:cNvPr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8039443" y="7954047"/>
              <a:ext cx="121640" cy="153631"/>
            </a:xfrm>
            <a:prstGeom prst="rect">
              <a:avLst/>
            </a:prstGeom>
          </p:spPr>
        </p:pic>
        <p:pic>
          <p:nvPicPr>
            <p:cNvPr id="1337" name="object 536">
              <a:extLst>
                <a:ext uri="{FF2B5EF4-FFF2-40B4-BE49-F238E27FC236}">
                  <a16:creationId xmlns:a16="http://schemas.microsoft.com/office/drawing/2014/main" id="{000C59E4-0433-A739-FAC7-4996EBB68943}"/>
                </a:ext>
              </a:extLst>
            </p:cNvPr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8191157" y="7954047"/>
              <a:ext cx="121627" cy="153631"/>
            </a:xfrm>
            <a:prstGeom prst="rect">
              <a:avLst/>
            </a:prstGeom>
          </p:spPr>
        </p:pic>
        <p:sp>
          <p:nvSpPr>
            <p:cNvPr id="1338" name="object 537">
              <a:extLst>
                <a:ext uri="{FF2B5EF4-FFF2-40B4-BE49-F238E27FC236}">
                  <a16:creationId xmlns:a16="http://schemas.microsoft.com/office/drawing/2014/main" id="{06D7650A-52E9-94EA-64BC-065B10946535}"/>
                </a:ext>
              </a:extLst>
            </p:cNvPr>
            <p:cNvSpPr/>
            <p:nvPr/>
          </p:nvSpPr>
          <p:spPr>
            <a:xfrm>
              <a:off x="8343265" y="7954022"/>
              <a:ext cx="92710" cy="153670"/>
            </a:xfrm>
            <a:custGeom>
              <a:avLst/>
              <a:gdLst/>
              <a:ahLst/>
              <a:cxnLst/>
              <a:rect l="l" t="t" r="r" b="b"/>
              <a:pathLst>
                <a:path w="92709" h="153670">
                  <a:moveTo>
                    <a:pt x="92367" y="134620"/>
                  </a:moveTo>
                  <a:lnTo>
                    <a:pt x="89141" y="134620"/>
                  </a:lnTo>
                  <a:lnTo>
                    <a:pt x="89141" y="135890"/>
                  </a:lnTo>
                  <a:lnTo>
                    <a:pt x="21297" y="135890"/>
                  </a:lnTo>
                  <a:lnTo>
                    <a:pt x="21297" y="81280"/>
                  </a:lnTo>
                  <a:lnTo>
                    <a:pt x="81318" y="81280"/>
                  </a:lnTo>
                  <a:lnTo>
                    <a:pt x="81318" y="64770"/>
                  </a:lnTo>
                  <a:lnTo>
                    <a:pt x="21297" y="64770"/>
                  </a:lnTo>
                  <a:lnTo>
                    <a:pt x="21297" y="45720"/>
                  </a:lnTo>
                  <a:lnTo>
                    <a:pt x="21297" y="38100"/>
                  </a:lnTo>
                  <a:lnTo>
                    <a:pt x="21297" y="24130"/>
                  </a:lnTo>
                  <a:lnTo>
                    <a:pt x="21297" y="17780"/>
                  </a:lnTo>
                  <a:lnTo>
                    <a:pt x="21297" y="16510"/>
                  </a:lnTo>
                  <a:lnTo>
                    <a:pt x="89217" y="16510"/>
                  </a:lnTo>
                  <a:lnTo>
                    <a:pt x="89217" y="10160"/>
                  </a:lnTo>
                  <a:lnTo>
                    <a:pt x="89217" y="3810"/>
                  </a:lnTo>
                  <a:lnTo>
                    <a:pt x="89217" y="0"/>
                  </a:lnTo>
                  <a:lnTo>
                    <a:pt x="50" y="0"/>
                  </a:lnTo>
                  <a:lnTo>
                    <a:pt x="50" y="3810"/>
                  </a:lnTo>
                  <a:lnTo>
                    <a:pt x="622" y="3810"/>
                  </a:lnTo>
                  <a:lnTo>
                    <a:pt x="622" y="10160"/>
                  </a:lnTo>
                  <a:lnTo>
                    <a:pt x="901" y="10160"/>
                  </a:lnTo>
                  <a:lnTo>
                    <a:pt x="901" y="16510"/>
                  </a:lnTo>
                  <a:lnTo>
                    <a:pt x="1028" y="16510"/>
                  </a:lnTo>
                  <a:lnTo>
                    <a:pt x="1028" y="17780"/>
                  </a:lnTo>
                  <a:lnTo>
                    <a:pt x="1092" y="24130"/>
                  </a:lnTo>
                  <a:lnTo>
                    <a:pt x="1155" y="38100"/>
                  </a:lnTo>
                  <a:lnTo>
                    <a:pt x="1231" y="45720"/>
                  </a:lnTo>
                  <a:lnTo>
                    <a:pt x="1295" y="64770"/>
                  </a:lnTo>
                  <a:lnTo>
                    <a:pt x="1295" y="81280"/>
                  </a:lnTo>
                  <a:lnTo>
                    <a:pt x="1295" y="107950"/>
                  </a:lnTo>
                  <a:lnTo>
                    <a:pt x="1270" y="115570"/>
                  </a:lnTo>
                  <a:lnTo>
                    <a:pt x="1168" y="129540"/>
                  </a:lnTo>
                  <a:lnTo>
                    <a:pt x="1079" y="134620"/>
                  </a:lnTo>
                  <a:lnTo>
                    <a:pt x="1066" y="135890"/>
                  </a:lnTo>
                  <a:lnTo>
                    <a:pt x="990" y="143510"/>
                  </a:lnTo>
                  <a:lnTo>
                    <a:pt x="622" y="143510"/>
                  </a:lnTo>
                  <a:lnTo>
                    <a:pt x="622" y="14986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92367" y="153670"/>
                  </a:lnTo>
                  <a:lnTo>
                    <a:pt x="92367" y="149860"/>
                  </a:lnTo>
                  <a:lnTo>
                    <a:pt x="92367" y="143510"/>
                  </a:lnTo>
                  <a:lnTo>
                    <a:pt x="92367" y="135890"/>
                  </a:lnTo>
                  <a:lnTo>
                    <a:pt x="92367" y="134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39" name="object 538">
              <a:extLst>
                <a:ext uri="{FF2B5EF4-FFF2-40B4-BE49-F238E27FC236}">
                  <a16:creationId xmlns:a16="http://schemas.microsoft.com/office/drawing/2014/main" id="{87A39826-C416-FB25-D170-CF4121E09BFC}"/>
                </a:ext>
              </a:extLst>
            </p:cNvPr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8459863" y="7954047"/>
              <a:ext cx="135318" cy="154901"/>
            </a:xfrm>
            <a:prstGeom prst="rect">
              <a:avLst/>
            </a:prstGeom>
          </p:spPr>
        </p:pic>
        <p:pic>
          <p:nvPicPr>
            <p:cNvPr id="1340" name="object 539">
              <a:extLst>
                <a:ext uri="{FF2B5EF4-FFF2-40B4-BE49-F238E27FC236}">
                  <a16:creationId xmlns:a16="http://schemas.microsoft.com/office/drawing/2014/main" id="{62A4F4F1-A467-CD6A-E941-BFB234B31207}"/>
                </a:ext>
              </a:extLst>
            </p:cNvPr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8628545" y="7954035"/>
              <a:ext cx="111074" cy="153644"/>
            </a:xfrm>
            <a:prstGeom prst="rect">
              <a:avLst/>
            </a:prstGeom>
          </p:spPr>
        </p:pic>
        <p:pic>
          <p:nvPicPr>
            <p:cNvPr id="1341" name="object 540">
              <a:extLst>
                <a:ext uri="{FF2B5EF4-FFF2-40B4-BE49-F238E27FC236}">
                  <a16:creationId xmlns:a16="http://schemas.microsoft.com/office/drawing/2014/main" id="{7416348E-6893-9852-DC72-86D3A449B2D5}"/>
                </a:ext>
              </a:extLst>
            </p:cNvPr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8781339" y="7954035"/>
              <a:ext cx="155829" cy="153644"/>
            </a:xfrm>
            <a:prstGeom prst="rect">
              <a:avLst/>
            </a:prstGeom>
          </p:spPr>
        </p:pic>
        <p:pic>
          <p:nvPicPr>
            <p:cNvPr id="1342" name="object 541">
              <a:extLst>
                <a:ext uri="{FF2B5EF4-FFF2-40B4-BE49-F238E27FC236}">
                  <a16:creationId xmlns:a16="http://schemas.microsoft.com/office/drawing/2014/main" id="{028F1082-051E-305E-835D-FAF8153E9FA7}"/>
                </a:ext>
              </a:extLst>
            </p:cNvPr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8984322" y="7954047"/>
              <a:ext cx="121640" cy="153631"/>
            </a:xfrm>
            <a:prstGeom prst="rect">
              <a:avLst/>
            </a:prstGeom>
          </p:spPr>
        </p:pic>
        <p:pic>
          <p:nvPicPr>
            <p:cNvPr id="1343" name="object 542">
              <a:extLst>
                <a:ext uri="{FF2B5EF4-FFF2-40B4-BE49-F238E27FC236}">
                  <a16:creationId xmlns:a16="http://schemas.microsoft.com/office/drawing/2014/main" id="{60F7E5E1-8971-8B6C-53DD-CAC22C02718C}"/>
                </a:ext>
              </a:extLst>
            </p:cNvPr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9206134" y="7944764"/>
              <a:ext cx="701771" cy="208635"/>
            </a:xfrm>
            <a:prstGeom prst="rect">
              <a:avLst/>
            </a:prstGeom>
          </p:spPr>
        </p:pic>
        <p:sp>
          <p:nvSpPr>
            <p:cNvPr id="1344" name="object 543">
              <a:extLst>
                <a:ext uri="{FF2B5EF4-FFF2-40B4-BE49-F238E27FC236}">
                  <a16:creationId xmlns:a16="http://schemas.microsoft.com/office/drawing/2014/main" id="{44330923-0115-17EA-0D41-92B5505734FF}"/>
                </a:ext>
              </a:extLst>
            </p:cNvPr>
            <p:cNvSpPr/>
            <p:nvPr/>
          </p:nvSpPr>
          <p:spPr>
            <a:xfrm>
              <a:off x="9931896" y="8001012"/>
              <a:ext cx="224154" cy="106680"/>
            </a:xfrm>
            <a:custGeom>
              <a:avLst/>
              <a:gdLst/>
              <a:ahLst/>
              <a:cxnLst/>
              <a:rect l="l" t="t" r="r" b="b"/>
              <a:pathLst>
                <a:path w="224154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  <a:path w="224154" h="106679">
                  <a:moveTo>
                    <a:pt x="223824" y="101600"/>
                  </a:moveTo>
                  <a:lnTo>
                    <a:pt x="223088" y="101600"/>
                  </a:lnTo>
                  <a:lnTo>
                    <a:pt x="223088" y="93980"/>
                  </a:lnTo>
                  <a:lnTo>
                    <a:pt x="222719" y="93980"/>
                  </a:lnTo>
                  <a:lnTo>
                    <a:pt x="222719" y="85090"/>
                  </a:lnTo>
                  <a:lnTo>
                    <a:pt x="222669" y="69850"/>
                  </a:lnTo>
                  <a:lnTo>
                    <a:pt x="222491" y="69850"/>
                  </a:lnTo>
                  <a:lnTo>
                    <a:pt x="222491" y="63500"/>
                  </a:lnTo>
                  <a:lnTo>
                    <a:pt x="222504" y="57150"/>
                  </a:lnTo>
                  <a:lnTo>
                    <a:pt x="222542" y="55880"/>
                  </a:lnTo>
                  <a:lnTo>
                    <a:pt x="222567" y="55880"/>
                  </a:lnTo>
                  <a:lnTo>
                    <a:pt x="222567" y="0"/>
                  </a:lnTo>
                  <a:lnTo>
                    <a:pt x="203098" y="0"/>
                  </a:lnTo>
                  <a:lnTo>
                    <a:pt x="203098" y="41910"/>
                  </a:lnTo>
                  <a:lnTo>
                    <a:pt x="150456" y="41910"/>
                  </a:lnTo>
                  <a:lnTo>
                    <a:pt x="150456" y="0"/>
                  </a:lnTo>
                  <a:lnTo>
                    <a:pt x="129705" y="0"/>
                  </a:lnTo>
                  <a:lnTo>
                    <a:pt x="129705" y="5080"/>
                  </a:lnTo>
                  <a:lnTo>
                    <a:pt x="130225" y="5080"/>
                  </a:lnTo>
                  <a:lnTo>
                    <a:pt x="130225" y="12700"/>
                  </a:lnTo>
                  <a:lnTo>
                    <a:pt x="130530" y="12700"/>
                  </a:lnTo>
                  <a:lnTo>
                    <a:pt x="130530" y="21590"/>
                  </a:lnTo>
                  <a:lnTo>
                    <a:pt x="130733" y="21590"/>
                  </a:lnTo>
                  <a:lnTo>
                    <a:pt x="130733" y="29210"/>
                  </a:lnTo>
                  <a:lnTo>
                    <a:pt x="130810" y="41910"/>
                  </a:lnTo>
                  <a:lnTo>
                    <a:pt x="130848" y="43180"/>
                  </a:lnTo>
                  <a:lnTo>
                    <a:pt x="130898" y="50800"/>
                  </a:lnTo>
                  <a:lnTo>
                    <a:pt x="130975" y="55880"/>
                  </a:lnTo>
                  <a:lnTo>
                    <a:pt x="130975" y="106680"/>
                  </a:lnTo>
                  <a:lnTo>
                    <a:pt x="150456" y="106680"/>
                  </a:lnTo>
                  <a:lnTo>
                    <a:pt x="150456" y="57150"/>
                  </a:lnTo>
                  <a:lnTo>
                    <a:pt x="203098" y="57150"/>
                  </a:lnTo>
                  <a:lnTo>
                    <a:pt x="203098" y="106680"/>
                  </a:lnTo>
                  <a:lnTo>
                    <a:pt x="223824" y="106680"/>
                  </a:lnTo>
                  <a:lnTo>
                    <a:pt x="223824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45" name="object 544">
              <a:extLst>
                <a:ext uri="{FF2B5EF4-FFF2-40B4-BE49-F238E27FC236}">
                  <a16:creationId xmlns:a16="http://schemas.microsoft.com/office/drawing/2014/main" id="{B2F722DE-51B4-061A-BD85-CDF030F53053}"/>
                </a:ext>
              </a:extLst>
            </p:cNvPr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10354488" y="8001025"/>
              <a:ext cx="103720" cy="106654"/>
            </a:xfrm>
            <a:prstGeom prst="rect">
              <a:avLst/>
            </a:prstGeom>
          </p:spPr>
        </p:pic>
        <p:pic>
          <p:nvPicPr>
            <p:cNvPr id="1346" name="object 545">
              <a:extLst>
                <a:ext uri="{FF2B5EF4-FFF2-40B4-BE49-F238E27FC236}">
                  <a16:creationId xmlns:a16="http://schemas.microsoft.com/office/drawing/2014/main" id="{B74ECCFF-EFC8-6382-F796-606130A548CE}"/>
                </a:ext>
              </a:extLst>
            </p:cNvPr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10194328" y="8001025"/>
              <a:ext cx="131610" cy="106654"/>
            </a:xfrm>
            <a:prstGeom prst="rect">
              <a:avLst/>
            </a:prstGeom>
          </p:spPr>
        </p:pic>
        <p:pic>
          <p:nvPicPr>
            <p:cNvPr id="1347" name="object 546">
              <a:extLst>
                <a:ext uri="{FF2B5EF4-FFF2-40B4-BE49-F238E27FC236}">
                  <a16:creationId xmlns:a16="http://schemas.microsoft.com/office/drawing/2014/main" id="{D7BC321B-088B-826E-C5BA-F239E74C30B6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533227" y="7999742"/>
              <a:ext cx="87401" cy="109207"/>
            </a:xfrm>
            <a:prstGeom prst="rect">
              <a:avLst/>
            </a:prstGeom>
          </p:spPr>
        </p:pic>
        <p:pic>
          <p:nvPicPr>
            <p:cNvPr id="1348" name="object 547">
              <a:extLst>
                <a:ext uri="{FF2B5EF4-FFF2-40B4-BE49-F238E27FC236}">
                  <a16:creationId xmlns:a16="http://schemas.microsoft.com/office/drawing/2014/main" id="{EF60D3CA-AACB-C282-D11D-7CBE5CB2B522}"/>
                </a:ext>
              </a:extLst>
            </p:cNvPr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10647298" y="7999742"/>
              <a:ext cx="102158" cy="159981"/>
            </a:xfrm>
            <a:prstGeom prst="rect">
              <a:avLst/>
            </a:prstGeom>
          </p:spPr>
        </p:pic>
        <p:pic>
          <p:nvPicPr>
            <p:cNvPr id="1349" name="object 548">
              <a:extLst>
                <a:ext uri="{FF2B5EF4-FFF2-40B4-BE49-F238E27FC236}">
                  <a16:creationId xmlns:a16="http://schemas.microsoft.com/office/drawing/2014/main" id="{5062807A-74F8-8030-BD50-1A49AF96B968}"/>
                </a:ext>
              </a:extLst>
            </p:cNvPr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10777067" y="7999742"/>
              <a:ext cx="237540" cy="153657"/>
            </a:xfrm>
            <a:prstGeom prst="rect">
              <a:avLst/>
            </a:prstGeom>
          </p:spPr>
        </p:pic>
        <p:pic>
          <p:nvPicPr>
            <p:cNvPr id="1350" name="object 549">
              <a:extLst>
                <a:ext uri="{FF2B5EF4-FFF2-40B4-BE49-F238E27FC236}">
                  <a16:creationId xmlns:a16="http://schemas.microsoft.com/office/drawing/2014/main" id="{3D5E20D6-3B8E-6466-76FD-56FF98C0940E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1037417" y="7999742"/>
              <a:ext cx="87401" cy="109207"/>
            </a:xfrm>
            <a:prstGeom prst="rect">
              <a:avLst/>
            </a:prstGeom>
          </p:spPr>
        </p:pic>
        <p:sp>
          <p:nvSpPr>
            <p:cNvPr id="1351" name="object 550">
              <a:extLst>
                <a:ext uri="{FF2B5EF4-FFF2-40B4-BE49-F238E27FC236}">
                  <a16:creationId xmlns:a16="http://schemas.microsoft.com/office/drawing/2014/main" id="{2C2926BC-EAC5-F949-C366-E775F19C19DD}"/>
                </a:ext>
              </a:extLst>
            </p:cNvPr>
            <p:cNvSpPr/>
            <p:nvPr/>
          </p:nvSpPr>
          <p:spPr>
            <a:xfrm>
              <a:off x="11147285" y="800101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52" name="object 551">
              <a:extLst>
                <a:ext uri="{FF2B5EF4-FFF2-40B4-BE49-F238E27FC236}">
                  <a16:creationId xmlns:a16="http://schemas.microsoft.com/office/drawing/2014/main" id="{D3A93C73-3C0B-057F-DF6B-6C65E7C38D82}"/>
                </a:ext>
              </a:extLst>
            </p:cNvPr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11275098" y="7999742"/>
              <a:ext cx="91084" cy="107937"/>
            </a:xfrm>
            <a:prstGeom prst="rect">
              <a:avLst/>
            </a:prstGeom>
          </p:spPr>
        </p:pic>
        <p:pic>
          <p:nvPicPr>
            <p:cNvPr id="1353" name="object 552">
              <a:extLst>
                <a:ext uri="{FF2B5EF4-FFF2-40B4-BE49-F238E27FC236}">
                  <a16:creationId xmlns:a16="http://schemas.microsoft.com/office/drawing/2014/main" id="{E69DDA06-EB25-3CA6-371B-4AAA2E8CAD51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967563" y="8296935"/>
              <a:ext cx="95300" cy="106654"/>
            </a:xfrm>
            <a:prstGeom prst="rect">
              <a:avLst/>
            </a:prstGeom>
          </p:spPr>
        </p:pic>
        <p:sp>
          <p:nvSpPr>
            <p:cNvPr id="1354" name="object 553">
              <a:extLst>
                <a:ext uri="{FF2B5EF4-FFF2-40B4-BE49-F238E27FC236}">
                  <a16:creationId xmlns:a16="http://schemas.microsoft.com/office/drawing/2014/main" id="{59AA2ACE-B194-DE0B-25C9-9F6E8DDE242E}"/>
                </a:ext>
              </a:extLst>
            </p:cNvPr>
            <p:cNvSpPr/>
            <p:nvPr/>
          </p:nvSpPr>
          <p:spPr>
            <a:xfrm>
              <a:off x="7167994" y="8296922"/>
              <a:ext cx="90805" cy="106680"/>
            </a:xfrm>
            <a:custGeom>
              <a:avLst/>
              <a:gdLst/>
              <a:ahLst/>
              <a:cxnLst/>
              <a:rect l="l" t="t" r="r" b="b"/>
              <a:pathLst>
                <a:path w="90804" h="106679">
                  <a:moveTo>
                    <a:pt x="90754" y="101600"/>
                  </a:moveTo>
                  <a:lnTo>
                    <a:pt x="90043" y="101600"/>
                  </a:lnTo>
                  <a:lnTo>
                    <a:pt x="90043" y="93980"/>
                  </a:lnTo>
                  <a:lnTo>
                    <a:pt x="89687" y="93980"/>
                  </a:lnTo>
                  <a:lnTo>
                    <a:pt x="89687" y="85090"/>
                  </a:lnTo>
                  <a:lnTo>
                    <a:pt x="89623" y="69850"/>
                  </a:lnTo>
                  <a:lnTo>
                    <a:pt x="89458" y="69850"/>
                  </a:lnTo>
                  <a:lnTo>
                    <a:pt x="89458" y="63500"/>
                  </a:lnTo>
                  <a:lnTo>
                    <a:pt x="89458" y="55880"/>
                  </a:lnTo>
                  <a:lnTo>
                    <a:pt x="89522" y="15240"/>
                  </a:lnTo>
                  <a:lnTo>
                    <a:pt x="8952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5880"/>
                  </a:lnTo>
                  <a:lnTo>
                    <a:pt x="0" y="106680"/>
                  </a:lnTo>
                  <a:lnTo>
                    <a:pt x="19494" y="106680"/>
                  </a:lnTo>
                  <a:lnTo>
                    <a:pt x="19494" y="15240"/>
                  </a:lnTo>
                  <a:lnTo>
                    <a:pt x="70027" y="15240"/>
                  </a:lnTo>
                  <a:lnTo>
                    <a:pt x="70027" y="106680"/>
                  </a:lnTo>
                  <a:lnTo>
                    <a:pt x="90754" y="106680"/>
                  </a:lnTo>
                  <a:lnTo>
                    <a:pt x="90754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55" name="object 554">
              <a:extLst>
                <a:ext uri="{FF2B5EF4-FFF2-40B4-BE49-F238E27FC236}">
                  <a16:creationId xmlns:a16="http://schemas.microsoft.com/office/drawing/2014/main" id="{516BDBCE-82A0-7434-7438-85A660639683}"/>
                </a:ext>
              </a:extLst>
            </p:cNvPr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7295769" y="8295652"/>
              <a:ext cx="102158" cy="159981"/>
            </a:xfrm>
            <a:prstGeom prst="rect">
              <a:avLst/>
            </a:prstGeom>
          </p:spPr>
        </p:pic>
        <p:pic>
          <p:nvPicPr>
            <p:cNvPr id="1356" name="object 555">
              <a:extLst>
                <a:ext uri="{FF2B5EF4-FFF2-40B4-BE49-F238E27FC236}">
                  <a16:creationId xmlns:a16="http://schemas.microsoft.com/office/drawing/2014/main" id="{67D8B75A-CBD3-9444-1651-91A275C9D187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424267" y="8295652"/>
              <a:ext cx="94767" cy="109207"/>
            </a:xfrm>
            <a:prstGeom prst="rect">
              <a:avLst/>
            </a:prstGeom>
          </p:spPr>
        </p:pic>
        <p:pic>
          <p:nvPicPr>
            <p:cNvPr id="1357" name="object 556">
              <a:extLst>
                <a:ext uri="{FF2B5EF4-FFF2-40B4-BE49-F238E27FC236}">
                  <a16:creationId xmlns:a16="http://schemas.microsoft.com/office/drawing/2014/main" id="{823D0816-FFB3-70B3-8E2C-CBE95777D43A}"/>
                </a:ext>
              </a:extLst>
            </p:cNvPr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7538822" y="8296935"/>
              <a:ext cx="124256" cy="152374"/>
            </a:xfrm>
            <a:prstGeom prst="rect">
              <a:avLst/>
            </a:prstGeom>
          </p:spPr>
        </p:pic>
        <p:pic>
          <p:nvPicPr>
            <p:cNvPr id="1358" name="object 557">
              <a:extLst>
                <a:ext uri="{FF2B5EF4-FFF2-40B4-BE49-F238E27FC236}">
                  <a16:creationId xmlns:a16="http://schemas.microsoft.com/office/drawing/2014/main" id="{0E2C04B5-59CD-33E0-A493-77F6F170B2D4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684617" y="8295664"/>
              <a:ext cx="100025" cy="109194"/>
            </a:xfrm>
            <a:prstGeom prst="rect">
              <a:avLst/>
            </a:prstGeom>
          </p:spPr>
        </p:pic>
        <p:pic>
          <p:nvPicPr>
            <p:cNvPr id="1359" name="object 558">
              <a:extLst>
                <a:ext uri="{FF2B5EF4-FFF2-40B4-BE49-F238E27FC236}">
                  <a16:creationId xmlns:a16="http://schemas.microsoft.com/office/drawing/2014/main" id="{A4F41159-F28D-28E4-E4F9-C6FAF7687AC9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810348" y="8295652"/>
              <a:ext cx="87401" cy="109207"/>
            </a:xfrm>
            <a:prstGeom prst="rect">
              <a:avLst/>
            </a:prstGeom>
          </p:spPr>
        </p:pic>
        <p:sp>
          <p:nvSpPr>
            <p:cNvPr id="1360" name="object 559">
              <a:extLst>
                <a:ext uri="{FF2B5EF4-FFF2-40B4-BE49-F238E27FC236}">
                  <a16:creationId xmlns:a16="http://schemas.microsoft.com/office/drawing/2014/main" id="{A0C5E239-D585-5D7E-9F1D-7357F95A5234}"/>
                </a:ext>
              </a:extLst>
            </p:cNvPr>
            <p:cNvSpPr/>
            <p:nvPr/>
          </p:nvSpPr>
          <p:spPr>
            <a:xfrm>
              <a:off x="7921485" y="829692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61" name="object 560">
              <a:extLst>
                <a:ext uri="{FF2B5EF4-FFF2-40B4-BE49-F238E27FC236}">
                  <a16:creationId xmlns:a16="http://schemas.microsoft.com/office/drawing/2014/main" id="{7E66A181-8083-50C8-100B-AE25024CA1CA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044777" y="8295652"/>
              <a:ext cx="100342" cy="109207"/>
            </a:xfrm>
            <a:prstGeom prst="rect">
              <a:avLst/>
            </a:prstGeom>
          </p:spPr>
        </p:pic>
        <p:pic>
          <p:nvPicPr>
            <p:cNvPr id="1362" name="object 561">
              <a:extLst>
                <a:ext uri="{FF2B5EF4-FFF2-40B4-BE49-F238E27FC236}">
                  <a16:creationId xmlns:a16="http://schemas.microsoft.com/office/drawing/2014/main" id="{AEB4D57E-4D2A-ABE6-2ED7-84E4BE5962F0}"/>
                </a:ext>
              </a:extLst>
            </p:cNvPr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8176298" y="8295652"/>
              <a:ext cx="91084" cy="107937"/>
            </a:xfrm>
            <a:prstGeom prst="rect">
              <a:avLst/>
            </a:prstGeom>
          </p:spPr>
        </p:pic>
        <p:pic>
          <p:nvPicPr>
            <p:cNvPr id="1363" name="object 562">
              <a:extLst>
                <a:ext uri="{FF2B5EF4-FFF2-40B4-BE49-F238E27FC236}">
                  <a16:creationId xmlns:a16="http://schemas.microsoft.com/office/drawing/2014/main" id="{72CA553F-9E09-3744-0BAA-D35A4A295C60}"/>
                </a:ext>
              </a:extLst>
            </p:cNvPr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8290000" y="8296935"/>
              <a:ext cx="103187" cy="106654"/>
            </a:xfrm>
            <a:prstGeom prst="rect">
              <a:avLst/>
            </a:prstGeom>
          </p:spPr>
        </p:pic>
        <p:pic>
          <p:nvPicPr>
            <p:cNvPr id="1364" name="object 563">
              <a:extLst>
                <a:ext uri="{FF2B5EF4-FFF2-40B4-BE49-F238E27FC236}">
                  <a16:creationId xmlns:a16="http://schemas.microsoft.com/office/drawing/2014/main" id="{1BDC4C45-3176-10DF-46FB-E4240A8DDA79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420595" y="8296923"/>
              <a:ext cx="91617" cy="106667"/>
            </a:xfrm>
            <a:prstGeom prst="rect">
              <a:avLst/>
            </a:prstGeom>
          </p:spPr>
        </p:pic>
        <p:pic>
          <p:nvPicPr>
            <p:cNvPr id="1365" name="object 564">
              <a:extLst>
                <a:ext uri="{FF2B5EF4-FFF2-40B4-BE49-F238E27FC236}">
                  <a16:creationId xmlns:a16="http://schemas.microsoft.com/office/drawing/2014/main" id="{0EBC1E9F-195A-FD18-D800-71BEDCBBACDA}"/>
                </a:ext>
              </a:extLst>
            </p:cNvPr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8553564" y="8295664"/>
              <a:ext cx="136893" cy="109194"/>
            </a:xfrm>
            <a:prstGeom prst="rect">
              <a:avLst/>
            </a:prstGeom>
          </p:spPr>
        </p:pic>
        <p:sp>
          <p:nvSpPr>
            <p:cNvPr id="1366" name="object 565">
              <a:extLst>
                <a:ext uri="{FF2B5EF4-FFF2-40B4-BE49-F238E27FC236}">
                  <a16:creationId xmlns:a16="http://schemas.microsoft.com/office/drawing/2014/main" id="{46F24F56-8F9E-BDA6-E63F-0B7A823CC4B2}"/>
                </a:ext>
              </a:extLst>
            </p:cNvPr>
            <p:cNvSpPr/>
            <p:nvPr/>
          </p:nvSpPr>
          <p:spPr>
            <a:xfrm>
              <a:off x="8713965" y="829692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67" name="object 566">
              <a:extLst>
                <a:ext uri="{FF2B5EF4-FFF2-40B4-BE49-F238E27FC236}">
                  <a16:creationId xmlns:a16="http://schemas.microsoft.com/office/drawing/2014/main" id="{71FF621B-BDC2-B2D8-D929-90C6DDB5A2EF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836507" y="8295652"/>
              <a:ext cx="87401" cy="109207"/>
            </a:xfrm>
            <a:prstGeom prst="rect">
              <a:avLst/>
            </a:prstGeom>
          </p:spPr>
        </p:pic>
        <p:pic>
          <p:nvPicPr>
            <p:cNvPr id="1368" name="object 567">
              <a:extLst>
                <a:ext uri="{FF2B5EF4-FFF2-40B4-BE49-F238E27FC236}">
                  <a16:creationId xmlns:a16="http://schemas.microsoft.com/office/drawing/2014/main" id="{9753EA18-FC3F-B7F8-6F7A-309BDFCA5F68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946375" y="8296923"/>
              <a:ext cx="91617" cy="106667"/>
            </a:xfrm>
            <a:prstGeom prst="rect">
              <a:avLst/>
            </a:prstGeom>
          </p:spPr>
        </p:pic>
        <p:pic>
          <p:nvPicPr>
            <p:cNvPr id="1369" name="object 568">
              <a:extLst>
                <a:ext uri="{FF2B5EF4-FFF2-40B4-BE49-F238E27FC236}">
                  <a16:creationId xmlns:a16="http://schemas.microsoft.com/office/drawing/2014/main" id="{3CA802FB-26DF-58B2-AA13-2F06D8D80CD0}"/>
                </a:ext>
              </a:extLst>
            </p:cNvPr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9141498" y="8295652"/>
              <a:ext cx="91084" cy="107937"/>
            </a:xfrm>
            <a:prstGeom prst="rect">
              <a:avLst/>
            </a:prstGeom>
          </p:spPr>
        </p:pic>
        <p:pic>
          <p:nvPicPr>
            <p:cNvPr id="1370" name="object 569">
              <a:extLst>
                <a:ext uri="{FF2B5EF4-FFF2-40B4-BE49-F238E27FC236}">
                  <a16:creationId xmlns:a16="http://schemas.microsoft.com/office/drawing/2014/main" id="{514F10E8-F7B7-F7C1-EB9C-0CAB53D7D6DB}"/>
                </a:ext>
              </a:extLst>
            </p:cNvPr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9318549" y="8249945"/>
              <a:ext cx="155829" cy="153644"/>
            </a:xfrm>
            <a:prstGeom prst="rect">
              <a:avLst/>
            </a:prstGeom>
          </p:spPr>
        </p:pic>
        <p:pic>
          <p:nvPicPr>
            <p:cNvPr id="1371" name="object 570">
              <a:extLst>
                <a:ext uri="{FF2B5EF4-FFF2-40B4-BE49-F238E27FC236}">
                  <a16:creationId xmlns:a16="http://schemas.microsoft.com/office/drawing/2014/main" id="{68BBEBBE-A944-B2B2-8B02-5090ECCF4301}"/>
                </a:ext>
              </a:extLst>
            </p:cNvPr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9506788" y="8296935"/>
              <a:ext cx="106362" cy="158699"/>
            </a:xfrm>
            <a:prstGeom prst="rect">
              <a:avLst/>
            </a:prstGeom>
          </p:spPr>
        </p:pic>
        <p:sp>
          <p:nvSpPr>
            <p:cNvPr id="1372" name="object 571">
              <a:extLst>
                <a:ext uri="{FF2B5EF4-FFF2-40B4-BE49-F238E27FC236}">
                  <a16:creationId xmlns:a16="http://schemas.microsoft.com/office/drawing/2014/main" id="{4513F770-D832-6BFB-5B77-4343EB884BEB}"/>
                </a:ext>
              </a:extLst>
            </p:cNvPr>
            <p:cNvSpPr/>
            <p:nvPr/>
          </p:nvSpPr>
          <p:spPr>
            <a:xfrm>
              <a:off x="9638690" y="8296922"/>
              <a:ext cx="94615" cy="106680"/>
            </a:xfrm>
            <a:custGeom>
              <a:avLst/>
              <a:gdLst/>
              <a:ahLst/>
              <a:cxnLst/>
              <a:rect l="l" t="t" r="r" b="b"/>
              <a:pathLst>
                <a:path w="94615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73" name="object 572">
              <a:extLst>
                <a:ext uri="{FF2B5EF4-FFF2-40B4-BE49-F238E27FC236}">
                  <a16:creationId xmlns:a16="http://schemas.microsoft.com/office/drawing/2014/main" id="{B954CD9C-31CB-FE2E-B8A0-187EDEE01619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774263" y="8296935"/>
              <a:ext cx="95300" cy="106654"/>
            </a:xfrm>
            <a:prstGeom prst="rect">
              <a:avLst/>
            </a:prstGeom>
          </p:spPr>
        </p:pic>
        <p:sp>
          <p:nvSpPr>
            <p:cNvPr id="1374" name="object 573">
              <a:extLst>
                <a:ext uri="{FF2B5EF4-FFF2-40B4-BE49-F238E27FC236}">
                  <a16:creationId xmlns:a16="http://schemas.microsoft.com/office/drawing/2014/main" id="{9A5B5EDE-9299-6931-EC16-CEA7F37EDCDE}"/>
                </a:ext>
              </a:extLst>
            </p:cNvPr>
            <p:cNvSpPr/>
            <p:nvPr/>
          </p:nvSpPr>
          <p:spPr>
            <a:xfrm>
              <a:off x="9909200" y="8296922"/>
              <a:ext cx="103505" cy="152400"/>
            </a:xfrm>
            <a:custGeom>
              <a:avLst/>
              <a:gdLst/>
              <a:ahLst/>
              <a:cxnLst/>
              <a:rect l="l" t="t" r="r" b="b"/>
              <a:pathLst>
                <a:path w="103504" h="152400">
                  <a:moveTo>
                    <a:pt x="103403" y="91440"/>
                  </a:moveTo>
                  <a:lnTo>
                    <a:pt x="86550" y="91440"/>
                  </a:lnTo>
                  <a:lnTo>
                    <a:pt x="86550" y="50800"/>
                  </a:lnTo>
                  <a:lnTo>
                    <a:pt x="86525" y="43180"/>
                  </a:lnTo>
                  <a:lnTo>
                    <a:pt x="86487" y="36830"/>
                  </a:lnTo>
                  <a:lnTo>
                    <a:pt x="86499" y="29210"/>
                  </a:lnTo>
                  <a:lnTo>
                    <a:pt x="86677" y="29210"/>
                  </a:lnTo>
                  <a:lnTo>
                    <a:pt x="86677" y="21590"/>
                  </a:lnTo>
                  <a:lnTo>
                    <a:pt x="86906" y="21590"/>
                  </a:lnTo>
                  <a:lnTo>
                    <a:pt x="86906" y="12700"/>
                  </a:lnTo>
                  <a:lnTo>
                    <a:pt x="87020" y="5080"/>
                  </a:lnTo>
                  <a:lnTo>
                    <a:pt x="87630" y="5080"/>
                  </a:lnTo>
                  <a:lnTo>
                    <a:pt x="87630" y="0"/>
                  </a:lnTo>
                  <a:lnTo>
                    <a:pt x="67068" y="0"/>
                  </a:lnTo>
                  <a:lnTo>
                    <a:pt x="67068" y="5080"/>
                  </a:lnTo>
                  <a:lnTo>
                    <a:pt x="67068" y="12700"/>
                  </a:lnTo>
                  <a:lnTo>
                    <a:pt x="67068" y="91440"/>
                  </a:lnTo>
                  <a:lnTo>
                    <a:pt x="20751" y="9144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092" y="36830"/>
                  </a:lnTo>
                  <a:lnTo>
                    <a:pt x="1130" y="43180"/>
                  </a:lnTo>
                  <a:lnTo>
                    <a:pt x="1193" y="50800"/>
                  </a:lnTo>
                  <a:lnTo>
                    <a:pt x="1270" y="91440"/>
                  </a:lnTo>
                  <a:lnTo>
                    <a:pt x="1270" y="106680"/>
                  </a:lnTo>
                  <a:lnTo>
                    <a:pt x="85356" y="106680"/>
                  </a:lnTo>
                  <a:lnTo>
                    <a:pt x="85356" y="110490"/>
                  </a:lnTo>
                  <a:lnTo>
                    <a:pt x="86156" y="110490"/>
                  </a:lnTo>
                  <a:lnTo>
                    <a:pt x="86156" y="115570"/>
                  </a:lnTo>
                  <a:lnTo>
                    <a:pt x="86969" y="115570"/>
                  </a:lnTo>
                  <a:lnTo>
                    <a:pt x="86969" y="127000"/>
                  </a:lnTo>
                  <a:lnTo>
                    <a:pt x="87388" y="127000"/>
                  </a:lnTo>
                  <a:lnTo>
                    <a:pt x="87388" y="132080"/>
                  </a:lnTo>
                  <a:lnTo>
                    <a:pt x="87604" y="132080"/>
                  </a:lnTo>
                  <a:lnTo>
                    <a:pt x="87604" y="137160"/>
                  </a:lnTo>
                  <a:lnTo>
                    <a:pt x="87947" y="137160"/>
                  </a:lnTo>
                  <a:lnTo>
                    <a:pt x="87947" y="143510"/>
                  </a:lnTo>
                  <a:lnTo>
                    <a:pt x="87858" y="148590"/>
                  </a:lnTo>
                  <a:lnTo>
                    <a:pt x="87960" y="152400"/>
                  </a:lnTo>
                  <a:lnTo>
                    <a:pt x="103403" y="152400"/>
                  </a:lnTo>
                  <a:lnTo>
                    <a:pt x="103403" y="106680"/>
                  </a:lnTo>
                  <a:lnTo>
                    <a:pt x="103403" y="91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75" name="object 574">
              <a:extLst>
                <a:ext uri="{FF2B5EF4-FFF2-40B4-BE49-F238E27FC236}">
                  <a16:creationId xmlns:a16="http://schemas.microsoft.com/office/drawing/2014/main" id="{95D3088E-1F49-03CD-594C-4FC69FE3E4ED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042232" y="8296935"/>
              <a:ext cx="95300" cy="106654"/>
            </a:xfrm>
            <a:prstGeom prst="rect">
              <a:avLst/>
            </a:prstGeom>
          </p:spPr>
        </p:pic>
        <p:sp>
          <p:nvSpPr>
            <p:cNvPr id="1376" name="object 575">
              <a:extLst>
                <a:ext uri="{FF2B5EF4-FFF2-40B4-BE49-F238E27FC236}">
                  <a16:creationId xmlns:a16="http://schemas.microsoft.com/office/drawing/2014/main" id="{D5FB4BFD-4EF2-870E-D5D6-61FBD93329D6}"/>
                </a:ext>
              </a:extLst>
            </p:cNvPr>
            <p:cNvSpPr/>
            <p:nvPr/>
          </p:nvSpPr>
          <p:spPr>
            <a:xfrm>
              <a:off x="10177895" y="8296922"/>
              <a:ext cx="90805" cy="106680"/>
            </a:xfrm>
            <a:custGeom>
              <a:avLst/>
              <a:gdLst/>
              <a:ahLst/>
              <a:cxnLst/>
              <a:rect l="l" t="t" r="r" b="b"/>
              <a:pathLst>
                <a:path w="90804" h="106679">
                  <a:moveTo>
                    <a:pt x="90754" y="101600"/>
                  </a:moveTo>
                  <a:lnTo>
                    <a:pt x="90043" y="101600"/>
                  </a:lnTo>
                  <a:lnTo>
                    <a:pt x="90043" y="93980"/>
                  </a:lnTo>
                  <a:lnTo>
                    <a:pt x="89687" y="93980"/>
                  </a:lnTo>
                  <a:lnTo>
                    <a:pt x="89687" y="85090"/>
                  </a:lnTo>
                  <a:lnTo>
                    <a:pt x="89623" y="69850"/>
                  </a:lnTo>
                  <a:lnTo>
                    <a:pt x="89458" y="69850"/>
                  </a:lnTo>
                  <a:lnTo>
                    <a:pt x="89458" y="63500"/>
                  </a:lnTo>
                  <a:lnTo>
                    <a:pt x="89458" y="55880"/>
                  </a:lnTo>
                  <a:lnTo>
                    <a:pt x="89522" y="15240"/>
                  </a:lnTo>
                  <a:lnTo>
                    <a:pt x="8952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5880"/>
                  </a:lnTo>
                  <a:lnTo>
                    <a:pt x="0" y="106680"/>
                  </a:lnTo>
                  <a:lnTo>
                    <a:pt x="19494" y="106680"/>
                  </a:lnTo>
                  <a:lnTo>
                    <a:pt x="19494" y="15240"/>
                  </a:lnTo>
                  <a:lnTo>
                    <a:pt x="70027" y="15240"/>
                  </a:lnTo>
                  <a:lnTo>
                    <a:pt x="70027" y="106680"/>
                  </a:lnTo>
                  <a:lnTo>
                    <a:pt x="90754" y="106680"/>
                  </a:lnTo>
                  <a:lnTo>
                    <a:pt x="90754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77" name="object 576">
              <a:extLst>
                <a:ext uri="{FF2B5EF4-FFF2-40B4-BE49-F238E27FC236}">
                  <a16:creationId xmlns:a16="http://schemas.microsoft.com/office/drawing/2014/main" id="{C8258CB6-224C-BE76-84B2-9842AFDED1A8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0304107" y="8295652"/>
              <a:ext cx="100342" cy="109207"/>
            </a:xfrm>
            <a:prstGeom prst="rect">
              <a:avLst/>
            </a:prstGeom>
          </p:spPr>
        </p:pic>
        <p:pic>
          <p:nvPicPr>
            <p:cNvPr id="1378" name="object 577">
              <a:extLst>
                <a:ext uri="{FF2B5EF4-FFF2-40B4-BE49-F238E27FC236}">
                  <a16:creationId xmlns:a16="http://schemas.microsoft.com/office/drawing/2014/main" id="{FAB48492-D175-E2A3-DE5B-5BBB6CF3B25D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0427411" y="8296935"/>
              <a:ext cx="103187" cy="106654"/>
            </a:xfrm>
            <a:prstGeom prst="rect">
              <a:avLst/>
            </a:prstGeom>
          </p:spPr>
        </p:pic>
        <p:pic>
          <p:nvPicPr>
            <p:cNvPr id="1379" name="object 578">
              <a:extLst>
                <a:ext uri="{FF2B5EF4-FFF2-40B4-BE49-F238E27FC236}">
                  <a16:creationId xmlns:a16="http://schemas.microsoft.com/office/drawing/2014/main" id="{BCCC639A-9E0D-283E-727C-ABC7ACF4383E}"/>
                </a:ext>
              </a:extLst>
            </p:cNvPr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10566438" y="8296935"/>
              <a:ext cx="91084" cy="106654"/>
            </a:xfrm>
            <a:prstGeom prst="rect">
              <a:avLst/>
            </a:prstGeom>
          </p:spPr>
        </p:pic>
        <p:sp>
          <p:nvSpPr>
            <p:cNvPr id="1380" name="object 579">
              <a:extLst>
                <a:ext uri="{FF2B5EF4-FFF2-40B4-BE49-F238E27FC236}">
                  <a16:creationId xmlns:a16="http://schemas.microsoft.com/office/drawing/2014/main" id="{DA4D62BA-8C61-02CF-02B5-F2791C39A355}"/>
                </a:ext>
              </a:extLst>
            </p:cNvPr>
            <p:cNvSpPr/>
            <p:nvPr/>
          </p:nvSpPr>
          <p:spPr>
            <a:xfrm>
              <a:off x="10690250" y="8296922"/>
              <a:ext cx="94615" cy="106680"/>
            </a:xfrm>
            <a:custGeom>
              <a:avLst/>
              <a:gdLst/>
              <a:ahLst/>
              <a:cxnLst/>
              <a:rect l="l" t="t" r="r" b="b"/>
              <a:pathLst>
                <a:path w="94615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81" name="object 580">
              <a:extLst>
                <a:ext uri="{FF2B5EF4-FFF2-40B4-BE49-F238E27FC236}">
                  <a16:creationId xmlns:a16="http://schemas.microsoft.com/office/drawing/2014/main" id="{8BA8AD2C-AF27-9A83-74A8-C38B40631C39}"/>
                </a:ext>
              </a:extLst>
            </p:cNvPr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10824248" y="8296935"/>
              <a:ext cx="131610" cy="106654"/>
            </a:xfrm>
            <a:prstGeom prst="rect">
              <a:avLst/>
            </a:prstGeom>
          </p:spPr>
        </p:pic>
        <p:pic>
          <p:nvPicPr>
            <p:cNvPr id="1382" name="object 581">
              <a:extLst>
                <a:ext uri="{FF2B5EF4-FFF2-40B4-BE49-F238E27FC236}">
                  <a16:creationId xmlns:a16="http://schemas.microsoft.com/office/drawing/2014/main" id="{6A796F17-FA8A-39A2-B626-CF7EA7BE0661}"/>
                </a:ext>
              </a:extLst>
            </p:cNvPr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10994733" y="8249957"/>
              <a:ext cx="95300" cy="153631"/>
            </a:xfrm>
            <a:prstGeom prst="rect">
              <a:avLst/>
            </a:prstGeom>
          </p:spPr>
        </p:pic>
        <p:pic>
          <p:nvPicPr>
            <p:cNvPr id="1383" name="object 582">
              <a:extLst>
                <a:ext uri="{FF2B5EF4-FFF2-40B4-BE49-F238E27FC236}">
                  <a16:creationId xmlns:a16="http://schemas.microsoft.com/office/drawing/2014/main" id="{A6C78872-434A-1512-DDC1-7EACEFE17A46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967067" y="8590305"/>
              <a:ext cx="100025" cy="109194"/>
            </a:xfrm>
            <a:prstGeom prst="rect">
              <a:avLst/>
            </a:prstGeom>
          </p:spPr>
        </p:pic>
        <p:pic>
          <p:nvPicPr>
            <p:cNvPr id="1384" name="object 583">
              <a:extLst>
                <a:ext uri="{FF2B5EF4-FFF2-40B4-BE49-F238E27FC236}">
                  <a16:creationId xmlns:a16="http://schemas.microsoft.com/office/drawing/2014/main" id="{221C95DD-9601-DF31-14FD-43B0F09BCB1D}"/>
                </a:ext>
              </a:extLst>
            </p:cNvPr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6817207" y="8543315"/>
              <a:ext cx="119507" cy="156184"/>
            </a:xfrm>
            <a:prstGeom prst="rect">
              <a:avLst/>
            </a:prstGeom>
          </p:spPr>
        </p:pic>
        <p:pic>
          <p:nvPicPr>
            <p:cNvPr id="1385" name="object 584">
              <a:extLst>
                <a:ext uri="{FF2B5EF4-FFF2-40B4-BE49-F238E27FC236}">
                  <a16:creationId xmlns:a16="http://schemas.microsoft.com/office/drawing/2014/main" id="{8D76734B-97FD-6507-6EA2-072AE4A92487}"/>
                </a:ext>
              </a:extLst>
            </p:cNvPr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7098068" y="8590292"/>
              <a:ext cx="91084" cy="107937"/>
            </a:xfrm>
            <a:prstGeom prst="rect">
              <a:avLst/>
            </a:prstGeom>
          </p:spPr>
        </p:pic>
        <p:pic>
          <p:nvPicPr>
            <p:cNvPr id="1386" name="object 585">
              <a:extLst>
                <a:ext uri="{FF2B5EF4-FFF2-40B4-BE49-F238E27FC236}">
                  <a16:creationId xmlns:a16="http://schemas.microsoft.com/office/drawing/2014/main" id="{07A306A4-9F0F-C148-C34E-09609705E511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215987" y="8590292"/>
              <a:ext cx="94767" cy="109207"/>
            </a:xfrm>
            <a:prstGeom prst="rect">
              <a:avLst/>
            </a:prstGeom>
          </p:spPr>
        </p:pic>
        <p:sp>
          <p:nvSpPr>
            <p:cNvPr id="1387" name="object 586">
              <a:extLst>
                <a:ext uri="{FF2B5EF4-FFF2-40B4-BE49-F238E27FC236}">
                  <a16:creationId xmlns:a16="http://schemas.microsoft.com/office/drawing/2014/main" id="{96569FF3-A157-9D63-E821-477B0DEC119B}"/>
                </a:ext>
              </a:extLst>
            </p:cNvPr>
            <p:cNvSpPr/>
            <p:nvPr/>
          </p:nvSpPr>
          <p:spPr>
            <a:xfrm>
              <a:off x="7334745" y="859156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88" name="object 587">
              <a:extLst>
                <a:ext uri="{FF2B5EF4-FFF2-40B4-BE49-F238E27FC236}">
                  <a16:creationId xmlns:a16="http://schemas.microsoft.com/office/drawing/2014/main" id="{B53CAA87-685F-7C90-62AB-73B360A65C7C}"/>
                </a:ext>
              </a:extLst>
            </p:cNvPr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7526579" y="8544585"/>
              <a:ext cx="155829" cy="153644"/>
            </a:xfrm>
            <a:prstGeom prst="rect">
              <a:avLst/>
            </a:prstGeom>
          </p:spPr>
        </p:pic>
        <p:pic>
          <p:nvPicPr>
            <p:cNvPr id="1389" name="object 588">
              <a:extLst>
                <a:ext uri="{FF2B5EF4-FFF2-40B4-BE49-F238E27FC236}">
                  <a16:creationId xmlns:a16="http://schemas.microsoft.com/office/drawing/2014/main" id="{86D40E67-9D98-0452-426C-41770D51D111}"/>
                </a:ext>
              </a:extLst>
            </p:cNvPr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7724006" y="8543315"/>
              <a:ext cx="131034" cy="156184"/>
            </a:xfrm>
            <a:prstGeom prst="rect">
              <a:avLst/>
            </a:prstGeom>
          </p:spPr>
        </p:pic>
        <p:pic>
          <p:nvPicPr>
            <p:cNvPr id="1390" name="object 589">
              <a:extLst>
                <a:ext uri="{FF2B5EF4-FFF2-40B4-BE49-F238E27FC236}">
                  <a16:creationId xmlns:a16="http://schemas.microsoft.com/office/drawing/2014/main" id="{4A693495-B032-463F-568F-00279ECCDB27}"/>
                </a:ext>
              </a:extLst>
            </p:cNvPr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7958569" y="8544597"/>
              <a:ext cx="202704" cy="154241"/>
            </a:xfrm>
            <a:prstGeom prst="rect">
              <a:avLst/>
            </a:prstGeom>
          </p:spPr>
        </p:pic>
        <p:pic>
          <p:nvPicPr>
            <p:cNvPr id="1391" name="object 590">
              <a:extLst>
                <a:ext uri="{FF2B5EF4-FFF2-40B4-BE49-F238E27FC236}">
                  <a16:creationId xmlns:a16="http://schemas.microsoft.com/office/drawing/2014/main" id="{5BA312BC-538B-2137-B859-B2B171199802}"/>
                </a:ext>
              </a:extLst>
            </p:cNvPr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8189341" y="8544597"/>
              <a:ext cx="104241" cy="153631"/>
            </a:xfrm>
            <a:prstGeom prst="rect">
              <a:avLst/>
            </a:prstGeom>
          </p:spPr>
        </p:pic>
        <p:pic>
          <p:nvPicPr>
            <p:cNvPr id="1392" name="object 591">
              <a:extLst>
                <a:ext uri="{FF2B5EF4-FFF2-40B4-BE49-F238E27FC236}">
                  <a16:creationId xmlns:a16="http://schemas.microsoft.com/office/drawing/2014/main" id="{E6D4BA73-10A0-04E0-8222-A3A6CA73A378}"/>
                </a:ext>
              </a:extLst>
            </p:cNvPr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8324786" y="8543315"/>
              <a:ext cx="101092" cy="154914"/>
            </a:xfrm>
            <a:prstGeom prst="rect">
              <a:avLst/>
            </a:prstGeom>
          </p:spPr>
        </p:pic>
        <p:pic>
          <p:nvPicPr>
            <p:cNvPr id="1393" name="object 592">
              <a:extLst>
                <a:ext uri="{FF2B5EF4-FFF2-40B4-BE49-F238E27FC236}">
                  <a16:creationId xmlns:a16="http://schemas.microsoft.com/office/drawing/2014/main" id="{A7A89E5A-5667-E209-2D44-7F44255F15DA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519007" y="8590305"/>
              <a:ext cx="100025" cy="109194"/>
            </a:xfrm>
            <a:prstGeom prst="rect">
              <a:avLst/>
            </a:prstGeom>
          </p:spPr>
        </p:pic>
        <p:pic>
          <p:nvPicPr>
            <p:cNvPr id="1394" name="object 593">
              <a:extLst>
                <a:ext uri="{FF2B5EF4-FFF2-40B4-BE49-F238E27FC236}">
                  <a16:creationId xmlns:a16="http://schemas.microsoft.com/office/drawing/2014/main" id="{6CD0C5B5-D5A5-5A0B-FBB2-E46E248594C7}"/>
                </a:ext>
              </a:extLst>
            </p:cNvPr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8638641" y="8591575"/>
              <a:ext cx="124256" cy="152374"/>
            </a:xfrm>
            <a:prstGeom prst="rect">
              <a:avLst/>
            </a:prstGeom>
          </p:spPr>
        </p:pic>
        <p:sp>
          <p:nvSpPr>
            <p:cNvPr id="1395" name="object 594">
              <a:extLst>
                <a:ext uri="{FF2B5EF4-FFF2-40B4-BE49-F238E27FC236}">
                  <a16:creationId xmlns:a16="http://schemas.microsoft.com/office/drawing/2014/main" id="{AF7104F4-46FE-4502-A904-358990D33929}"/>
                </a:ext>
              </a:extLst>
            </p:cNvPr>
            <p:cNvSpPr/>
            <p:nvPr/>
          </p:nvSpPr>
          <p:spPr>
            <a:xfrm>
              <a:off x="8791600" y="8591562"/>
              <a:ext cx="94615" cy="106680"/>
            </a:xfrm>
            <a:custGeom>
              <a:avLst/>
              <a:gdLst/>
              <a:ahLst/>
              <a:cxnLst/>
              <a:rect l="l" t="t" r="r" b="b"/>
              <a:pathLst>
                <a:path w="94615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96" name="object 595">
              <a:extLst>
                <a:ext uri="{FF2B5EF4-FFF2-40B4-BE49-F238E27FC236}">
                  <a16:creationId xmlns:a16="http://schemas.microsoft.com/office/drawing/2014/main" id="{9F49D8C8-C308-3324-2061-63E94F2CFD12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919057" y="8590305"/>
              <a:ext cx="100025" cy="109194"/>
            </a:xfrm>
            <a:prstGeom prst="rect">
              <a:avLst/>
            </a:prstGeom>
          </p:spPr>
        </p:pic>
        <p:pic>
          <p:nvPicPr>
            <p:cNvPr id="1397" name="object 596">
              <a:extLst>
                <a:ext uri="{FF2B5EF4-FFF2-40B4-BE49-F238E27FC236}">
                  <a16:creationId xmlns:a16="http://schemas.microsoft.com/office/drawing/2014/main" id="{27241FC8-2DD6-9685-25AB-1E68D6371311}"/>
                </a:ext>
              </a:extLst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9051328" y="8590292"/>
              <a:ext cx="91084" cy="107937"/>
            </a:xfrm>
            <a:prstGeom prst="rect">
              <a:avLst/>
            </a:prstGeom>
          </p:spPr>
        </p:pic>
        <p:pic>
          <p:nvPicPr>
            <p:cNvPr id="1398" name="object 597">
              <a:extLst>
                <a:ext uri="{FF2B5EF4-FFF2-40B4-BE49-F238E27FC236}">
                  <a16:creationId xmlns:a16="http://schemas.microsoft.com/office/drawing/2014/main" id="{0190030F-888C-1DAA-A017-C25EF842421F}"/>
                </a:ext>
              </a:extLst>
            </p:cNvPr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9170289" y="8590292"/>
              <a:ext cx="102158" cy="159981"/>
            </a:xfrm>
            <a:prstGeom prst="rect">
              <a:avLst/>
            </a:prstGeom>
          </p:spPr>
        </p:pic>
        <p:pic>
          <p:nvPicPr>
            <p:cNvPr id="1399" name="object 598">
              <a:extLst>
                <a:ext uri="{FF2B5EF4-FFF2-40B4-BE49-F238E27FC236}">
                  <a16:creationId xmlns:a16="http://schemas.microsoft.com/office/drawing/2014/main" id="{7617E9CA-E024-DAF9-00BD-6C80FF1631BA}"/>
                </a:ext>
              </a:extLst>
            </p:cNvPr>
            <p:cNvPicPr/>
            <p:nvPr/>
          </p:nvPicPr>
          <p:blipFill>
            <a:blip r:embed="rId299" cstate="print"/>
            <a:stretch>
              <a:fillRect/>
            </a:stretch>
          </p:blipFill>
          <p:spPr>
            <a:xfrm>
              <a:off x="9298788" y="8590292"/>
              <a:ext cx="94767" cy="109207"/>
            </a:xfrm>
            <a:prstGeom prst="rect">
              <a:avLst/>
            </a:prstGeom>
          </p:spPr>
        </p:pic>
        <p:pic>
          <p:nvPicPr>
            <p:cNvPr id="1400" name="object 599">
              <a:extLst>
                <a:ext uri="{FF2B5EF4-FFF2-40B4-BE49-F238E27FC236}">
                  <a16:creationId xmlns:a16="http://schemas.microsoft.com/office/drawing/2014/main" id="{95F6D72B-6A2F-BC48-A167-D58F2533C8CF}"/>
                </a:ext>
              </a:extLst>
            </p:cNvPr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9425444" y="8591562"/>
              <a:ext cx="123748" cy="106667"/>
            </a:xfrm>
            <a:prstGeom prst="rect">
              <a:avLst/>
            </a:prstGeom>
          </p:spPr>
        </p:pic>
        <p:pic>
          <p:nvPicPr>
            <p:cNvPr id="1401" name="object 600">
              <a:extLst>
                <a:ext uri="{FF2B5EF4-FFF2-40B4-BE49-F238E27FC236}">
                  <a16:creationId xmlns:a16="http://schemas.microsoft.com/office/drawing/2014/main" id="{7B25DA38-5FF9-E741-FE98-BD0CB01F093A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579457" y="8590292"/>
              <a:ext cx="94767" cy="109207"/>
            </a:xfrm>
            <a:prstGeom prst="rect">
              <a:avLst/>
            </a:prstGeom>
          </p:spPr>
        </p:pic>
        <p:sp>
          <p:nvSpPr>
            <p:cNvPr id="1402" name="object 601">
              <a:extLst>
                <a:ext uri="{FF2B5EF4-FFF2-40B4-BE49-F238E27FC236}">
                  <a16:creationId xmlns:a16="http://schemas.microsoft.com/office/drawing/2014/main" id="{274270B8-855C-4E12-7A51-0C578DAC691F}"/>
                </a:ext>
              </a:extLst>
            </p:cNvPr>
            <p:cNvSpPr/>
            <p:nvPr/>
          </p:nvSpPr>
          <p:spPr>
            <a:xfrm>
              <a:off x="9708540" y="8591562"/>
              <a:ext cx="229235" cy="106680"/>
            </a:xfrm>
            <a:custGeom>
              <a:avLst/>
              <a:gdLst/>
              <a:ahLst/>
              <a:cxnLst/>
              <a:rect l="l" t="t" r="r" b="b"/>
              <a:pathLst>
                <a:path w="229234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  <a:path w="229234" h="106679">
                  <a:moveTo>
                    <a:pt x="228739" y="101600"/>
                  </a:moveTo>
                  <a:lnTo>
                    <a:pt x="228003" y="101600"/>
                  </a:lnTo>
                  <a:lnTo>
                    <a:pt x="228003" y="93980"/>
                  </a:lnTo>
                  <a:lnTo>
                    <a:pt x="227634" y="93980"/>
                  </a:lnTo>
                  <a:lnTo>
                    <a:pt x="227634" y="85090"/>
                  </a:lnTo>
                  <a:lnTo>
                    <a:pt x="227584" y="69850"/>
                  </a:lnTo>
                  <a:lnTo>
                    <a:pt x="227406" y="69850"/>
                  </a:lnTo>
                  <a:lnTo>
                    <a:pt x="227406" y="63500"/>
                  </a:lnTo>
                  <a:lnTo>
                    <a:pt x="227418" y="57150"/>
                  </a:lnTo>
                  <a:lnTo>
                    <a:pt x="227457" y="55880"/>
                  </a:lnTo>
                  <a:lnTo>
                    <a:pt x="227482" y="55880"/>
                  </a:lnTo>
                  <a:lnTo>
                    <a:pt x="227482" y="0"/>
                  </a:lnTo>
                  <a:lnTo>
                    <a:pt x="208013" y="0"/>
                  </a:lnTo>
                  <a:lnTo>
                    <a:pt x="208013" y="41910"/>
                  </a:lnTo>
                  <a:lnTo>
                    <a:pt x="155371" y="41910"/>
                  </a:lnTo>
                  <a:lnTo>
                    <a:pt x="155371" y="0"/>
                  </a:lnTo>
                  <a:lnTo>
                    <a:pt x="134620" y="0"/>
                  </a:lnTo>
                  <a:lnTo>
                    <a:pt x="134620" y="5080"/>
                  </a:lnTo>
                  <a:lnTo>
                    <a:pt x="135140" y="5080"/>
                  </a:lnTo>
                  <a:lnTo>
                    <a:pt x="135140" y="12700"/>
                  </a:lnTo>
                  <a:lnTo>
                    <a:pt x="135445" y="12700"/>
                  </a:lnTo>
                  <a:lnTo>
                    <a:pt x="135445" y="21590"/>
                  </a:lnTo>
                  <a:lnTo>
                    <a:pt x="135648" y="21590"/>
                  </a:lnTo>
                  <a:lnTo>
                    <a:pt x="135648" y="29210"/>
                  </a:lnTo>
                  <a:lnTo>
                    <a:pt x="135724" y="41910"/>
                  </a:lnTo>
                  <a:lnTo>
                    <a:pt x="135763" y="43180"/>
                  </a:lnTo>
                  <a:lnTo>
                    <a:pt x="135813" y="50800"/>
                  </a:lnTo>
                  <a:lnTo>
                    <a:pt x="135890" y="55880"/>
                  </a:lnTo>
                  <a:lnTo>
                    <a:pt x="135890" y="106680"/>
                  </a:lnTo>
                  <a:lnTo>
                    <a:pt x="155371" y="106680"/>
                  </a:lnTo>
                  <a:lnTo>
                    <a:pt x="155371" y="57150"/>
                  </a:lnTo>
                  <a:lnTo>
                    <a:pt x="208013" y="57150"/>
                  </a:lnTo>
                  <a:lnTo>
                    <a:pt x="208013" y="106680"/>
                  </a:lnTo>
                  <a:lnTo>
                    <a:pt x="228739" y="106680"/>
                  </a:lnTo>
                  <a:lnTo>
                    <a:pt x="22873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03" name="object 602">
              <a:extLst>
                <a:ext uri="{FF2B5EF4-FFF2-40B4-BE49-F238E27FC236}">
                  <a16:creationId xmlns:a16="http://schemas.microsoft.com/office/drawing/2014/main" id="{AD3589A6-F376-E804-6BA7-4A50AC50A29D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971888" y="8590305"/>
              <a:ext cx="100025" cy="109194"/>
            </a:xfrm>
            <a:prstGeom prst="rect">
              <a:avLst/>
            </a:prstGeom>
          </p:spPr>
        </p:pic>
        <p:pic>
          <p:nvPicPr>
            <p:cNvPr id="1404" name="object 603">
              <a:extLst>
                <a:ext uri="{FF2B5EF4-FFF2-40B4-BE49-F238E27FC236}">
                  <a16:creationId xmlns:a16="http://schemas.microsoft.com/office/drawing/2014/main" id="{8C568CD1-792A-43B4-B4C4-89065D2D0F5D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162387" y="8590292"/>
              <a:ext cx="87401" cy="109207"/>
            </a:xfrm>
            <a:prstGeom prst="rect">
              <a:avLst/>
            </a:prstGeom>
          </p:spPr>
        </p:pic>
        <p:sp>
          <p:nvSpPr>
            <p:cNvPr id="1405" name="object 604">
              <a:extLst>
                <a:ext uri="{FF2B5EF4-FFF2-40B4-BE49-F238E27FC236}">
                  <a16:creationId xmlns:a16="http://schemas.microsoft.com/office/drawing/2014/main" id="{37F4CE2D-A62C-E2E8-A4FE-654BA8EF6A39}"/>
                </a:ext>
              </a:extLst>
            </p:cNvPr>
            <p:cNvSpPr/>
            <p:nvPr/>
          </p:nvSpPr>
          <p:spPr>
            <a:xfrm>
              <a:off x="10349345" y="8591562"/>
              <a:ext cx="90805" cy="106680"/>
            </a:xfrm>
            <a:custGeom>
              <a:avLst/>
              <a:gdLst/>
              <a:ahLst/>
              <a:cxnLst/>
              <a:rect l="l" t="t" r="r" b="b"/>
              <a:pathLst>
                <a:path w="90804" h="106679">
                  <a:moveTo>
                    <a:pt x="90754" y="101600"/>
                  </a:moveTo>
                  <a:lnTo>
                    <a:pt x="90043" y="101600"/>
                  </a:lnTo>
                  <a:lnTo>
                    <a:pt x="90043" y="93980"/>
                  </a:lnTo>
                  <a:lnTo>
                    <a:pt x="89687" y="93980"/>
                  </a:lnTo>
                  <a:lnTo>
                    <a:pt x="89687" y="85090"/>
                  </a:lnTo>
                  <a:lnTo>
                    <a:pt x="89623" y="69850"/>
                  </a:lnTo>
                  <a:lnTo>
                    <a:pt x="89458" y="69850"/>
                  </a:lnTo>
                  <a:lnTo>
                    <a:pt x="89458" y="63500"/>
                  </a:lnTo>
                  <a:lnTo>
                    <a:pt x="89458" y="55880"/>
                  </a:lnTo>
                  <a:lnTo>
                    <a:pt x="89522" y="15240"/>
                  </a:lnTo>
                  <a:lnTo>
                    <a:pt x="8952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5880"/>
                  </a:lnTo>
                  <a:lnTo>
                    <a:pt x="0" y="106680"/>
                  </a:lnTo>
                  <a:lnTo>
                    <a:pt x="19494" y="106680"/>
                  </a:lnTo>
                  <a:lnTo>
                    <a:pt x="19494" y="15240"/>
                  </a:lnTo>
                  <a:lnTo>
                    <a:pt x="70027" y="15240"/>
                  </a:lnTo>
                  <a:lnTo>
                    <a:pt x="70027" y="106680"/>
                  </a:lnTo>
                  <a:lnTo>
                    <a:pt x="90754" y="106680"/>
                  </a:lnTo>
                  <a:lnTo>
                    <a:pt x="90754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06" name="object 605">
              <a:extLst>
                <a:ext uri="{FF2B5EF4-FFF2-40B4-BE49-F238E27FC236}">
                  <a16:creationId xmlns:a16="http://schemas.microsoft.com/office/drawing/2014/main" id="{933E4EE1-304C-FEF0-9472-FD69794944B8}"/>
                </a:ext>
              </a:extLst>
            </p:cNvPr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10475848" y="8590292"/>
              <a:ext cx="102158" cy="159981"/>
            </a:xfrm>
            <a:prstGeom prst="rect">
              <a:avLst/>
            </a:prstGeom>
          </p:spPr>
        </p:pic>
        <p:pic>
          <p:nvPicPr>
            <p:cNvPr id="1407" name="object 606">
              <a:extLst>
                <a:ext uri="{FF2B5EF4-FFF2-40B4-BE49-F238E27FC236}">
                  <a16:creationId xmlns:a16="http://schemas.microsoft.com/office/drawing/2014/main" id="{BDFBE631-5DA5-8C3B-E3B1-D00A5722BC5F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604348" y="8590305"/>
              <a:ext cx="100025" cy="109194"/>
            </a:xfrm>
            <a:prstGeom prst="rect">
              <a:avLst/>
            </a:prstGeom>
          </p:spPr>
        </p:pic>
        <p:pic>
          <p:nvPicPr>
            <p:cNvPr id="1408" name="object 607">
              <a:extLst>
                <a:ext uri="{FF2B5EF4-FFF2-40B4-BE49-F238E27FC236}">
                  <a16:creationId xmlns:a16="http://schemas.microsoft.com/office/drawing/2014/main" id="{FF3DC1F2-8577-7ABF-6304-B7E447B86AAB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0730077" y="8590292"/>
              <a:ext cx="94767" cy="109207"/>
            </a:xfrm>
            <a:prstGeom prst="rect">
              <a:avLst/>
            </a:prstGeom>
          </p:spPr>
        </p:pic>
        <p:pic>
          <p:nvPicPr>
            <p:cNvPr id="1409" name="object 608">
              <a:extLst>
                <a:ext uri="{FF2B5EF4-FFF2-40B4-BE49-F238E27FC236}">
                  <a16:creationId xmlns:a16="http://schemas.microsoft.com/office/drawing/2014/main" id="{439363C3-3389-0C86-99F9-CE6B9867FDF6}"/>
                </a:ext>
              </a:extLst>
            </p:cNvPr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0857268" y="8590292"/>
              <a:ext cx="90030" cy="107937"/>
            </a:xfrm>
            <a:prstGeom prst="rect">
              <a:avLst/>
            </a:prstGeom>
          </p:spPr>
        </p:pic>
        <p:sp>
          <p:nvSpPr>
            <p:cNvPr id="1410" name="object 609">
              <a:extLst>
                <a:ext uri="{FF2B5EF4-FFF2-40B4-BE49-F238E27FC236}">
                  <a16:creationId xmlns:a16="http://schemas.microsoft.com/office/drawing/2014/main" id="{7136AEEE-5F4B-109D-C264-FFD88AA0467A}"/>
                </a:ext>
              </a:extLst>
            </p:cNvPr>
            <p:cNvSpPr/>
            <p:nvPr/>
          </p:nvSpPr>
          <p:spPr>
            <a:xfrm>
              <a:off x="10969485" y="859156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11" name="object 610">
              <a:extLst>
                <a:ext uri="{FF2B5EF4-FFF2-40B4-BE49-F238E27FC236}">
                  <a16:creationId xmlns:a16="http://schemas.microsoft.com/office/drawing/2014/main" id="{C23DC525-2213-59C6-1EFA-9AA0E1718B24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1090757" y="8590305"/>
              <a:ext cx="100025" cy="109194"/>
            </a:xfrm>
            <a:prstGeom prst="rect">
              <a:avLst/>
            </a:prstGeom>
          </p:spPr>
        </p:pic>
        <p:pic>
          <p:nvPicPr>
            <p:cNvPr id="1412" name="object 611">
              <a:extLst>
                <a:ext uri="{FF2B5EF4-FFF2-40B4-BE49-F238E27FC236}">
                  <a16:creationId xmlns:a16="http://schemas.microsoft.com/office/drawing/2014/main" id="{01583675-35BA-F612-5492-66BADEB0128D}"/>
                </a:ext>
              </a:extLst>
            </p:cNvPr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11222494" y="8591562"/>
              <a:ext cx="123748" cy="106667"/>
            </a:xfrm>
            <a:prstGeom prst="rect">
              <a:avLst/>
            </a:prstGeom>
          </p:spPr>
        </p:pic>
        <p:pic>
          <p:nvPicPr>
            <p:cNvPr id="1413" name="object 612">
              <a:extLst>
                <a:ext uri="{FF2B5EF4-FFF2-40B4-BE49-F238E27FC236}">
                  <a16:creationId xmlns:a16="http://schemas.microsoft.com/office/drawing/2014/main" id="{15A7ED82-F769-DF95-8301-2342F6F3F6C6}"/>
                </a:ext>
              </a:extLst>
            </p:cNvPr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6879494" y="8831224"/>
              <a:ext cx="701771" cy="208635"/>
            </a:xfrm>
            <a:prstGeom prst="rect">
              <a:avLst/>
            </a:prstGeom>
          </p:spPr>
        </p:pic>
        <p:sp>
          <p:nvSpPr>
            <p:cNvPr id="1414" name="object 613">
              <a:extLst>
                <a:ext uri="{FF2B5EF4-FFF2-40B4-BE49-F238E27FC236}">
                  <a16:creationId xmlns:a16="http://schemas.microsoft.com/office/drawing/2014/main" id="{BC55C9DF-1EB7-A7B0-32DA-AAF8E9839776}"/>
                </a:ext>
              </a:extLst>
            </p:cNvPr>
            <p:cNvSpPr/>
            <p:nvPr/>
          </p:nvSpPr>
          <p:spPr>
            <a:xfrm>
              <a:off x="7605255" y="8887472"/>
              <a:ext cx="99060" cy="106680"/>
            </a:xfrm>
            <a:custGeom>
              <a:avLst/>
              <a:gdLst/>
              <a:ahLst/>
              <a:cxnLst/>
              <a:rect l="l" t="t" r="r" b="b"/>
              <a:pathLst>
                <a:path w="99059" h="106679">
                  <a:moveTo>
                    <a:pt x="9846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9484" y="15240"/>
                  </a:lnTo>
                  <a:lnTo>
                    <a:pt x="39484" y="106680"/>
                  </a:lnTo>
                  <a:lnTo>
                    <a:pt x="58953" y="106680"/>
                  </a:lnTo>
                  <a:lnTo>
                    <a:pt x="58953" y="15240"/>
                  </a:lnTo>
                  <a:lnTo>
                    <a:pt x="98463" y="15240"/>
                  </a:lnTo>
                  <a:lnTo>
                    <a:pt x="9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15" name="object 614">
              <a:extLst>
                <a:ext uri="{FF2B5EF4-FFF2-40B4-BE49-F238E27FC236}">
                  <a16:creationId xmlns:a16="http://schemas.microsoft.com/office/drawing/2014/main" id="{EA3BF4B6-4547-0603-52E6-C31E80E3913F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728546" y="8886202"/>
              <a:ext cx="100342" cy="109207"/>
            </a:xfrm>
            <a:prstGeom prst="rect">
              <a:avLst/>
            </a:prstGeom>
          </p:spPr>
        </p:pic>
        <p:sp>
          <p:nvSpPr>
            <p:cNvPr id="1416" name="object 615">
              <a:extLst>
                <a:ext uri="{FF2B5EF4-FFF2-40B4-BE49-F238E27FC236}">
                  <a16:creationId xmlns:a16="http://schemas.microsoft.com/office/drawing/2014/main" id="{7629A214-1BEC-366A-A230-18058DF40BEC}"/>
                </a:ext>
              </a:extLst>
            </p:cNvPr>
            <p:cNvSpPr/>
            <p:nvPr/>
          </p:nvSpPr>
          <p:spPr>
            <a:xfrm>
              <a:off x="7926730" y="8887472"/>
              <a:ext cx="94615" cy="106680"/>
            </a:xfrm>
            <a:custGeom>
              <a:avLst/>
              <a:gdLst/>
              <a:ahLst/>
              <a:cxnLst/>
              <a:rect l="l" t="t" r="r" b="b"/>
              <a:pathLst>
                <a:path w="94615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17" name="object 616">
              <a:extLst>
                <a:ext uri="{FF2B5EF4-FFF2-40B4-BE49-F238E27FC236}">
                  <a16:creationId xmlns:a16="http://schemas.microsoft.com/office/drawing/2014/main" id="{030BA325-29F7-EBB8-B9B2-76317CAF4D17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054937" y="8886202"/>
              <a:ext cx="100342" cy="109207"/>
            </a:xfrm>
            <a:prstGeom prst="rect">
              <a:avLst/>
            </a:prstGeom>
          </p:spPr>
        </p:pic>
        <p:pic>
          <p:nvPicPr>
            <p:cNvPr id="1418" name="object 617">
              <a:extLst>
                <a:ext uri="{FF2B5EF4-FFF2-40B4-BE49-F238E27FC236}">
                  <a16:creationId xmlns:a16="http://schemas.microsoft.com/office/drawing/2014/main" id="{5CFD5D27-493B-8A38-BB80-30E76754D5B7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245957" y="8886215"/>
              <a:ext cx="100025" cy="109194"/>
            </a:xfrm>
            <a:prstGeom prst="rect">
              <a:avLst/>
            </a:prstGeom>
          </p:spPr>
        </p:pic>
        <p:pic>
          <p:nvPicPr>
            <p:cNvPr id="1419" name="object 618">
              <a:extLst>
                <a:ext uri="{FF2B5EF4-FFF2-40B4-BE49-F238E27FC236}">
                  <a16:creationId xmlns:a16="http://schemas.microsoft.com/office/drawing/2014/main" id="{7E13F7E7-CADA-EE62-8244-A2AC88905CC4}"/>
                </a:ext>
              </a:extLst>
            </p:cNvPr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8370328" y="8887473"/>
              <a:ext cx="84759" cy="106667"/>
            </a:xfrm>
            <a:prstGeom prst="rect">
              <a:avLst/>
            </a:prstGeom>
          </p:spPr>
        </p:pic>
        <p:pic>
          <p:nvPicPr>
            <p:cNvPr id="1420" name="object 619">
              <a:extLst>
                <a:ext uri="{FF2B5EF4-FFF2-40B4-BE49-F238E27FC236}">
                  <a16:creationId xmlns:a16="http://schemas.microsoft.com/office/drawing/2014/main" id="{A72F6FBE-F280-9C8D-117F-13D592947D44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488527" y="8886202"/>
              <a:ext cx="94767" cy="109207"/>
            </a:xfrm>
            <a:prstGeom prst="rect">
              <a:avLst/>
            </a:prstGeom>
          </p:spPr>
        </p:pic>
        <p:pic>
          <p:nvPicPr>
            <p:cNvPr id="1421" name="object 620">
              <a:extLst>
                <a:ext uri="{FF2B5EF4-FFF2-40B4-BE49-F238E27FC236}">
                  <a16:creationId xmlns:a16="http://schemas.microsoft.com/office/drawing/2014/main" id="{6B74714F-28DF-EB93-E1A1-510D9142089F}"/>
                </a:ext>
              </a:extLst>
            </p:cNvPr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8611489" y="8886202"/>
              <a:ext cx="102158" cy="159986"/>
            </a:xfrm>
            <a:prstGeom prst="rect">
              <a:avLst/>
            </a:prstGeom>
          </p:spPr>
        </p:pic>
        <p:pic>
          <p:nvPicPr>
            <p:cNvPr id="1422" name="object 621">
              <a:extLst>
                <a:ext uri="{FF2B5EF4-FFF2-40B4-BE49-F238E27FC236}">
                  <a16:creationId xmlns:a16="http://schemas.microsoft.com/office/drawing/2014/main" id="{601272E9-9C48-A2A0-C806-2296196A4AD5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739988" y="8886202"/>
              <a:ext cx="94767" cy="109207"/>
            </a:xfrm>
            <a:prstGeom prst="rect">
              <a:avLst/>
            </a:prstGeom>
          </p:spPr>
        </p:pic>
        <p:pic>
          <p:nvPicPr>
            <p:cNvPr id="1423" name="object 622">
              <a:extLst>
                <a:ext uri="{FF2B5EF4-FFF2-40B4-BE49-F238E27FC236}">
                  <a16:creationId xmlns:a16="http://schemas.microsoft.com/office/drawing/2014/main" id="{E29EDE78-7C56-D101-CB0E-6741B0AD7674}"/>
                </a:ext>
              </a:extLst>
            </p:cNvPr>
            <p:cNvPicPr/>
            <p:nvPr/>
          </p:nvPicPr>
          <p:blipFill>
            <a:blip r:embed="rId302" cstate="print"/>
            <a:stretch>
              <a:fillRect/>
            </a:stretch>
          </p:blipFill>
          <p:spPr>
            <a:xfrm>
              <a:off x="8854541" y="8887485"/>
              <a:ext cx="124256" cy="152374"/>
            </a:xfrm>
            <a:prstGeom prst="rect">
              <a:avLst/>
            </a:prstGeom>
          </p:spPr>
        </p:pic>
        <p:sp>
          <p:nvSpPr>
            <p:cNvPr id="1424" name="object 623">
              <a:extLst>
                <a:ext uri="{FF2B5EF4-FFF2-40B4-BE49-F238E27FC236}">
                  <a16:creationId xmlns:a16="http://schemas.microsoft.com/office/drawing/2014/main" id="{B7B6B0E6-8C51-8A16-2697-254FC4520503}"/>
                </a:ext>
              </a:extLst>
            </p:cNvPr>
            <p:cNvSpPr/>
            <p:nvPr/>
          </p:nvSpPr>
          <p:spPr>
            <a:xfrm>
              <a:off x="9007500" y="8887472"/>
              <a:ext cx="94615" cy="106680"/>
            </a:xfrm>
            <a:custGeom>
              <a:avLst/>
              <a:gdLst/>
              <a:ahLst/>
              <a:cxnLst/>
              <a:rect l="l" t="t" r="r" b="b"/>
              <a:pathLst>
                <a:path w="94615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25" name="object 624">
              <a:extLst>
                <a:ext uri="{FF2B5EF4-FFF2-40B4-BE49-F238E27FC236}">
                  <a16:creationId xmlns:a16="http://schemas.microsoft.com/office/drawing/2014/main" id="{5634EF42-14A3-2D37-9529-B7DEC9866507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134957" y="8886215"/>
              <a:ext cx="100025" cy="109194"/>
            </a:xfrm>
            <a:prstGeom prst="rect">
              <a:avLst/>
            </a:prstGeom>
          </p:spPr>
        </p:pic>
        <p:pic>
          <p:nvPicPr>
            <p:cNvPr id="1426" name="object 625">
              <a:extLst>
                <a:ext uri="{FF2B5EF4-FFF2-40B4-BE49-F238E27FC236}">
                  <a16:creationId xmlns:a16="http://schemas.microsoft.com/office/drawing/2014/main" id="{60C2244D-82AA-B116-0E68-96FF3E390FEA}"/>
                </a:ext>
              </a:extLst>
            </p:cNvPr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9268803" y="8840507"/>
              <a:ext cx="95300" cy="153631"/>
            </a:xfrm>
            <a:prstGeom prst="rect">
              <a:avLst/>
            </a:prstGeom>
          </p:spPr>
        </p:pic>
        <p:pic>
          <p:nvPicPr>
            <p:cNvPr id="1427" name="object 626">
              <a:extLst>
                <a:ext uri="{FF2B5EF4-FFF2-40B4-BE49-F238E27FC236}">
                  <a16:creationId xmlns:a16="http://schemas.microsoft.com/office/drawing/2014/main" id="{FAA5F320-0B4A-9C3C-0D81-126D030A3E0E}"/>
                </a:ext>
              </a:extLst>
            </p:cNvPr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9460268" y="8837332"/>
              <a:ext cx="131648" cy="208856"/>
            </a:xfrm>
            <a:prstGeom prst="rect">
              <a:avLst/>
            </a:prstGeom>
          </p:spPr>
        </p:pic>
        <p:pic>
          <p:nvPicPr>
            <p:cNvPr id="1428" name="object 627">
              <a:extLst>
                <a:ext uri="{FF2B5EF4-FFF2-40B4-BE49-F238E27FC236}">
                  <a16:creationId xmlns:a16="http://schemas.microsoft.com/office/drawing/2014/main" id="{862AC175-2988-222E-2F9F-F80EA2DD67DF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624403" y="8887485"/>
              <a:ext cx="95300" cy="106654"/>
            </a:xfrm>
            <a:prstGeom prst="rect">
              <a:avLst/>
            </a:prstGeom>
          </p:spPr>
        </p:pic>
        <p:sp>
          <p:nvSpPr>
            <p:cNvPr id="1429" name="object 628">
              <a:extLst>
                <a:ext uri="{FF2B5EF4-FFF2-40B4-BE49-F238E27FC236}">
                  <a16:creationId xmlns:a16="http://schemas.microsoft.com/office/drawing/2014/main" id="{60C76DF4-86E1-7237-4B2D-99355C0FCD94}"/>
                </a:ext>
              </a:extLst>
            </p:cNvPr>
            <p:cNvSpPr/>
            <p:nvPr/>
          </p:nvSpPr>
          <p:spPr>
            <a:xfrm>
              <a:off x="9760611" y="8887472"/>
              <a:ext cx="94615" cy="106680"/>
            </a:xfrm>
            <a:custGeom>
              <a:avLst/>
              <a:gdLst/>
              <a:ahLst/>
              <a:cxnLst/>
              <a:rect l="l" t="t" r="r" b="b"/>
              <a:pathLst>
                <a:path w="94615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30" name="object 629">
              <a:extLst>
                <a:ext uri="{FF2B5EF4-FFF2-40B4-BE49-F238E27FC236}">
                  <a16:creationId xmlns:a16="http://schemas.microsoft.com/office/drawing/2014/main" id="{75FBDB21-94A7-F5DF-517C-5B74ADD7BA61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9888817" y="8886202"/>
              <a:ext cx="100342" cy="109207"/>
            </a:xfrm>
            <a:prstGeom prst="rect">
              <a:avLst/>
            </a:prstGeom>
          </p:spPr>
        </p:pic>
        <p:sp>
          <p:nvSpPr>
            <p:cNvPr id="1431" name="object 630">
              <a:extLst>
                <a:ext uri="{FF2B5EF4-FFF2-40B4-BE49-F238E27FC236}">
                  <a16:creationId xmlns:a16="http://schemas.microsoft.com/office/drawing/2014/main" id="{49C4E2F0-76C3-1166-BBC6-805D3CFB94A2}"/>
                </a:ext>
              </a:extLst>
            </p:cNvPr>
            <p:cNvSpPr/>
            <p:nvPr/>
          </p:nvSpPr>
          <p:spPr>
            <a:xfrm>
              <a:off x="10023500" y="8887472"/>
              <a:ext cx="94615" cy="106680"/>
            </a:xfrm>
            <a:custGeom>
              <a:avLst/>
              <a:gdLst/>
              <a:ahLst/>
              <a:cxnLst/>
              <a:rect l="l" t="t" r="r" b="b"/>
              <a:pathLst>
                <a:path w="94615" h="106679">
                  <a:moveTo>
                    <a:pt x="94119" y="101600"/>
                  </a:moveTo>
                  <a:lnTo>
                    <a:pt x="93383" y="101600"/>
                  </a:lnTo>
                  <a:lnTo>
                    <a:pt x="93383" y="93980"/>
                  </a:lnTo>
                  <a:lnTo>
                    <a:pt x="93014" y="93980"/>
                  </a:lnTo>
                  <a:lnTo>
                    <a:pt x="93014" y="85090"/>
                  </a:lnTo>
                  <a:lnTo>
                    <a:pt x="92964" y="69850"/>
                  </a:lnTo>
                  <a:lnTo>
                    <a:pt x="92786" y="69850"/>
                  </a:lnTo>
                  <a:lnTo>
                    <a:pt x="92786" y="63500"/>
                  </a:lnTo>
                  <a:lnTo>
                    <a:pt x="92798" y="57150"/>
                  </a:lnTo>
                  <a:lnTo>
                    <a:pt x="92837" y="55880"/>
                  </a:lnTo>
                  <a:lnTo>
                    <a:pt x="92862" y="55880"/>
                  </a:lnTo>
                  <a:lnTo>
                    <a:pt x="92862" y="0"/>
                  </a:lnTo>
                  <a:lnTo>
                    <a:pt x="73393" y="0"/>
                  </a:lnTo>
                  <a:lnTo>
                    <a:pt x="73393" y="41910"/>
                  </a:lnTo>
                  <a:lnTo>
                    <a:pt x="20751" y="41910"/>
                  </a:lnTo>
                  <a:lnTo>
                    <a:pt x="2075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520" y="5080"/>
                  </a:lnTo>
                  <a:lnTo>
                    <a:pt x="520" y="12700"/>
                  </a:lnTo>
                  <a:lnTo>
                    <a:pt x="825" y="12700"/>
                  </a:lnTo>
                  <a:lnTo>
                    <a:pt x="825" y="21590"/>
                  </a:lnTo>
                  <a:lnTo>
                    <a:pt x="1028" y="21590"/>
                  </a:lnTo>
                  <a:lnTo>
                    <a:pt x="1028" y="29210"/>
                  </a:lnTo>
                  <a:lnTo>
                    <a:pt x="1104" y="41910"/>
                  </a:lnTo>
                  <a:lnTo>
                    <a:pt x="1143" y="43180"/>
                  </a:lnTo>
                  <a:lnTo>
                    <a:pt x="1193" y="50800"/>
                  </a:lnTo>
                  <a:lnTo>
                    <a:pt x="1270" y="55880"/>
                  </a:lnTo>
                  <a:lnTo>
                    <a:pt x="1270" y="106680"/>
                  </a:lnTo>
                  <a:lnTo>
                    <a:pt x="20751" y="106680"/>
                  </a:lnTo>
                  <a:lnTo>
                    <a:pt x="20751" y="57150"/>
                  </a:lnTo>
                  <a:lnTo>
                    <a:pt x="73393" y="57150"/>
                  </a:lnTo>
                  <a:lnTo>
                    <a:pt x="73393" y="106680"/>
                  </a:lnTo>
                  <a:lnTo>
                    <a:pt x="94119" y="106680"/>
                  </a:lnTo>
                  <a:lnTo>
                    <a:pt x="94119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32" name="object 631">
              <a:extLst>
                <a:ext uri="{FF2B5EF4-FFF2-40B4-BE49-F238E27FC236}">
                  <a16:creationId xmlns:a16="http://schemas.microsoft.com/office/drawing/2014/main" id="{E48E1B81-4497-42CD-9EE8-DECFAB2EB9B6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0150957" y="8886202"/>
              <a:ext cx="87401" cy="109207"/>
            </a:xfrm>
            <a:prstGeom prst="rect">
              <a:avLst/>
            </a:prstGeom>
          </p:spPr>
        </p:pic>
        <p:pic>
          <p:nvPicPr>
            <p:cNvPr id="1433" name="object 632">
              <a:extLst>
                <a:ext uri="{FF2B5EF4-FFF2-40B4-BE49-F238E27FC236}">
                  <a16:creationId xmlns:a16="http://schemas.microsoft.com/office/drawing/2014/main" id="{D19606DF-7387-50D4-B185-92CB185CD5F4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263988" y="8886215"/>
              <a:ext cx="100025" cy="109194"/>
            </a:xfrm>
            <a:prstGeom prst="rect">
              <a:avLst/>
            </a:prstGeom>
          </p:spPr>
        </p:pic>
        <p:pic>
          <p:nvPicPr>
            <p:cNvPr id="1434" name="object 633">
              <a:extLst>
                <a:ext uri="{FF2B5EF4-FFF2-40B4-BE49-F238E27FC236}">
                  <a16:creationId xmlns:a16="http://schemas.microsoft.com/office/drawing/2014/main" id="{CAD5997A-C37C-D3DA-1A70-47AD325D8859}"/>
                </a:ext>
              </a:extLst>
            </p:cNvPr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0396258" y="8886202"/>
              <a:ext cx="91084" cy="107937"/>
            </a:xfrm>
            <a:prstGeom prst="rect">
              <a:avLst/>
            </a:prstGeom>
          </p:spPr>
        </p:pic>
        <p:pic>
          <p:nvPicPr>
            <p:cNvPr id="1435" name="object 634">
              <a:extLst>
                <a:ext uri="{FF2B5EF4-FFF2-40B4-BE49-F238E27FC236}">
                  <a16:creationId xmlns:a16="http://schemas.microsoft.com/office/drawing/2014/main" id="{E4AC7BFE-BE58-923C-22AC-66B7EB5A6495}"/>
                </a:ext>
              </a:extLst>
            </p:cNvPr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10519448" y="8887485"/>
              <a:ext cx="131610" cy="106654"/>
            </a:xfrm>
            <a:prstGeom prst="rect">
              <a:avLst/>
            </a:prstGeom>
          </p:spPr>
        </p:pic>
        <p:pic>
          <p:nvPicPr>
            <p:cNvPr id="1436" name="object 635">
              <a:extLst>
                <a:ext uri="{FF2B5EF4-FFF2-40B4-BE49-F238E27FC236}">
                  <a16:creationId xmlns:a16="http://schemas.microsoft.com/office/drawing/2014/main" id="{AD0EE5E7-4060-EA64-8B41-3523F2E9D54A}"/>
                </a:ext>
              </a:extLst>
            </p:cNvPr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10689933" y="8840507"/>
              <a:ext cx="95300" cy="153631"/>
            </a:xfrm>
            <a:prstGeom prst="rect">
              <a:avLst/>
            </a:prstGeom>
          </p:spPr>
        </p:pic>
        <p:sp>
          <p:nvSpPr>
            <p:cNvPr id="1437" name="object 636">
              <a:extLst>
                <a:ext uri="{FF2B5EF4-FFF2-40B4-BE49-F238E27FC236}">
                  <a16:creationId xmlns:a16="http://schemas.microsoft.com/office/drawing/2014/main" id="{29F1670B-9007-7D28-6811-AFEFA526EF3A}"/>
                </a:ext>
              </a:extLst>
            </p:cNvPr>
            <p:cNvSpPr/>
            <p:nvPr/>
          </p:nvSpPr>
          <p:spPr>
            <a:xfrm>
              <a:off x="10889704" y="8887472"/>
              <a:ext cx="81280" cy="106680"/>
            </a:xfrm>
            <a:custGeom>
              <a:avLst/>
              <a:gdLst/>
              <a:ahLst/>
              <a:cxnLst/>
              <a:rect l="l" t="t" r="r" b="b"/>
              <a:pathLst>
                <a:path w="81279" h="106679">
                  <a:moveTo>
                    <a:pt x="80911" y="0"/>
                  </a:moveTo>
                  <a:lnTo>
                    <a:pt x="889" y="0"/>
                  </a:lnTo>
                  <a:lnTo>
                    <a:pt x="889" y="16510"/>
                  </a:lnTo>
                  <a:lnTo>
                    <a:pt x="889" y="82550"/>
                  </a:lnTo>
                  <a:lnTo>
                    <a:pt x="825" y="87630"/>
                  </a:lnTo>
                  <a:lnTo>
                    <a:pt x="774" y="93980"/>
                  </a:lnTo>
                  <a:lnTo>
                    <a:pt x="749" y="99060"/>
                  </a:lnTo>
                  <a:lnTo>
                    <a:pt x="457" y="99060"/>
                  </a:lnTo>
                  <a:lnTo>
                    <a:pt x="457" y="104140"/>
                  </a:lnTo>
                  <a:lnTo>
                    <a:pt x="0" y="104140"/>
                  </a:lnTo>
                  <a:lnTo>
                    <a:pt x="0" y="106680"/>
                  </a:lnTo>
                  <a:lnTo>
                    <a:pt x="20370" y="106680"/>
                  </a:lnTo>
                  <a:lnTo>
                    <a:pt x="20370" y="104140"/>
                  </a:lnTo>
                  <a:lnTo>
                    <a:pt x="20370" y="99060"/>
                  </a:lnTo>
                  <a:lnTo>
                    <a:pt x="20370" y="93980"/>
                  </a:lnTo>
                  <a:lnTo>
                    <a:pt x="20370" y="87630"/>
                  </a:lnTo>
                  <a:lnTo>
                    <a:pt x="20370" y="82550"/>
                  </a:lnTo>
                  <a:lnTo>
                    <a:pt x="20370" y="16510"/>
                  </a:lnTo>
                  <a:lnTo>
                    <a:pt x="80911" y="16510"/>
                  </a:lnTo>
                  <a:lnTo>
                    <a:pt x="809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38" name="object 637">
              <a:extLst>
                <a:ext uri="{FF2B5EF4-FFF2-40B4-BE49-F238E27FC236}">
                  <a16:creationId xmlns:a16="http://schemas.microsoft.com/office/drawing/2014/main" id="{32FFB41D-C6A9-A373-6217-9896DFAA7C55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994238" y="8886215"/>
              <a:ext cx="100025" cy="109194"/>
            </a:xfrm>
            <a:prstGeom prst="rect">
              <a:avLst/>
            </a:prstGeom>
          </p:spPr>
        </p:pic>
        <p:pic>
          <p:nvPicPr>
            <p:cNvPr id="1439" name="object 638">
              <a:extLst>
                <a:ext uri="{FF2B5EF4-FFF2-40B4-BE49-F238E27FC236}">
                  <a16:creationId xmlns:a16="http://schemas.microsoft.com/office/drawing/2014/main" id="{65972C2B-EEF1-83CF-108C-7D719A1DC89C}"/>
                </a:ext>
              </a:extLst>
            </p:cNvPr>
            <p:cNvPicPr/>
            <p:nvPr/>
          </p:nvPicPr>
          <p:blipFill>
            <a:blip r:embed="rId302" cstate="print"/>
            <a:stretch>
              <a:fillRect/>
            </a:stretch>
          </p:blipFill>
          <p:spPr>
            <a:xfrm>
              <a:off x="11113872" y="8887485"/>
              <a:ext cx="124256" cy="152374"/>
            </a:xfrm>
            <a:prstGeom prst="rect">
              <a:avLst/>
            </a:prstGeom>
          </p:spPr>
        </p:pic>
        <p:pic>
          <p:nvPicPr>
            <p:cNvPr id="1440" name="object 639">
              <a:extLst>
                <a:ext uri="{FF2B5EF4-FFF2-40B4-BE49-F238E27FC236}">
                  <a16:creationId xmlns:a16="http://schemas.microsoft.com/office/drawing/2014/main" id="{99D49FF1-4ED3-B3CA-ACB2-068A5A325B54}"/>
                </a:ext>
              </a:extLst>
            </p:cNvPr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12456541" y="8089925"/>
              <a:ext cx="107289" cy="135864"/>
            </a:xfrm>
            <a:prstGeom prst="rect">
              <a:avLst/>
            </a:prstGeom>
          </p:spPr>
        </p:pic>
        <p:pic>
          <p:nvPicPr>
            <p:cNvPr id="1441" name="object 640">
              <a:extLst>
                <a:ext uri="{FF2B5EF4-FFF2-40B4-BE49-F238E27FC236}">
                  <a16:creationId xmlns:a16="http://schemas.microsoft.com/office/drawing/2014/main" id="{D00A87BA-B382-D4CC-6B06-392F2DA98649}"/>
                </a:ext>
              </a:extLst>
            </p:cNvPr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12584366" y="8129282"/>
              <a:ext cx="83604" cy="97777"/>
            </a:xfrm>
            <a:prstGeom prst="rect">
              <a:avLst/>
            </a:prstGeom>
          </p:spPr>
        </p:pic>
        <p:pic>
          <p:nvPicPr>
            <p:cNvPr id="1442" name="object 641">
              <a:extLst>
                <a:ext uri="{FF2B5EF4-FFF2-40B4-BE49-F238E27FC236}">
                  <a16:creationId xmlns:a16="http://schemas.microsoft.com/office/drawing/2014/main" id="{8C0027B9-A0EE-823E-F944-FB5BC90D1045}"/>
                </a:ext>
              </a:extLst>
            </p:cNvPr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12696965" y="8129282"/>
              <a:ext cx="79489" cy="96507"/>
            </a:xfrm>
            <a:prstGeom prst="rect">
              <a:avLst/>
            </a:prstGeom>
          </p:spPr>
        </p:pic>
        <p:pic>
          <p:nvPicPr>
            <p:cNvPr id="1443" name="object 642">
              <a:extLst>
                <a:ext uri="{FF2B5EF4-FFF2-40B4-BE49-F238E27FC236}">
                  <a16:creationId xmlns:a16="http://schemas.microsoft.com/office/drawing/2014/main" id="{DF879995-818F-89C2-7392-6DD23F0463AB}"/>
                </a:ext>
              </a:extLst>
            </p:cNvPr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12799059" y="8129282"/>
              <a:ext cx="77089" cy="97777"/>
            </a:xfrm>
            <a:prstGeom prst="rect">
              <a:avLst/>
            </a:prstGeom>
          </p:spPr>
        </p:pic>
        <p:sp>
          <p:nvSpPr>
            <p:cNvPr id="1444" name="object 643">
              <a:extLst>
                <a:ext uri="{FF2B5EF4-FFF2-40B4-BE49-F238E27FC236}">
                  <a16:creationId xmlns:a16="http://schemas.microsoft.com/office/drawing/2014/main" id="{2175D633-D683-E505-0B48-295E699EFC61}"/>
                </a:ext>
              </a:extLst>
            </p:cNvPr>
            <p:cNvSpPr/>
            <p:nvPr/>
          </p:nvSpPr>
          <p:spPr>
            <a:xfrm>
              <a:off x="12896584" y="8130552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5" h="95250">
                  <a:moveTo>
                    <a:pt x="8688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810" y="13970"/>
                  </a:lnTo>
                  <a:lnTo>
                    <a:pt x="34810" y="95250"/>
                  </a:lnTo>
                  <a:lnTo>
                    <a:pt x="51955" y="95250"/>
                  </a:lnTo>
                  <a:lnTo>
                    <a:pt x="51955" y="13970"/>
                  </a:lnTo>
                  <a:lnTo>
                    <a:pt x="86880" y="13970"/>
                  </a:lnTo>
                  <a:lnTo>
                    <a:pt x="868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45" name="object 644">
              <a:extLst>
                <a:ext uri="{FF2B5EF4-FFF2-40B4-BE49-F238E27FC236}">
                  <a16:creationId xmlns:a16="http://schemas.microsoft.com/office/drawing/2014/main" id="{8F672AE9-AAC7-6BB2-6EB9-AA7DFC8C821D}"/>
                </a:ext>
              </a:extLst>
            </p:cNvPr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13003530" y="8129282"/>
              <a:ext cx="88138" cy="97777"/>
            </a:xfrm>
            <a:prstGeom prst="rect">
              <a:avLst/>
            </a:prstGeom>
          </p:spPr>
        </p:pic>
        <p:pic>
          <p:nvPicPr>
            <p:cNvPr id="1446" name="object 645">
              <a:extLst>
                <a:ext uri="{FF2B5EF4-FFF2-40B4-BE49-F238E27FC236}">
                  <a16:creationId xmlns:a16="http://schemas.microsoft.com/office/drawing/2014/main" id="{663EB800-E25E-4E87-F086-F47C87E3ABED}"/>
                </a:ext>
              </a:extLst>
            </p:cNvPr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13225144" y="8129282"/>
              <a:ext cx="88519" cy="97777"/>
            </a:xfrm>
            <a:prstGeom prst="rect">
              <a:avLst/>
            </a:prstGeom>
          </p:spPr>
        </p:pic>
        <p:pic>
          <p:nvPicPr>
            <p:cNvPr id="1447" name="object 646">
              <a:extLst>
                <a:ext uri="{FF2B5EF4-FFF2-40B4-BE49-F238E27FC236}">
                  <a16:creationId xmlns:a16="http://schemas.microsoft.com/office/drawing/2014/main" id="{5D71285A-FD7E-A371-E200-AE62F7B316E7}"/>
                </a:ext>
              </a:extLst>
            </p:cNvPr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13119862" y="8129282"/>
              <a:ext cx="80391" cy="96507"/>
            </a:xfrm>
            <a:prstGeom prst="rect">
              <a:avLst/>
            </a:prstGeom>
          </p:spPr>
        </p:pic>
        <p:pic>
          <p:nvPicPr>
            <p:cNvPr id="1448" name="object 647">
              <a:extLst>
                <a:ext uri="{FF2B5EF4-FFF2-40B4-BE49-F238E27FC236}">
                  <a16:creationId xmlns:a16="http://schemas.microsoft.com/office/drawing/2014/main" id="{70AC063B-E40E-17EC-74B5-30C1D80D6C2A}"/>
                </a:ext>
              </a:extLst>
            </p:cNvPr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13333476" y="8130552"/>
              <a:ext cx="80772" cy="95237"/>
            </a:xfrm>
            <a:prstGeom prst="rect">
              <a:avLst/>
            </a:prstGeom>
          </p:spPr>
        </p:pic>
        <p:pic>
          <p:nvPicPr>
            <p:cNvPr id="1449" name="object 648">
              <a:extLst>
                <a:ext uri="{FF2B5EF4-FFF2-40B4-BE49-F238E27FC236}">
                  <a16:creationId xmlns:a16="http://schemas.microsoft.com/office/drawing/2014/main" id="{D9E18355-AC60-5FD2-40B2-8C6CC4E54D49}"/>
                </a:ext>
              </a:extLst>
            </p:cNvPr>
            <p:cNvPicPr/>
            <p:nvPr/>
          </p:nvPicPr>
          <p:blipFill>
            <a:blip r:embed="rId312" cstate="print"/>
            <a:stretch>
              <a:fillRect/>
            </a:stretch>
          </p:blipFill>
          <p:spPr>
            <a:xfrm>
              <a:off x="13498957" y="8130552"/>
              <a:ext cx="74803" cy="95237"/>
            </a:xfrm>
            <a:prstGeom prst="rect">
              <a:avLst/>
            </a:prstGeom>
          </p:spPr>
        </p:pic>
        <p:pic>
          <p:nvPicPr>
            <p:cNvPr id="1450" name="object 649">
              <a:extLst>
                <a:ext uri="{FF2B5EF4-FFF2-40B4-BE49-F238E27FC236}">
                  <a16:creationId xmlns:a16="http://schemas.microsoft.com/office/drawing/2014/main" id="{FB8C7F8A-1036-9148-AA28-3C4237BB8AC2}"/>
                </a:ext>
              </a:extLst>
            </p:cNvPr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13603605" y="8129282"/>
              <a:ext cx="88519" cy="97777"/>
            </a:xfrm>
            <a:prstGeom prst="rect">
              <a:avLst/>
            </a:prstGeom>
          </p:spPr>
        </p:pic>
        <p:pic>
          <p:nvPicPr>
            <p:cNvPr id="1451" name="object 650">
              <a:extLst>
                <a:ext uri="{FF2B5EF4-FFF2-40B4-BE49-F238E27FC236}">
                  <a16:creationId xmlns:a16="http://schemas.microsoft.com/office/drawing/2014/main" id="{3A8B02C2-7CD6-E7C1-0B0A-D1B49354668F}"/>
                </a:ext>
              </a:extLst>
            </p:cNvPr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13714730" y="8129282"/>
              <a:ext cx="77089" cy="97777"/>
            </a:xfrm>
            <a:prstGeom prst="rect">
              <a:avLst/>
            </a:prstGeom>
          </p:spPr>
        </p:pic>
        <p:sp>
          <p:nvSpPr>
            <p:cNvPr id="1452" name="object 651">
              <a:extLst>
                <a:ext uri="{FF2B5EF4-FFF2-40B4-BE49-F238E27FC236}">
                  <a16:creationId xmlns:a16="http://schemas.microsoft.com/office/drawing/2014/main" id="{DB173A59-7B55-76E0-7067-4281042FA3F2}"/>
                </a:ext>
              </a:extLst>
            </p:cNvPr>
            <p:cNvSpPr/>
            <p:nvPr/>
          </p:nvSpPr>
          <p:spPr>
            <a:xfrm>
              <a:off x="13813536" y="8130552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4" h="95250">
                  <a:moveTo>
                    <a:pt x="868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798" y="13970"/>
                  </a:lnTo>
                  <a:lnTo>
                    <a:pt x="34798" y="95250"/>
                  </a:lnTo>
                  <a:lnTo>
                    <a:pt x="51943" y="95250"/>
                  </a:lnTo>
                  <a:lnTo>
                    <a:pt x="51943" y="13970"/>
                  </a:lnTo>
                  <a:lnTo>
                    <a:pt x="86868" y="1397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53" name="object 652">
              <a:extLst>
                <a:ext uri="{FF2B5EF4-FFF2-40B4-BE49-F238E27FC236}">
                  <a16:creationId xmlns:a16="http://schemas.microsoft.com/office/drawing/2014/main" id="{0C9A8B43-392A-4A8A-8E94-F7C22841F6E6}"/>
                </a:ext>
              </a:extLst>
            </p:cNvPr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13925043" y="8130564"/>
              <a:ext cx="80391" cy="95224"/>
            </a:xfrm>
            <a:prstGeom prst="rect">
              <a:avLst/>
            </a:prstGeom>
          </p:spPr>
        </p:pic>
        <p:sp>
          <p:nvSpPr>
            <p:cNvPr id="1454" name="object 653">
              <a:extLst>
                <a:ext uri="{FF2B5EF4-FFF2-40B4-BE49-F238E27FC236}">
                  <a16:creationId xmlns:a16="http://schemas.microsoft.com/office/drawing/2014/main" id="{B0CBD553-5D02-35BB-7941-C29AA4925CB0}"/>
                </a:ext>
              </a:extLst>
            </p:cNvPr>
            <p:cNvSpPr/>
            <p:nvPr/>
          </p:nvSpPr>
          <p:spPr>
            <a:xfrm>
              <a:off x="14868906" y="8089912"/>
              <a:ext cx="103505" cy="135890"/>
            </a:xfrm>
            <a:custGeom>
              <a:avLst/>
              <a:gdLst/>
              <a:ahLst/>
              <a:cxnLst/>
              <a:rect l="l" t="t" r="r" b="b"/>
              <a:pathLst>
                <a:path w="103505" h="135890">
                  <a:moveTo>
                    <a:pt x="103492" y="132080"/>
                  </a:moveTo>
                  <a:lnTo>
                    <a:pt x="102819" y="132080"/>
                  </a:lnTo>
                  <a:lnTo>
                    <a:pt x="102819" y="127000"/>
                  </a:lnTo>
                  <a:lnTo>
                    <a:pt x="102552" y="127000"/>
                  </a:lnTo>
                  <a:lnTo>
                    <a:pt x="102552" y="119380"/>
                  </a:lnTo>
                  <a:lnTo>
                    <a:pt x="102539" y="113030"/>
                  </a:lnTo>
                  <a:lnTo>
                    <a:pt x="102362" y="113030"/>
                  </a:lnTo>
                  <a:lnTo>
                    <a:pt x="102362" y="105410"/>
                  </a:lnTo>
                  <a:lnTo>
                    <a:pt x="102362" y="95250"/>
                  </a:lnTo>
                  <a:lnTo>
                    <a:pt x="102489" y="95250"/>
                  </a:lnTo>
                  <a:lnTo>
                    <a:pt x="102489" y="40640"/>
                  </a:lnTo>
                  <a:lnTo>
                    <a:pt x="102489" y="31750"/>
                  </a:lnTo>
                  <a:lnTo>
                    <a:pt x="102476" y="30480"/>
                  </a:lnTo>
                  <a:lnTo>
                    <a:pt x="102336" y="30480"/>
                  </a:lnTo>
                  <a:lnTo>
                    <a:pt x="102336" y="22860"/>
                  </a:lnTo>
                  <a:lnTo>
                    <a:pt x="102412" y="16510"/>
                  </a:lnTo>
                  <a:lnTo>
                    <a:pt x="102616" y="16510"/>
                  </a:lnTo>
                  <a:lnTo>
                    <a:pt x="102616" y="15240"/>
                  </a:lnTo>
                  <a:lnTo>
                    <a:pt x="102679" y="8890"/>
                  </a:lnTo>
                  <a:lnTo>
                    <a:pt x="102806" y="8890"/>
                  </a:lnTo>
                  <a:lnTo>
                    <a:pt x="102806" y="3810"/>
                  </a:lnTo>
                  <a:lnTo>
                    <a:pt x="103365" y="3810"/>
                  </a:lnTo>
                  <a:lnTo>
                    <a:pt x="103365" y="0"/>
                  </a:lnTo>
                  <a:lnTo>
                    <a:pt x="127" y="0"/>
                  </a:lnTo>
                  <a:lnTo>
                    <a:pt x="127" y="3810"/>
                  </a:lnTo>
                  <a:lnTo>
                    <a:pt x="571" y="3810"/>
                  </a:lnTo>
                  <a:lnTo>
                    <a:pt x="571" y="8890"/>
                  </a:lnTo>
                  <a:lnTo>
                    <a:pt x="800" y="8890"/>
                  </a:lnTo>
                  <a:lnTo>
                    <a:pt x="800" y="15240"/>
                  </a:lnTo>
                  <a:lnTo>
                    <a:pt x="990" y="15240"/>
                  </a:lnTo>
                  <a:lnTo>
                    <a:pt x="990" y="16510"/>
                  </a:lnTo>
                  <a:lnTo>
                    <a:pt x="1066" y="22860"/>
                  </a:lnTo>
                  <a:lnTo>
                    <a:pt x="1028" y="30480"/>
                  </a:lnTo>
                  <a:lnTo>
                    <a:pt x="889" y="30480"/>
                  </a:lnTo>
                  <a:lnTo>
                    <a:pt x="889" y="31750"/>
                  </a:lnTo>
                  <a:lnTo>
                    <a:pt x="1016" y="31750"/>
                  </a:lnTo>
                  <a:lnTo>
                    <a:pt x="1016" y="40640"/>
                  </a:lnTo>
                  <a:lnTo>
                    <a:pt x="1143" y="40640"/>
                  </a:lnTo>
                  <a:lnTo>
                    <a:pt x="1143" y="95250"/>
                  </a:lnTo>
                  <a:lnTo>
                    <a:pt x="1143" y="105410"/>
                  </a:lnTo>
                  <a:lnTo>
                    <a:pt x="1003" y="105410"/>
                  </a:lnTo>
                  <a:lnTo>
                    <a:pt x="1003" y="113030"/>
                  </a:lnTo>
                  <a:lnTo>
                    <a:pt x="939" y="119380"/>
                  </a:lnTo>
                  <a:lnTo>
                    <a:pt x="952" y="127000"/>
                  </a:lnTo>
                  <a:lnTo>
                    <a:pt x="558" y="127000"/>
                  </a:lnTo>
                  <a:lnTo>
                    <a:pt x="558" y="132080"/>
                  </a:lnTo>
                  <a:lnTo>
                    <a:pt x="0" y="132080"/>
                  </a:lnTo>
                  <a:lnTo>
                    <a:pt x="0" y="135890"/>
                  </a:lnTo>
                  <a:lnTo>
                    <a:pt x="18796" y="135890"/>
                  </a:lnTo>
                  <a:lnTo>
                    <a:pt x="18796" y="132080"/>
                  </a:lnTo>
                  <a:lnTo>
                    <a:pt x="18796" y="127000"/>
                  </a:lnTo>
                  <a:lnTo>
                    <a:pt x="18796" y="15240"/>
                  </a:lnTo>
                  <a:lnTo>
                    <a:pt x="84836" y="15240"/>
                  </a:lnTo>
                  <a:lnTo>
                    <a:pt x="84836" y="135890"/>
                  </a:lnTo>
                  <a:lnTo>
                    <a:pt x="103492" y="135890"/>
                  </a:lnTo>
                  <a:lnTo>
                    <a:pt x="103492" y="13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55" name="object 654">
              <a:extLst>
                <a:ext uri="{FF2B5EF4-FFF2-40B4-BE49-F238E27FC236}">
                  <a16:creationId xmlns:a16="http://schemas.microsoft.com/office/drawing/2014/main" id="{B62AC55E-D0BD-319A-3522-59FFB40BA868}"/>
                </a:ext>
              </a:extLst>
            </p:cNvPr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15008479" y="8129282"/>
              <a:ext cx="90043" cy="142227"/>
            </a:xfrm>
            <a:prstGeom prst="rect">
              <a:avLst/>
            </a:prstGeom>
          </p:spPr>
        </p:pic>
        <p:pic>
          <p:nvPicPr>
            <p:cNvPr id="1456" name="object 655">
              <a:extLst>
                <a:ext uri="{FF2B5EF4-FFF2-40B4-BE49-F238E27FC236}">
                  <a16:creationId xmlns:a16="http://schemas.microsoft.com/office/drawing/2014/main" id="{00F2FA6A-38E5-4ACE-F3A9-5F3B32B59F91}"/>
                </a:ext>
              </a:extLst>
            </p:cNvPr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15127859" y="8130565"/>
              <a:ext cx="84074" cy="95224"/>
            </a:xfrm>
            <a:prstGeom prst="rect">
              <a:avLst/>
            </a:prstGeom>
          </p:spPr>
        </p:pic>
        <p:pic>
          <p:nvPicPr>
            <p:cNvPr id="1457" name="object 656">
              <a:extLst>
                <a:ext uri="{FF2B5EF4-FFF2-40B4-BE49-F238E27FC236}">
                  <a16:creationId xmlns:a16="http://schemas.microsoft.com/office/drawing/2014/main" id="{0D874DAA-97FF-3ED4-20A1-086D39C8FAE7}"/>
                </a:ext>
              </a:extLst>
            </p:cNvPr>
            <p:cNvPicPr/>
            <p:nvPr/>
          </p:nvPicPr>
          <p:blipFill>
            <a:blip r:embed="rId317" cstate="print"/>
            <a:stretch>
              <a:fillRect/>
            </a:stretch>
          </p:blipFill>
          <p:spPr>
            <a:xfrm>
              <a:off x="15238730" y="8130565"/>
              <a:ext cx="91059" cy="95224"/>
            </a:xfrm>
            <a:prstGeom prst="rect">
              <a:avLst/>
            </a:prstGeom>
          </p:spPr>
        </p:pic>
        <p:pic>
          <p:nvPicPr>
            <p:cNvPr id="1458" name="object 657">
              <a:extLst>
                <a:ext uri="{FF2B5EF4-FFF2-40B4-BE49-F238E27FC236}">
                  <a16:creationId xmlns:a16="http://schemas.microsoft.com/office/drawing/2014/main" id="{31FD34F9-B5C0-FF0F-B309-EBA74ABDAE12}"/>
                </a:ext>
              </a:extLst>
            </p:cNvPr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15356840" y="8129282"/>
              <a:ext cx="88138" cy="97777"/>
            </a:xfrm>
            <a:prstGeom prst="rect">
              <a:avLst/>
            </a:prstGeom>
          </p:spPr>
        </p:pic>
        <p:pic>
          <p:nvPicPr>
            <p:cNvPr id="1459" name="object 658">
              <a:extLst>
                <a:ext uri="{FF2B5EF4-FFF2-40B4-BE49-F238E27FC236}">
                  <a16:creationId xmlns:a16="http://schemas.microsoft.com/office/drawing/2014/main" id="{9239ABB1-4588-4E75-C0C1-52BD635A5047}"/>
                </a:ext>
              </a:extLst>
            </p:cNvPr>
            <p:cNvPicPr/>
            <p:nvPr/>
          </p:nvPicPr>
          <p:blipFill>
            <a:blip r:embed="rId319" cstate="print"/>
            <a:stretch>
              <a:fillRect/>
            </a:stretch>
          </p:blipFill>
          <p:spPr>
            <a:xfrm>
              <a:off x="15467203" y="8129282"/>
              <a:ext cx="128651" cy="96507"/>
            </a:xfrm>
            <a:prstGeom prst="rect">
              <a:avLst/>
            </a:prstGeom>
          </p:spPr>
        </p:pic>
        <p:pic>
          <p:nvPicPr>
            <p:cNvPr id="1460" name="object 659">
              <a:extLst>
                <a:ext uri="{FF2B5EF4-FFF2-40B4-BE49-F238E27FC236}">
                  <a16:creationId xmlns:a16="http://schemas.microsoft.com/office/drawing/2014/main" id="{717D0C14-924A-B9BB-D578-F79E8E75C752}"/>
                </a:ext>
              </a:extLst>
            </p:cNvPr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5618460" y="8129282"/>
              <a:ext cx="83566" cy="97777"/>
            </a:xfrm>
            <a:prstGeom prst="rect">
              <a:avLst/>
            </a:prstGeom>
          </p:spPr>
        </p:pic>
        <p:sp>
          <p:nvSpPr>
            <p:cNvPr id="1461" name="object 660">
              <a:extLst>
                <a:ext uri="{FF2B5EF4-FFF2-40B4-BE49-F238E27FC236}">
                  <a16:creationId xmlns:a16="http://schemas.microsoft.com/office/drawing/2014/main" id="{3878DBD1-C087-58A2-CF2D-45ECB450A1E4}"/>
                </a:ext>
              </a:extLst>
            </p:cNvPr>
            <p:cNvSpPr/>
            <p:nvPr/>
          </p:nvSpPr>
          <p:spPr>
            <a:xfrm>
              <a:off x="15731427" y="8130552"/>
              <a:ext cx="83185" cy="95250"/>
            </a:xfrm>
            <a:custGeom>
              <a:avLst/>
              <a:gdLst/>
              <a:ahLst/>
              <a:cxnLst/>
              <a:rect l="l" t="t" r="r" b="b"/>
              <a:pathLst>
                <a:path w="83184" h="95250">
                  <a:moveTo>
                    <a:pt x="82981" y="90170"/>
                  </a:moveTo>
                  <a:lnTo>
                    <a:pt x="82359" y="90170"/>
                  </a:lnTo>
                  <a:lnTo>
                    <a:pt x="82359" y="83820"/>
                  </a:lnTo>
                  <a:lnTo>
                    <a:pt x="82042" y="83820"/>
                  </a:lnTo>
                  <a:lnTo>
                    <a:pt x="82042" y="74930"/>
                  </a:lnTo>
                  <a:lnTo>
                    <a:pt x="81978" y="62230"/>
                  </a:lnTo>
                  <a:lnTo>
                    <a:pt x="81838" y="62230"/>
                  </a:lnTo>
                  <a:lnTo>
                    <a:pt x="81838" y="55880"/>
                  </a:lnTo>
                  <a:lnTo>
                    <a:pt x="81826" y="50800"/>
                  </a:lnTo>
                  <a:lnTo>
                    <a:pt x="81838" y="49530"/>
                  </a:lnTo>
                  <a:lnTo>
                    <a:pt x="81851" y="45720"/>
                  </a:lnTo>
                  <a:lnTo>
                    <a:pt x="81851" y="39370"/>
                  </a:lnTo>
                  <a:lnTo>
                    <a:pt x="81851" y="0"/>
                  </a:lnTo>
                  <a:lnTo>
                    <a:pt x="64706" y="0"/>
                  </a:lnTo>
                  <a:lnTo>
                    <a:pt x="64706" y="36830"/>
                  </a:lnTo>
                  <a:lnTo>
                    <a:pt x="18224" y="36830"/>
                  </a:lnTo>
                  <a:lnTo>
                    <a:pt x="1822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81" y="5080"/>
                  </a:lnTo>
                  <a:lnTo>
                    <a:pt x="381" y="11430"/>
                  </a:lnTo>
                  <a:lnTo>
                    <a:pt x="647" y="11430"/>
                  </a:lnTo>
                  <a:lnTo>
                    <a:pt x="647" y="20320"/>
                  </a:lnTo>
                  <a:lnTo>
                    <a:pt x="838" y="20320"/>
                  </a:lnTo>
                  <a:lnTo>
                    <a:pt x="838" y="25400"/>
                  </a:lnTo>
                  <a:lnTo>
                    <a:pt x="850" y="33020"/>
                  </a:lnTo>
                  <a:lnTo>
                    <a:pt x="863" y="36830"/>
                  </a:lnTo>
                  <a:lnTo>
                    <a:pt x="889" y="39370"/>
                  </a:lnTo>
                  <a:lnTo>
                    <a:pt x="990" y="45720"/>
                  </a:lnTo>
                  <a:lnTo>
                    <a:pt x="1079" y="49530"/>
                  </a:lnTo>
                  <a:lnTo>
                    <a:pt x="1079" y="50800"/>
                  </a:lnTo>
                  <a:lnTo>
                    <a:pt x="1079" y="95250"/>
                  </a:lnTo>
                  <a:lnTo>
                    <a:pt x="18224" y="95250"/>
                  </a:lnTo>
                  <a:lnTo>
                    <a:pt x="18224" y="50800"/>
                  </a:lnTo>
                  <a:lnTo>
                    <a:pt x="64706" y="50800"/>
                  </a:lnTo>
                  <a:lnTo>
                    <a:pt x="64706" y="95250"/>
                  </a:lnTo>
                  <a:lnTo>
                    <a:pt x="82981" y="95250"/>
                  </a:lnTo>
                  <a:lnTo>
                    <a:pt x="82981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62" name="object 661">
              <a:extLst>
                <a:ext uri="{FF2B5EF4-FFF2-40B4-BE49-F238E27FC236}">
                  <a16:creationId xmlns:a16="http://schemas.microsoft.com/office/drawing/2014/main" id="{5AB44293-9D0C-C7C6-B360-C63E75EE1E98}"/>
                </a:ext>
              </a:extLst>
            </p:cNvPr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15961106" y="8130552"/>
              <a:ext cx="80772" cy="95237"/>
            </a:xfrm>
            <a:prstGeom prst="rect">
              <a:avLst/>
            </a:prstGeom>
          </p:spPr>
        </p:pic>
        <p:pic>
          <p:nvPicPr>
            <p:cNvPr id="1463" name="object 662">
              <a:extLst>
                <a:ext uri="{FF2B5EF4-FFF2-40B4-BE49-F238E27FC236}">
                  <a16:creationId xmlns:a16="http://schemas.microsoft.com/office/drawing/2014/main" id="{74B72CFE-E097-34ED-F98E-17AD3F518859}"/>
                </a:ext>
              </a:extLst>
            </p:cNvPr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15850489" y="8130565"/>
              <a:ext cx="84074" cy="95224"/>
            </a:xfrm>
            <a:prstGeom prst="rect">
              <a:avLst/>
            </a:prstGeom>
          </p:spPr>
        </p:pic>
        <p:pic>
          <p:nvPicPr>
            <p:cNvPr id="1464" name="object 663">
              <a:extLst>
                <a:ext uri="{FF2B5EF4-FFF2-40B4-BE49-F238E27FC236}">
                  <a16:creationId xmlns:a16="http://schemas.microsoft.com/office/drawing/2014/main" id="{879D4586-E5C4-A2FB-5603-7B4047F228AB}"/>
                </a:ext>
              </a:extLst>
            </p:cNvPr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16132302" y="8129282"/>
              <a:ext cx="79502" cy="96507"/>
            </a:xfrm>
            <a:prstGeom prst="rect">
              <a:avLst/>
            </a:prstGeom>
          </p:spPr>
        </p:pic>
        <p:sp>
          <p:nvSpPr>
            <p:cNvPr id="1465" name="object 664">
              <a:extLst>
                <a:ext uri="{FF2B5EF4-FFF2-40B4-BE49-F238E27FC236}">
                  <a16:creationId xmlns:a16="http://schemas.microsoft.com/office/drawing/2014/main" id="{E1BB196A-0B1D-1F25-8E5F-54B26D23FD57}"/>
                </a:ext>
              </a:extLst>
            </p:cNvPr>
            <p:cNvSpPr/>
            <p:nvPr/>
          </p:nvSpPr>
          <p:spPr>
            <a:xfrm>
              <a:off x="16288766" y="8130552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4" h="95250">
                  <a:moveTo>
                    <a:pt x="868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798" y="13970"/>
                  </a:lnTo>
                  <a:lnTo>
                    <a:pt x="34798" y="95250"/>
                  </a:lnTo>
                  <a:lnTo>
                    <a:pt x="51943" y="95250"/>
                  </a:lnTo>
                  <a:lnTo>
                    <a:pt x="51943" y="13970"/>
                  </a:lnTo>
                  <a:lnTo>
                    <a:pt x="86868" y="1397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66" name="object 665">
              <a:extLst>
                <a:ext uri="{FF2B5EF4-FFF2-40B4-BE49-F238E27FC236}">
                  <a16:creationId xmlns:a16="http://schemas.microsoft.com/office/drawing/2014/main" id="{6B3028C8-2F9D-1222-AF3B-70E096481FF8}"/>
                </a:ext>
              </a:extLst>
            </p:cNvPr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16395700" y="8129282"/>
              <a:ext cx="83566" cy="97777"/>
            </a:xfrm>
            <a:prstGeom prst="rect">
              <a:avLst/>
            </a:prstGeom>
          </p:spPr>
        </p:pic>
        <p:pic>
          <p:nvPicPr>
            <p:cNvPr id="1467" name="object 666">
              <a:extLst>
                <a:ext uri="{FF2B5EF4-FFF2-40B4-BE49-F238E27FC236}">
                  <a16:creationId xmlns:a16="http://schemas.microsoft.com/office/drawing/2014/main" id="{D0674D92-F977-A2F3-09A9-E9039CC3C9E2}"/>
                </a:ext>
              </a:extLst>
            </p:cNvPr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16508221" y="8129282"/>
              <a:ext cx="79502" cy="96507"/>
            </a:xfrm>
            <a:prstGeom prst="rect">
              <a:avLst/>
            </a:prstGeom>
          </p:spPr>
        </p:pic>
        <p:pic>
          <p:nvPicPr>
            <p:cNvPr id="1468" name="object 667">
              <a:extLst>
                <a:ext uri="{FF2B5EF4-FFF2-40B4-BE49-F238E27FC236}">
                  <a16:creationId xmlns:a16="http://schemas.microsoft.com/office/drawing/2014/main" id="{4A0A8AB1-9AB5-55D1-B889-DCECC025D052}"/>
                </a:ext>
              </a:extLst>
            </p:cNvPr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16609060" y="8129282"/>
              <a:ext cx="77089" cy="97777"/>
            </a:xfrm>
            <a:prstGeom prst="rect">
              <a:avLst/>
            </a:prstGeom>
          </p:spPr>
        </p:pic>
        <p:sp>
          <p:nvSpPr>
            <p:cNvPr id="1469" name="object 668">
              <a:extLst>
                <a:ext uri="{FF2B5EF4-FFF2-40B4-BE49-F238E27FC236}">
                  <a16:creationId xmlns:a16="http://schemas.microsoft.com/office/drawing/2014/main" id="{B064BB03-8ED6-A1EF-F107-1D1143ABEB75}"/>
                </a:ext>
              </a:extLst>
            </p:cNvPr>
            <p:cNvSpPr/>
            <p:nvPr/>
          </p:nvSpPr>
          <p:spPr>
            <a:xfrm>
              <a:off x="16707866" y="8130552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4" h="95250">
                  <a:moveTo>
                    <a:pt x="868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798" y="13970"/>
                  </a:lnTo>
                  <a:lnTo>
                    <a:pt x="34798" y="95250"/>
                  </a:lnTo>
                  <a:lnTo>
                    <a:pt x="51943" y="95250"/>
                  </a:lnTo>
                  <a:lnTo>
                    <a:pt x="51943" y="13970"/>
                  </a:lnTo>
                  <a:lnTo>
                    <a:pt x="86868" y="1397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70" name="object 669">
              <a:extLst>
                <a:ext uri="{FF2B5EF4-FFF2-40B4-BE49-F238E27FC236}">
                  <a16:creationId xmlns:a16="http://schemas.microsoft.com/office/drawing/2014/main" id="{26913A6F-F1B3-91C3-1EEF-132A7F171942}"/>
                </a:ext>
              </a:extLst>
            </p:cNvPr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16814800" y="8129282"/>
              <a:ext cx="88138" cy="97777"/>
            </a:xfrm>
            <a:prstGeom prst="rect">
              <a:avLst/>
            </a:prstGeom>
          </p:spPr>
        </p:pic>
        <p:pic>
          <p:nvPicPr>
            <p:cNvPr id="1471" name="object 670">
              <a:extLst>
                <a:ext uri="{FF2B5EF4-FFF2-40B4-BE49-F238E27FC236}">
                  <a16:creationId xmlns:a16="http://schemas.microsoft.com/office/drawing/2014/main" id="{46273CDB-4F56-D73A-0FFA-4048304983E4}"/>
                </a:ext>
              </a:extLst>
            </p:cNvPr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16931132" y="8129282"/>
              <a:ext cx="80391" cy="96507"/>
            </a:xfrm>
            <a:prstGeom prst="rect">
              <a:avLst/>
            </a:prstGeom>
          </p:spPr>
        </p:pic>
        <p:pic>
          <p:nvPicPr>
            <p:cNvPr id="1472" name="object 671">
              <a:extLst>
                <a:ext uri="{FF2B5EF4-FFF2-40B4-BE49-F238E27FC236}">
                  <a16:creationId xmlns:a16="http://schemas.microsoft.com/office/drawing/2014/main" id="{9FC7FFB5-2A3F-DBF9-4570-64CC08786041}"/>
                </a:ext>
              </a:extLst>
            </p:cNvPr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17034510" y="8129282"/>
              <a:ext cx="88138" cy="97777"/>
            </a:xfrm>
            <a:prstGeom prst="rect">
              <a:avLst/>
            </a:prstGeom>
          </p:spPr>
        </p:pic>
        <p:pic>
          <p:nvPicPr>
            <p:cNvPr id="1473" name="object 672">
              <a:extLst>
                <a:ext uri="{FF2B5EF4-FFF2-40B4-BE49-F238E27FC236}">
                  <a16:creationId xmlns:a16="http://schemas.microsoft.com/office/drawing/2014/main" id="{85127D60-A98B-FE12-F1CF-D89B3F1D6AA7}"/>
                </a:ext>
              </a:extLst>
            </p:cNvPr>
            <p:cNvPicPr/>
            <p:nvPr/>
          </p:nvPicPr>
          <p:blipFill>
            <a:blip r:embed="rId323" cstate="print"/>
            <a:stretch>
              <a:fillRect/>
            </a:stretch>
          </p:blipFill>
          <p:spPr>
            <a:xfrm>
              <a:off x="17152239" y="8089925"/>
              <a:ext cx="84074" cy="135864"/>
            </a:xfrm>
            <a:prstGeom prst="rect">
              <a:avLst/>
            </a:prstGeom>
          </p:spPr>
        </p:pic>
        <p:sp>
          <p:nvSpPr>
            <p:cNvPr id="1474" name="object 673">
              <a:extLst>
                <a:ext uri="{FF2B5EF4-FFF2-40B4-BE49-F238E27FC236}">
                  <a16:creationId xmlns:a16="http://schemas.microsoft.com/office/drawing/2014/main" id="{E4C8BF31-0120-9724-099A-9D0C7D984E37}"/>
                </a:ext>
              </a:extLst>
            </p:cNvPr>
            <p:cNvSpPr/>
            <p:nvPr/>
          </p:nvSpPr>
          <p:spPr>
            <a:xfrm>
              <a:off x="1309903" y="8314702"/>
              <a:ext cx="112395" cy="133350"/>
            </a:xfrm>
            <a:custGeom>
              <a:avLst/>
              <a:gdLst/>
              <a:ahLst/>
              <a:cxnLst/>
              <a:rect l="l" t="t" r="r" b="b"/>
              <a:pathLst>
                <a:path w="112394" h="133350">
                  <a:moveTo>
                    <a:pt x="112242" y="128270"/>
                  </a:moveTo>
                  <a:lnTo>
                    <a:pt x="111620" y="128270"/>
                  </a:lnTo>
                  <a:lnTo>
                    <a:pt x="111620" y="120650"/>
                  </a:lnTo>
                  <a:lnTo>
                    <a:pt x="111175" y="120650"/>
                  </a:lnTo>
                  <a:lnTo>
                    <a:pt x="111175" y="114300"/>
                  </a:lnTo>
                  <a:lnTo>
                    <a:pt x="110947" y="114300"/>
                  </a:lnTo>
                  <a:lnTo>
                    <a:pt x="110947" y="105410"/>
                  </a:lnTo>
                  <a:lnTo>
                    <a:pt x="110807" y="105410"/>
                  </a:lnTo>
                  <a:lnTo>
                    <a:pt x="110807" y="96520"/>
                  </a:lnTo>
                  <a:lnTo>
                    <a:pt x="110655" y="96520"/>
                  </a:lnTo>
                  <a:lnTo>
                    <a:pt x="110655" y="87630"/>
                  </a:lnTo>
                  <a:lnTo>
                    <a:pt x="110540" y="78740"/>
                  </a:lnTo>
                  <a:lnTo>
                    <a:pt x="110553" y="69850"/>
                  </a:lnTo>
                  <a:lnTo>
                    <a:pt x="110591" y="19050"/>
                  </a:lnTo>
                  <a:lnTo>
                    <a:pt x="110591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24079" y="133350"/>
                  </a:lnTo>
                  <a:lnTo>
                    <a:pt x="24079" y="19050"/>
                  </a:lnTo>
                  <a:lnTo>
                    <a:pt x="86525" y="19050"/>
                  </a:lnTo>
                  <a:lnTo>
                    <a:pt x="86525" y="133350"/>
                  </a:lnTo>
                  <a:lnTo>
                    <a:pt x="112242" y="133350"/>
                  </a:lnTo>
                  <a:lnTo>
                    <a:pt x="112242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75" name="object 674">
              <a:extLst>
                <a:ext uri="{FF2B5EF4-FFF2-40B4-BE49-F238E27FC236}">
                  <a16:creationId xmlns:a16="http://schemas.microsoft.com/office/drawing/2014/main" id="{95DC3C0F-225F-D69B-9D74-278CE384C5A2}"/>
                </a:ext>
              </a:extLst>
            </p:cNvPr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1460042" y="8315325"/>
              <a:ext cx="127495" cy="134023"/>
            </a:xfrm>
            <a:prstGeom prst="rect">
              <a:avLst/>
            </a:prstGeom>
          </p:spPr>
        </p:pic>
        <p:pic>
          <p:nvPicPr>
            <p:cNvPr id="1476" name="object 675">
              <a:extLst>
                <a:ext uri="{FF2B5EF4-FFF2-40B4-BE49-F238E27FC236}">
                  <a16:creationId xmlns:a16="http://schemas.microsoft.com/office/drawing/2014/main" id="{A5B7FB41-F3C4-1329-C291-04C169754260}"/>
                </a:ext>
              </a:extLst>
            </p:cNvPr>
            <p:cNvPicPr/>
            <p:nvPr/>
          </p:nvPicPr>
          <p:blipFill>
            <a:blip r:embed="rId325" cstate="print"/>
            <a:stretch>
              <a:fillRect/>
            </a:stretch>
          </p:blipFill>
          <p:spPr>
            <a:xfrm>
              <a:off x="1626578" y="8312530"/>
              <a:ext cx="123583" cy="138760"/>
            </a:xfrm>
            <a:prstGeom prst="rect">
              <a:avLst/>
            </a:prstGeom>
          </p:spPr>
        </p:pic>
        <p:sp>
          <p:nvSpPr>
            <p:cNvPr id="1477" name="object 676">
              <a:extLst>
                <a:ext uri="{FF2B5EF4-FFF2-40B4-BE49-F238E27FC236}">
                  <a16:creationId xmlns:a16="http://schemas.microsoft.com/office/drawing/2014/main" id="{B593D3FA-7E89-A619-D427-994A68C1AB50}"/>
                </a:ext>
              </a:extLst>
            </p:cNvPr>
            <p:cNvSpPr/>
            <p:nvPr/>
          </p:nvSpPr>
          <p:spPr>
            <a:xfrm>
              <a:off x="1791436" y="8314702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39" h="133350">
                  <a:moveTo>
                    <a:pt x="116573" y="128270"/>
                  </a:moveTo>
                  <a:lnTo>
                    <a:pt x="115989" y="128270"/>
                  </a:lnTo>
                  <a:lnTo>
                    <a:pt x="115989" y="120650"/>
                  </a:lnTo>
                  <a:lnTo>
                    <a:pt x="115557" y="120650"/>
                  </a:lnTo>
                  <a:lnTo>
                    <a:pt x="115557" y="114300"/>
                  </a:lnTo>
                  <a:lnTo>
                    <a:pt x="115303" y="114300"/>
                  </a:lnTo>
                  <a:lnTo>
                    <a:pt x="115303" y="105410"/>
                  </a:lnTo>
                  <a:lnTo>
                    <a:pt x="115138" y="105410"/>
                  </a:lnTo>
                  <a:lnTo>
                    <a:pt x="115138" y="96520"/>
                  </a:lnTo>
                  <a:lnTo>
                    <a:pt x="115023" y="87630"/>
                  </a:lnTo>
                  <a:lnTo>
                    <a:pt x="114935" y="78740"/>
                  </a:lnTo>
                  <a:lnTo>
                    <a:pt x="114909" y="71120"/>
                  </a:lnTo>
                  <a:lnTo>
                    <a:pt x="114909" y="64770"/>
                  </a:lnTo>
                  <a:lnTo>
                    <a:pt x="114909" y="0"/>
                  </a:lnTo>
                  <a:lnTo>
                    <a:pt x="90843" y="0"/>
                  </a:lnTo>
                  <a:lnTo>
                    <a:pt x="90843" y="52070"/>
                  </a:lnTo>
                  <a:lnTo>
                    <a:pt x="25793" y="5207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498" y="52070"/>
                  </a:lnTo>
                  <a:lnTo>
                    <a:pt x="1524" y="54610"/>
                  </a:lnTo>
                  <a:lnTo>
                    <a:pt x="1625" y="64770"/>
                  </a:lnTo>
                  <a:lnTo>
                    <a:pt x="1727" y="64770"/>
                  </a:lnTo>
                  <a:lnTo>
                    <a:pt x="1727" y="133350"/>
                  </a:lnTo>
                  <a:lnTo>
                    <a:pt x="25793" y="133350"/>
                  </a:lnTo>
                  <a:lnTo>
                    <a:pt x="25793" y="71120"/>
                  </a:lnTo>
                  <a:lnTo>
                    <a:pt x="90843" y="71120"/>
                  </a:lnTo>
                  <a:lnTo>
                    <a:pt x="90843" y="133350"/>
                  </a:lnTo>
                  <a:lnTo>
                    <a:pt x="116573" y="133350"/>
                  </a:lnTo>
                  <a:lnTo>
                    <a:pt x="116573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78" name="object 677">
              <a:extLst>
                <a:ext uri="{FF2B5EF4-FFF2-40B4-BE49-F238E27FC236}">
                  <a16:creationId xmlns:a16="http://schemas.microsoft.com/office/drawing/2014/main" id="{B71B179F-9CBE-4D7B-E36F-840E24C4B273}"/>
                </a:ext>
              </a:extLst>
            </p:cNvPr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1958835" y="8315325"/>
              <a:ext cx="117754" cy="132715"/>
            </a:xfrm>
            <a:prstGeom prst="rect">
              <a:avLst/>
            </a:prstGeom>
          </p:spPr>
        </p:pic>
        <p:pic>
          <p:nvPicPr>
            <p:cNvPr id="1479" name="object 678">
              <a:extLst>
                <a:ext uri="{FF2B5EF4-FFF2-40B4-BE49-F238E27FC236}">
                  <a16:creationId xmlns:a16="http://schemas.microsoft.com/office/drawing/2014/main" id="{7F8980EF-B7C4-066B-5AFA-4C85A675BD5B}"/>
                </a:ext>
              </a:extLst>
            </p:cNvPr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2119337" y="8312721"/>
              <a:ext cx="126187" cy="199072"/>
            </a:xfrm>
            <a:prstGeom prst="rect">
              <a:avLst/>
            </a:prstGeom>
          </p:spPr>
        </p:pic>
        <p:pic>
          <p:nvPicPr>
            <p:cNvPr id="1480" name="object 679">
              <a:extLst>
                <a:ext uri="{FF2B5EF4-FFF2-40B4-BE49-F238E27FC236}">
                  <a16:creationId xmlns:a16="http://schemas.microsoft.com/office/drawing/2014/main" id="{21E7E370-5512-8A3D-2862-B7376E2E5A7F}"/>
                </a:ext>
              </a:extLst>
            </p:cNvPr>
            <p:cNvPicPr/>
            <p:nvPr/>
          </p:nvPicPr>
          <p:blipFill>
            <a:blip r:embed="rId326" cstate="print"/>
            <a:stretch>
              <a:fillRect/>
            </a:stretch>
          </p:blipFill>
          <p:spPr>
            <a:xfrm>
              <a:off x="2422880" y="8312721"/>
              <a:ext cx="117043" cy="138569"/>
            </a:xfrm>
            <a:prstGeom prst="rect">
              <a:avLst/>
            </a:prstGeom>
          </p:spPr>
        </p:pic>
        <p:pic>
          <p:nvPicPr>
            <p:cNvPr id="1481" name="object 680">
              <a:extLst>
                <a:ext uri="{FF2B5EF4-FFF2-40B4-BE49-F238E27FC236}">
                  <a16:creationId xmlns:a16="http://schemas.microsoft.com/office/drawing/2014/main" id="{A4A584E7-F65F-2EFD-C8A9-F469251C9F5F}"/>
                </a:ext>
              </a:extLst>
            </p:cNvPr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2268283" y="8315325"/>
              <a:ext cx="131406" cy="196469"/>
            </a:xfrm>
            <a:prstGeom prst="rect">
              <a:avLst/>
            </a:prstGeom>
          </p:spPr>
        </p:pic>
        <p:pic>
          <p:nvPicPr>
            <p:cNvPr id="1482" name="object 681">
              <a:extLst>
                <a:ext uri="{FF2B5EF4-FFF2-40B4-BE49-F238E27FC236}">
                  <a16:creationId xmlns:a16="http://schemas.microsoft.com/office/drawing/2014/main" id="{61FD3192-53B1-47E7-236F-D48B08568ED0}"/>
                </a:ext>
              </a:extLst>
            </p:cNvPr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2578531" y="8315121"/>
              <a:ext cx="152882" cy="132918"/>
            </a:xfrm>
            <a:prstGeom prst="rect">
              <a:avLst/>
            </a:prstGeom>
          </p:spPr>
        </p:pic>
        <p:pic>
          <p:nvPicPr>
            <p:cNvPr id="1483" name="object 682">
              <a:extLst>
                <a:ext uri="{FF2B5EF4-FFF2-40B4-BE49-F238E27FC236}">
                  <a16:creationId xmlns:a16="http://schemas.microsoft.com/office/drawing/2014/main" id="{E9A00A58-5959-DC94-7FB4-26901D670477}"/>
                </a:ext>
              </a:extLst>
            </p:cNvPr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2776042" y="8315121"/>
              <a:ext cx="162636" cy="134226"/>
            </a:xfrm>
            <a:prstGeom prst="rect">
              <a:avLst/>
            </a:prstGeom>
          </p:spPr>
        </p:pic>
        <p:pic>
          <p:nvPicPr>
            <p:cNvPr id="1484" name="object 683">
              <a:extLst>
                <a:ext uri="{FF2B5EF4-FFF2-40B4-BE49-F238E27FC236}">
                  <a16:creationId xmlns:a16="http://schemas.microsoft.com/office/drawing/2014/main" id="{70351623-FC39-DB31-35CF-2E71637E8104}"/>
                </a:ext>
              </a:extLst>
            </p:cNvPr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2973235" y="8315325"/>
              <a:ext cx="128143" cy="132715"/>
            </a:xfrm>
            <a:prstGeom prst="rect">
              <a:avLst/>
            </a:prstGeom>
          </p:spPr>
        </p:pic>
        <p:pic>
          <p:nvPicPr>
            <p:cNvPr id="1485" name="object 684">
              <a:extLst>
                <a:ext uri="{FF2B5EF4-FFF2-40B4-BE49-F238E27FC236}">
                  <a16:creationId xmlns:a16="http://schemas.microsoft.com/office/drawing/2014/main" id="{453212BF-E7F5-AA2A-8CCF-99ECE1CB97CE}"/>
                </a:ext>
              </a:extLst>
            </p:cNvPr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3198571" y="8312530"/>
              <a:ext cx="1089545" cy="192760"/>
            </a:xfrm>
            <a:prstGeom prst="rect">
              <a:avLst/>
            </a:prstGeom>
          </p:spPr>
        </p:pic>
        <p:pic>
          <p:nvPicPr>
            <p:cNvPr id="1486" name="object 685">
              <a:extLst>
                <a:ext uri="{FF2B5EF4-FFF2-40B4-BE49-F238E27FC236}">
                  <a16:creationId xmlns:a16="http://schemas.microsoft.com/office/drawing/2014/main" id="{7C6E9F5A-BE3A-66A6-5F90-20D9BDF3DB23}"/>
                </a:ext>
              </a:extLst>
            </p:cNvPr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4408665" y="8315325"/>
              <a:ext cx="117754" cy="132715"/>
            </a:xfrm>
            <a:prstGeom prst="rect">
              <a:avLst/>
            </a:prstGeom>
          </p:spPr>
        </p:pic>
        <p:pic>
          <p:nvPicPr>
            <p:cNvPr id="1487" name="object 686">
              <a:extLst>
                <a:ext uri="{FF2B5EF4-FFF2-40B4-BE49-F238E27FC236}">
                  <a16:creationId xmlns:a16="http://schemas.microsoft.com/office/drawing/2014/main" id="{BDAAE350-3E39-9DA1-EA5F-92A37AACC3A7}"/>
                </a:ext>
              </a:extLst>
            </p:cNvPr>
            <p:cNvPicPr/>
            <p:nvPr/>
          </p:nvPicPr>
          <p:blipFill>
            <a:blip r:embed="rId331" cstate="print"/>
            <a:stretch>
              <a:fillRect/>
            </a:stretch>
          </p:blipFill>
          <p:spPr>
            <a:xfrm>
              <a:off x="4647908" y="8312530"/>
              <a:ext cx="1290154" cy="199263"/>
            </a:xfrm>
            <a:prstGeom prst="rect">
              <a:avLst/>
            </a:prstGeom>
          </p:spPr>
        </p:pic>
        <p:pic>
          <p:nvPicPr>
            <p:cNvPr id="1488" name="object 687">
              <a:extLst>
                <a:ext uri="{FF2B5EF4-FFF2-40B4-BE49-F238E27FC236}">
                  <a16:creationId xmlns:a16="http://schemas.microsoft.com/office/drawing/2014/main" id="{379CF1E4-3AB3-9437-A2FC-0271762FA001}"/>
                </a:ext>
              </a:extLst>
            </p:cNvPr>
            <p:cNvPicPr/>
            <p:nvPr/>
          </p:nvPicPr>
          <p:blipFill>
            <a:blip r:embed="rId332" cstate="print"/>
            <a:stretch>
              <a:fillRect/>
            </a:stretch>
          </p:blipFill>
          <p:spPr>
            <a:xfrm>
              <a:off x="14776577" y="8397252"/>
              <a:ext cx="74803" cy="95237"/>
            </a:xfrm>
            <a:prstGeom prst="rect">
              <a:avLst/>
            </a:prstGeom>
          </p:spPr>
        </p:pic>
        <p:pic>
          <p:nvPicPr>
            <p:cNvPr id="1489" name="object 688">
              <a:extLst>
                <a:ext uri="{FF2B5EF4-FFF2-40B4-BE49-F238E27FC236}">
                  <a16:creationId xmlns:a16="http://schemas.microsoft.com/office/drawing/2014/main" id="{81182A79-0BB8-109D-90AE-879E82EB92F3}"/>
                </a:ext>
              </a:extLst>
            </p:cNvPr>
            <p:cNvPicPr/>
            <p:nvPr/>
          </p:nvPicPr>
          <p:blipFill>
            <a:blip r:embed="rId333" cstate="print"/>
            <a:stretch>
              <a:fillRect/>
            </a:stretch>
          </p:blipFill>
          <p:spPr>
            <a:xfrm>
              <a:off x="14881225" y="8395982"/>
              <a:ext cx="88519" cy="97777"/>
            </a:xfrm>
            <a:prstGeom prst="rect">
              <a:avLst/>
            </a:prstGeom>
          </p:spPr>
        </p:pic>
        <p:pic>
          <p:nvPicPr>
            <p:cNvPr id="1490" name="object 689">
              <a:extLst>
                <a:ext uri="{FF2B5EF4-FFF2-40B4-BE49-F238E27FC236}">
                  <a16:creationId xmlns:a16="http://schemas.microsoft.com/office/drawing/2014/main" id="{86F91E73-F5F5-58C9-1DE8-88B00925468F}"/>
                </a:ext>
              </a:extLst>
            </p:cNvPr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14993619" y="8395982"/>
              <a:ext cx="77089" cy="97777"/>
            </a:xfrm>
            <a:prstGeom prst="rect">
              <a:avLst/>
            </a:prstGeom>
          </p:spPr>
        </p:pic>
        <p:sp>
          <p:nvSpPr>
            <p:cNvPr id="1491" name="object 690">
              <a:extLst>
                <a:ext uri="{FF2B5EF4-FFF2-40B4-BE49-F238E27FC236}">
                  <a16:creationId xmlns:a16="http://schemas.microsoft.com/office/drawing/2014/main" id="{05636385-89FD-C46A-F626-3E11EF8252D4}"/>
                </a:ext>
              </a:extLst>
            </p:cNvPr>
            <p:cNvSpPr/>
            <p:nvPr/>
          </p:nvSpPr>
          <p:spPr>
            <a:xfrm>
              <a:off x="15091156" y="8397252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4" h="95250">
                  <a:moveTo>
                    <a:pt x="868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798" y="13970"/>
                  </a:lnTo>
                  <a:lnTo>
                    <a:pt x="34798" y="95250"/>
                  </a:lnTo>
                  <a:lnTo>
                    <a:pt x="51943" y="95250"/>
                  </a:lnTo>
                  <a:lnTo>
                    <a:pt x="51943" y="13970"/>
                  </a:lnTo>
                  <a:lnTo>
                    <a:pt x="86868" y="1397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92" name="object 691">
              <a:extLst>
                <a:ext uri="{FF2B5EF4-FFF2-40B4-BE49-F238E27FC236}">
                  <a16:creationId xmlns:a16="http://schemas.microsoft.com/office/drawing/2014/main" id="{3CE3D009-814A-5E9C-5C28-B18D67B77CFB}"/>
                </a:ext>
              </a:extLst>
            </p:cNvPr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15204059" y="8397265"/>
              <a:ext cx="84074" cy="95224"/>
            </a:xfrm>
            <a:prstGeom prst="rect">
              <a:avLst/>
            </a:prstGeom>
          </p:spPr>
        </p:pic>
        <p:pic>
          <p:nvPicPr>
            <p:cNvPr id="1493" name="object 692">
              <a:extLst>
                <a:ext uri="{FF2B5EF4-FFF2-40B4-BE49-F238E27FC236}">
                  <a16:creationId xmlns:a16="http://schemas.microsoft.com/office/drawing/2014/main" id="{2BB7AD3E-EE43-D15C-7614-A1290F0C70F7}"/>
                </a:ext>
              </a:extLst>
            </p:cNvPr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15375509" y="8395982"/>
              <a:ext cx="90043" cy="142227"/>
            </a:xfrm>
            <a:prstGeom prst="rect">
              <a:avLst/>
            </a:prstGeom>
          </p:spPr>
        </p:pic>
        <p:pic>
          <p:nvPicPr>
            <p:cNvPr id="1494" name="object 693">
              <a:extLst>
                <a:ext uri="{FF2B5EF4-FFF2-40B4-BE49-F238E27FC236}">
                  <a16:creationId xmlns:a16="http://schemas.microsoft.com/office/drawing/2014/main" id="{1F91413F-0428-020E-7061-265EFB109E89}"/>
                </a:ext>
              </a:extLst>
            </p:cNvPr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5488919" y="8395982"/>
              <a:ext cx="83566" cy="97777"/>
            </a:xfrm>
            <a:prstGeom prst="rect">
              <a:avLst/>
            </a:prstGeom>
          </p:spPr>
        </p:pic>
        <p:sp>
          <p:nvSpPr>
            <p:cNvPr id="1495" name="object 694">
              <a:extLst>
                <a:ext uri="{FF2B5EF4-FFF2-40B4-BE49-F238E27FC236}">
                  <a16:creationId xmlns:a16="http://schemas.microsoft.com/office/drawing/2014/main" id="{58C444BA-A244-8658-24B7-88AB22C9BAEC}"/>
                </a:ext>
              </a:extLst>
            </p:cNvPr>
            <p:cNvSpPr/>
            <p:nvPr/>
          </p:nvSpPr>
          <p:spPr>
            <a:xfrm>
              <a:off x="15603157" y="8397252"/>
              <a:ext cx="120014" cy="95250"/>
            </a:xfrm>
            <a:custGeom>
              <a:avLst/>
              <a:gdLst/>
              <a:ahLst/>
              <a:cxnLst/>
              <a:rect l="l" t="t" r="r" b="b"/>
              <a:pathLst>
                <a:path w="120015" h="95250">
                  <a:moveTo>
                    <a:pt x="119621" y="90170"/>
                  </a:moveTo>
                  <a:lnTo>
                    <a:pt x="119062" y="90170"/>
                  </a:lnTo>
                  <a:lnTo>
                    <a:pt x="119062" y="83820"/>
                  </a:lnTo>
                  <a:lnTo>
                    <a:pt x="118808" y="83820"/>
                  </a:lnTo>
                  <a:lnTo>
                    <a:pt x="118808" y="81280"/>
                  </a:lnTo>
                  <a:lnTo>
                    <a:pt x="118808" y="74930"/>
                  </a:lnTo>
                  <a:lnTo>
                    <a:pt x="118681" y="74930"/>
                  </a:lnTo>
                  <a:lnTo>
                    <a:pt x="118681" y="62230"/>
                  </a:lnTo>
                  <a:lnTo>
                    <a:pt x="118541" y="62230"/>
                  </a:lnTo>
                  <a:lnTo>
                    <a:pt x="118541" y="55880"/>
                  </a:lnTo>
                  <a:lnTo>
                    <a:pt x="118529" y="49530"/>
                  </a:lnTo>
                  <a:lnTo>
                    <a:pt x="118554" y="45720"/>
                  </a:lnTo>
                  <a:lnTo>
                    <a:pt x="118554" y="0"/>
                  </a:lnTo>
                  <a:lnTo>
                    <a:pt x="101409" y="0"/>
                  </a:lnTo>
                  <a:lnTo>
                    <a:pt x="101409" y="81280"/>
                  </a:lnTo>
                  <a:lnTo>
                    <a:pt x="68389" y="81280"/>
                  </a:lnTo>
                  <a:lnTo>
                    <a:pt x="68389" y="0"/>
                  </a:lnTo>
                  <a:lnTo>
                    <a:pt x="51244" y="0"/>
                  </a:lnTo>
                  <a:lnTo>
                    <a:pt x="51244" y="81280"/>
                  </a:lnTo>
                  <a:lnTo>
                    <a:pt x="18224" y="81280"/>
                  </a:lnTo>
                  <a:lnTo>
                    <a:pt x="1822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81" y="5080"/>
                  </a:lnTo>
                  <a:lnTo>
                    <a:pt x="381" y="11430"/>
                  </a:lnTo>
                  <a:lnTo>
                    <a:pt x="647" y="11430"/>
                  </a:lnTo>
                  <a:lnTo>
                    <a:pt x="647" y="20320"/>
                  </a:lnTo>
                  <a:lnTo>
                    <a:pt x="838" y="20320"/>
                  </a:lnTo>
                  <a:lnTo>
                    <a:pt x="838" y="25400"/>
                  </a:lnTo>
                  <a:lnTo>
                    <a:pt x="850" y="33020"/>
                  </a:lnTo>
                  <a:lnTo>
                    <a:pt x="876" y="39370"/>
                  </a:lnTo>
                  <a:lnTo>
                    <a:pt x="990" y="45720"/>
                  </a:lnTo>
                  <a:lnTo>
                    <a:pt x="1079" y="49530"/>
                  </a:lnTo>
                  <a:lnTo>
                    <a:pt x="1079" y="95250"/>
                  </a:lnTo>
                  <a:lnTo>
                    <a:pt x="119621" y="95250"/>
                  </a:lnTo>
                  <a:lnTo>
                    <a:pt x="119621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96" name="object 695">
              <a:extLst>
                <a:ext uri="{FF2B5EF4-FFF2-40B4-BE49-F238E27FC236}">
                  <a16:creationId xmlns:a16="http://schemas.microsoft.com/office/drawing/2014/main" id="{D289A1BC-6CFD-B4F1-BAE9-C826C506379E}"/>
                </a:ext>
              </a:extLst>
            </p:cNvPr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15753080" y="8395982"/>
              <a:ext cx="83566" cy="97777"/>
            </a:xfrm>
            <a:prstGeom prst="rect">
              <a:avLst/>
            </a:prstGeom>
          </p:spPr>
        </p:pic>
        <p:sp>
          <p:nvSpPr>
            <p:cNvPr id="1497" name="object 696">
              <a:extLst>
                <a:ext uri="{FF2B5EF4-FFF2-40B4-BE49-F238E27FC236}">
                  <a16:creationId xmlns:a16="http://schemas.microsoft.com/office/drawing/2014/main" id="{6E257DB3-4EBE-D3BE-9D33-638DBB925B65}"/>
                </a:ext>
              </a:extLst>
            </p:cNvPr>
            <p:cNvSpPr/>
            <p:nvPr/>
          </p:nvSpPr>
          <p:spPr>
            <a:xfrm>
              <a:off x="15866047" y="8397252"/>
              <a:ext cx="83185" cy="95250"/>
            </a:xfrm>
            <a:custGeom>
              <a:avLst/>
              <a:gdLst/>
              <a:ahLst/>
              <a:cxnLst/>
              <a:rect l="l" t="t" r="r" b="b"/>
              <a:pathLst>
                <a:path w="83184" h="95250">
                  <a:moveTo>
                    <a:pt x="82981" y="90170"/>
                  </a:moveTo>
                  <a:lnTo>
                    <a:pt x="82359" y="90170"/>
                  </a:lnTo>
                  <a:lnTo>
                    <a:pt x="82359" y="83820"/>
                  </a:lnTo>
                  <a:lnTo>
                    <a:pt x="82042" y="83820"/>
                  </a:lnTo>
                  <a:lnTo>
                    <a:pt x="82042" y="74930"/>
                  </a:lnTo>
                  <a:lnTo>
                    <a:pt x="81978" y="62230"/>
                  </a:lnTo>
                  <a:lnTo>
                    <a:pt x="81838" y="62230"/>
                  </a:lnTo>
                  <a:lnTo>
                    <a:pt x="81838" y="55880"/>
                  </a:lnTo>
                  <a:lnTo>
                    <a:pt x="81826" y="50800"/>
                  </a:lnTo>
                  <a:lnTo>
                    <a:pt x="81838" y="49530"/>
                  </a:lnTo>
                  <a:lnTo>
                    <a:pt x="81851" y="45720"/>
                  </a:lnTo>
                  <a:lnTo>
                    <a:pt x="81851" y="39370"/>
                  </a:lnTo>
                  <a:lnTo>
                    <a:pt x="81851" y="0"/>
                  </a:lnTo>
                  <a:lnTo>
                    <a:pt x="64706" y="0"/>
                  </a:lnTo>
                  <a:lnTo>
                    <a:pt x="64706" y="36830"/>
                  </a:lnTo>
                  <a:lnTo>
                    <a:pt x="18224" y="36830"/>
                  </a:lnTo>
                  <a:lnTo>
                    <a:pt x="1822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81" y="5080"/>
                  </a:lnTo>
                  <a:lnTo>
                    <a:pt x="381" y="11430"/>
                  </a:lnTo>
                  <a:lnTo>
                    <a:pt x="647" y="11430"/>
                  </a:lnTo>
                  <a:lnTo>
                    <a:pt x="647" y="20320"/>
                  </a:lnTo>
                  <a:lnTo>
                    <a:pt x="838" y="20320"/>
                  </a:lnTo>
                  <a:lnTo>
                    <a:pt x="838" y="25400"/>
                  </a:lnTo>
                  <a:lnTo>
                    <a:pt x="850" y="33020"/>
                  </a:lnTo>
                  <a:lnTo>
                    <a:pt x="863" y="36830"/>
                  </a:lnTo>
                  <a:lnTo>
                    <a:pt x="889" y="39370"/>
                  </a:lnTo>
                  <a:lnTo>
                    <a:pt x="990" y="45720"/>
                  </a:lnTo>
                  <a:lnTo>
                    <a:pt x="1079" y="49530"/>
                  </a:lnTo>
                  <a:lnTo>
                    <a:pt x="1079" y="50800"/>
                  </a:lnTo>
                  <a:lnTo>
                    <a:pt x="1079" y="95250"/>
                  </a:lnTo>
                  <a:lnTo>
                    <a:pt x="18224" y="95250"/>
                  </a:lnTo>
                  <a:lnTo>
                    <a:pt x="18224" y="50800"/>
                  </a:lnTo>
                  <a:lnTo>
                    <a:pt x="64706" y="50800"/>
                  </a:lnTo>
                  <a:lnTo>
                    <a:pt x="64706" y="95250"/>
                  </a:lnTo>
                  <a:lnTo>
                    <a:pt x="82981" y="95250"/>
                  </a:lnTo>
                  <a:lnTo>
                    <a:pt x="82981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98" name="object 697">
              <a:extLst>
                <a:ext uri="{FF2B5EF4-FFF2-40B4-BE49-F238E27FC236}">
                  <a16:creationId xmlns:a16="http://schemas.microsoft.com/office/drawing/2014/main" id="{421135E2-8C85-F31F-66FE-F6E3A3DAEFDD}"/>
                </a:ext>
              </a:extLst>
            </p:cNvPr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15985109" y="8397265"/>
              <a:ext cx="84074" cy="95224"/>
            </a:xfrm>
            <a:prstGeom prst="rect">
              <a:avLst/>
            </a:prstGeom>
          </p:spPr>
        </p:pic>
        <p:pic>
          <p:nvPicPr>
            <p:cNvPr id="1499" name="object 698">
              <a:extLst>
                <a:ext uri="{FF2B5EF4-FFF2-40B4-BE49-F238E27FC236}">
                  <a16:creationId xmlns:a16="http://schemas.microsoft.com/office/drawing/2014/main" id="{301657C4-1DA4-911E-77D8-BFA1B3BF3459}"/>
                </a:ext>
              </a:extLst>
            </p:cNvPr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16095726" y="8397252"/>
              <a:ext cx="80772" cy="95237"/>
            </a:xfrm>
            <a:prstGeom prst="rect">
              <a:avLst/>
            </a:prstGeom>
          </p:spPr>
        </p:pic>
        <p:pic>
          <p:nvPicPr>
            <p:cNvPr id="1500" name="object 699">
              <a:extLst>
                <a:ext uri="{FF2B5EF4-FFF2-40B4-BE49-F238E27FC236}">
                  <a16:creationId xmlns:a16="http://schemas.microsoft.com/office/drawing/2014/main" id="{46CF07EA-4F0F-500C-9871-05D6EE511C28}"/>
                </a:ext>
              </a:extLst>
            </p:cNvPr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16262350" y="8395982"/>
              <a:ext cx="88138" cy="97777"/>
            </a:xfrm>
            <a:prstGeom prst="rect">
              <a:avLst/>
            </a:prstGeom>
          </p:spPr>
        </p:pic>
        <p:pic>
          <p:nvPicPr>
            <p:cNvPr id="1501" name="object 700">
              <a:extLst>
                <a:ext uri="{FF2B5EF4-FFF2-40B4-BE49-F238E27FC236}">
                  <a16:creationId xmlns:a16="http://schemas.microsoft.com/office/drawing/2014/main" id="{82BC7DA9-AC5C-90CC-81DB-2A2606A3A05B}"/>
                </a:ext>
              </a:extLst>
            </p:cNvPr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16431255" y="8347950"/>
              <a:ext cx="619509" cy="185178"/>
            </a:xfrm>
            <a:prstGeom prst="rect">
              <a:avLst/>
            </a:prstGeom>
          </p:spPr>
        </p:pic>
        <p:sp>
          <p:nvSpPr>
            <p:cNvPr id="1502" name="object 701">
              <a:extLst>
                <a:ext uri="{FF2B5EF4-FFF2-40B4-BE49-F238E27FC236}">
                  <a16:creationId xmlns:a16="http://schemas.microsoft.com/office/drawing/2014/main" id="{5E085255-A333-10AE-009D-80B8D58FCBA7}"/>
                </a:ext>
              </a:extLst>
            </p:cNvPr>
            <p:cNvSpPr/>
            <p:nvPr/>
          </p:nvSpPr>
          <p:spPr>
            <a:xfrm>
              <a:off x="17071086" y="8397252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4" h="95250">
                  <a:moveTo>
                    <a:pt x="868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798" y="13970"/>
                  </a:lnTo>
                  <a:lnTo>
                    <a:pt x="34798" y="95250"/>
                  </a:lnTo>
                  <a:lnTo>
                    <a:pt x="51943" y="95250"/>
                  </a:lnTo>
                  <a:lnTo>
                    <a:pt x="51943" y="13970"/>
                  </a:lnTo>
                  <a:lnTo>
                    <a:pt x="86868" y="1397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03" name="object 702">
              <a:extLst>
                <a:ext uri="{FF2B5EF4-FFF2-40B4-BE49-F238E27FC236}">
                  <a16:creationId xmlns:a16="http://schemas.microsoft.com/office/drawing/2014/main" id="{6F069EDC-8A9A-D6E2-474C-277B4A199BFC}"/>
                </a:ext>
              </a:extLst>
            </p:cNvPr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7179290" y="8395982"/>
              <a:ext cx="83566" cy="97777"/>
            </a:xfrm>
            <a:prstGeom prst="rect">
              <a:avLst/>
            </a:prstGeom>
          </p:spPr>
        </p:pic>
        <p:pic>
          <p:nvPicPr>
            <p:cNvPr id="1504" name="object 703">
              <a:extLst>
                <a:ext uri="{FF2B5EF4-FFF2-40B4-BE49-F238E27FC236}">
                  <a16:creationId xmlns:a16="http://schemas.microsoft.com/office/drawing/2014/main" id="{F4DDF527-C7F0-A4C6-452E-3E08A999C36B}"/>
                </a:ext>
              </a:extLst>
            </p:cNvPr>
            <p:cNvPicPr/>
            <p:nvPr/>
          </p:nvPicPr>
          <p:blipFill>
            <a:blip r:embed="rId335" cstate="print"/>
            <a:stretch>
              <a:fillRect/>
            </a:stretch>
          </p:blipFill>
          <p:spPr>
            <a:xfrm>
              <a:off x="12314796" y="8395982"/>
              <a:ext cx="90106" cy="142227"/>
            </a:xfrm>
            <a:prstGeom prst="rect">
              <a:avLst/>
            </a:prstGeom>
          </p:spPr>
        </p:pic>
        <p:pic>
          <p:nvPicPr>
            <p:cNvPr id="1505" name="object 704">
              <a:extLst>
                <a:ext uri="{FF2B5EF4-FFF2-40B4-BE49-F238E27FC236}">
                  <a16:creationId xmlns:a16="http://schemas.microsoft.com/office/drawing/2014/main" id="{0F1FABDB-3739-A4B7-5369-C14CEBA6AD0C}"/>
                </a:ext>
              </a:extLst>
            </p:cNvPr>
            <p:cNvPicPr/>
            <p:nvPr/>
          </p:nvPicPr>
          <p:blipFill>
            <a:blip r:embed="rId336" cstate="print"/>
            <a:stretch>
              <a:fillRect/>
            </a:stretch>
          </p:blipFill>
          <p:spPr>
            <a:xfrm>
              <a:off x="12428156" y="8395982"/>
              <a:ext cx="83604" cy="97777"/>
            </a:xfrm>
            <a:prstGeom prst="rect">
              <a:avLst/>
            </a:prstGeom>
          </p:spPr>
        </p:pic>
        <p:sp>
          <p:nvSpPr>
            <p:cNvPr id="1506" name="object 705">
              <a:extLst>
                <a:ext uri="{FF2B5EF4-FFF2-40B4-BE49-F238E27FC236}">
                  <a16:creationId xmlns:a16="http://schemas.microsoft.com/office/drawing/2014/main" id="{86DA72D0-F61C-D335-2FC1-78D01CCB659B}"/>
                </a:ext>
              </a:extLst>
            </p:cNvPr>
            <p:cNvSpPr/>
            <p:nvPr/>
          </p:nvSpPr>
          <p:spPr>
            <a:xfrm>
              <a:off x="12541187" y="8397252"/>
              <a:ext cx="120014" cy="95250"/>
            </a:xfrm>
            <a:custGeom>
              <a:avLst/>
              <a:gdLst/>
              <a:ahLst/>
              <a:cxnLst/>
              <a:rect l="l" t="t" r="r" b="b"/>
              <a:pathLst>
                <a:path w="120015" h="95250">
                  <a:moveTo>
                    <a:pt x="119672" y="90170"/>
                  </a:moveTo>
                  <a:lnTo>
                    <a:pt x="119075" y="90170"/>
                  </a:lnTo>
                  <a:lnTo>
                    <a:pt x="119075" y="83820"/>
                  </a:lnTo>
                  <a:lnTo>
                    <a:pt x="118770" y="83820"/>
                  </a:lnTo>
                  <a:lnTo>
                    <a:pt x="118770" y="81280"/>
                  </a:lnTo>
                  <a:lnTo>
                    <a:pt x="118808" y="74930"/>
                  </a:lnTo>
                  <a:lnTo>
                    <a:pt x="118706" y="62230"/>
                  </a:lnTo>
                  <a:lnTo>
                    <a:pt x="118579" y="62230"/>
                  </a:lnTo>
                  <a:lnTo>
                    <a:pt x="118579" y="55880"/>
                  </a:lnTo>
                  <a:lnTo>
                    <a:pt x="118579" y="49530"/>
                  </a:lnTo>
                  <a:lnTo>
                    <a:pt x="118605" y="49530"/>
                  </a:lnTo>
                  <a:lnTo>
                    <a:pt x="118605" y="0"/>
                  </a:lnTo>
                  <a:lnTo>
                    <a:pt x="101422" y="0"/>
                  </a:lnTo>
                  <a:lnTo>
                    <a:pt x="101422" y="81280"/>
                  </a:lnTo>
                  <a:lnTo>
                    <a:pt x="68427" y="81280"/>
                  </a:lnTo>
                  <a:lnTo>
                    <a:pt x="68427" y="0"/>
                  </a:lnTo>
                  <a:lnTo>
                    <a:pt x="51231" y="0"/>
                  </a:lnTo>
                  <a:lnTo>
                    <a:pt x="51231" y="81280"/>
                  </a:lnTo>
                  <a:lnTo>
                    <a:pt x="18275" y="81280"/>
                  </a:lnTo>
                  <a:lnTo>
                    <a:pt x="18275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68" y="5080"/>
                  </a:lnTo>
                  <a:lnTo>
                    <a:pt x="368" y="11430"/>
                  </a:lnTo>
                  <a:lnTo>
                    <a:pt x="647" y="11430"/>
                  </a:lnTo>
                  <a:lnTo>
                    <a:pt x="647" y="20320"/>
                  </a:lnTo>
                  <a:lnTo>
                    <a:pt x="863" y="20320"/>
                  </a:lnTo>
                  <a:lnTo>
                    <a:pt x="863" y="25400"/>
                  </a:lnTo>
                  <a:lnTo>
                    <a:pt x="889" y="33020"/>
                  </a:lnTo>
                  <a:lnTo>
                    <a:pt x="901" y="39370"/>
                  </a:lnTo>
                  <a:lnTo>
                    <a:pt x="990" y="45720"/>
                  </a:lnTo>
                  <a:lnTo>
                    <a:pt x="1066" y="49530"/>
                  </a:lnTo>
                  <a:lnTo>
                    <a:pt x="1066" y="95250"/>
                  </a:lnTo>
                  <a:lnTo>
                    <a:pt x="119672" y="95250"/>
                  </a:lnTo>
                  <a:lnTo>
                    <a:pt x="119672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07" name="object 706">
              <a:extLst>
                <a:ext uri="{FF2B5EF4-FFF2-40B4-BE49-F238E27FC236}">
                  <a16:creationId xmlns:a16="http://schemas.microsoft.com/office/drawing/2014/main" id="{04B6CBB9-7F0D-B878-E2FF-8931955C1E0A}"/>
                </a:ext>
              </a:extLst>
            </p:cNvPr>
            <p:cNvPicPr/>
            <p:nvPr/>
          </p:nvPicPr>
          <p:blipFill>
            <a:blip r:embed="rId337" cstate="print"/>
            <a:stretch>
              <a:fillRect/>
            </a:stretch>
          </p:blipFill>
          <p:spPr>
            <a:xfrm>
              <a:off x="12691047" y="8395982"/>
              <a:ext cx="83629" cy="97777"/>
            </a:xfrm>
            <a:prstGeom prst="rect">
              <a:avLst/>
            </a:prstGeom>
          </p:spPr>
        </p:pic>
        <p:sp>
          <p:nvSpPr>
            <p:cNvPr id="1508" name="object 707">
              <a:extLst>
                <a:ext uri="{FF2B5EF4-FFF2-40B4-BE49-F238E27FC236}">
                  <a16:creationId xmlns:a16="http://schemas.microsoft.com/office/drawing/2014/main" id="{34D784AC-28FD-54C7-D715-BDA14CEC5CE4}"/>
                </a:ext>
              </a:extLst>
            </p:cNvPr>
            <p:cNvSpPr/>
            <p:nvPr/>
          </p:nvSpPr>
          <p:spPr>
            <a:xfrm>
              <a:off x="12805347" y="8397252"/>
              <a:ext cx="83185" cy="95250"/>
            </a:xfrm>
            <a:custGeom>
              <a:avLst/>
              <a:gdLst/>
              <a:ahLst/>
              <a:cxnLst/>
              <a:rect l="l" t="t" r="r" b="b"/>
              <a:pathLst>
                <a:path w="83184" h="95250">
                  <a:moveTo>
                    <a:pt x="82981" y="90170"/>
                  </a:moveTo>
                  <a:lnTo>
                    <a:pt x="82359" y="90170"/>
                  </a:lnTo>
                  <a:lnTo>
                    <a:pt x="82359" y="83820"/>
                  </a:lnTo>
                  <a:lnTo>
                    <a:pt x="82042" y="83820"/>
                  </a:lnTo>
                  <a:lnTo>
                    <a:pt x="82042" y="74930"/>
                  </a:lnTo>
                  <a:lnTo>
                    <a:pt x="81978" y="62230"/>
                  </a:lnTo>
                  <a:lnTo>
                    <a:pt x="81838" y="62230"/>
                  </a:lnTo>
                  <a:lnTo>
                    <a:pt x="81838" y="55880"/>
                  </a:lnTo>
                  <a:lnTo>
                    <a:pt x="81826" y="50800"/>
                  </a:lnTo>
                  <a:lnTo>
                    <a:pt x="81838" y="49530"/>
                  </a:lnTo>
                  <a:lnTo>
                    <a:pt x="81851" y="45720"/>
                  </a:lnTo>
                  <a:lnTo>
                    <a:pt x="81851" y="39370"/>
                  </a:lnTo>
                  <a:lnTo>
                    <a:pt x="81851" y="0"/>
                  </a:lnTo>
                  <a:lnTo>
                    <a:pt x="64706" y="0"/>
                  </a:lnTo>
                  <a:lnTo>
                    <a:pt x="64706" y="36830"/>
                  </a:lnTo>
                  <a:lnTo>
                    <a:pt x="18211" y="36830"/>
                  </a:lnTo>
                  <a:lnTo>
                    <a:pt x="1821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81" y="5080"/>
                  </a:lnTo>
                  <a:lnTo>
                    <a:pt x="381" y="11430"/>
                  </a:lnTo>
                  <a:lnTo>
                    <a:pt x="647" y="11430"/>
                  </a:lnTo>
                  <a:lnTo>
                    <a:pt x="647" y="20320"/>
                  </a:lnTo>
                  <a:lnTo>
                    <a:pt x="838" y="20320"/>
                  </a:lnTo>
                  <a:lnTo>
                    <a:pt x="838" y="25400"/>
                  </a:lnTo>
                  <a:lnTo>
                    <a:pt x="850" y="33020"/>
                  </a:lnTo>
                  <a:lnTo>
                    <a:pt x="863" y="36830"/>
                  </a:lnTo>
                  <a:lnTo>
                    <a:pt x="889" y="39370"/>
                  </a:lnTo>
                  <a:lnTo>
                    <a:pt x="990" y="45720"/>
                  </a:lnTo>
                  <a:lnTo>
                    <a:pt x="1066" y="49530"/>
                  </a:lnTo>
                  <a:lnTo>
                    <a:pt x="1066" y="50800"/>
                  </a:lnTo>
                  <a:lnTo>
                    <a:pt x="1066" y="95250"/>
                  </a:lnTo>
                  <a:lnTo>
                    <a:pt x="18211" y="95250"/>
                  </a:lnTo>
                  <a:lnTo>
                    <a:pt x="18211" y="50800"/>
                  </a:lnTo>
                  <a:lnTo>
                    <a:pt x="64706" y="50800"/>
                  </a:lnTo>
                  <a:lnTo>
                    <a:pt x="64706" y="95250"/>
                  </a:lnTo>
                  <a:lnTo>
                    <a:pt x="82981" y="95250"/>
                  </a:lnTo>
                  <a:lnTo>
                    <a:pt x="82981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09" name="object 708">
              <a:extLst>
                <a:ext uri="{FF2B5EF4-FFF2-40B4-BE49-F238E27FC236}">
                  <a16:creationId xmlns:a16="http://schemas.microsoft.com/office/drawing/2014/main" id="{0F2D005E-3700-DF1D-3E16-D0229C36B055}"/>
                </a:ext>
              </a:extLst>
            </p:cNvPr>
            <p:cNvPicPr/>
            <p:nvPr/>
          </p:nvPicPr>
          <p:blipFill>
            <a:blip r:embed="rId338" cstate="print"/>
            <a:stretch>
              <a:fillRect/>
            </a:stretch>
          </p:blipFill>
          <p:spPr>
            <a:xfrm>
              <a:off x="12923139" y="8397265"/>
              <a:ext cx="84074" cy="95224"/>
            </a:xfrm>
            <a:prstGeom prst="rect">
              <a:avLst/>
            </a:prstGeom>
          </p:spPr>
        </p:pic>
        <p:pic>
          <p:nvPicPr>
            <p:cNvPr id="1510" name="object 709">
              <a:extLst>
                <a:ext uri="{FF2B5EF4-FFF2-40B4-BE49-F238E27FC236}">
                  <a16:creationId xmlns:a16="http://schemas.microsoft.com/office/drawing/2014/main" id="{E7EC438C-EEF4-3313-981E-2E82694B6434}"/>
                </a:ext>
              </a:extLst>
            </p:cNvPr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13035026" y="8397252"/>
              <a:ext cx="80772" cy="95237"/>
            </a:xfrm>
            <a:prstGeom prst="rect">
              <a:avLst/>
            </a:prstGeom>
          </p:spPr>
        </p:pic>
        <p:pic>
          <p:nvPicPr>
            <p:cNvPr id="1511" name="object 710">
              <a:extLst>
                <a:ext uri="{FF2B5EF4-FFF2-40B4-BE49-F238E27FC236}">
                  <a16:creationId xmlns:a16="http://schemas.microsoft.com/office/drawing/2014/main" id="{759CECC3-CFD4-E958-E688-B090315061BD}"/>
                </a:ext>
              </a:extLst>
            </p:cNvPr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13201650" y="8395982"/>
              <a:ext cx="88138" cy="97777"/>
            </a:xfrm>
            <a:prstGeom prst="rect">
              <a:avLst/>
            </a:prstGeom>
          </p:spPr>
        </p:pic>
        <p:pic>
          <p:nvPicPr>
            <p:cNvPr id="1512" name="object 711">
              <a:extLst>
                <a:ext uri="{FF2B5EF4-FFF2-40B4-BE49-F238E27FC236}">
                  <a16:creationId xmlns:a16="http://schemas.microsoft.com/office/drawing/2014/main" id="{86D9B742-1C05-A9A2-92CB-4381BA7ED2B8}"/>
                </a:ext>
              </a:extLst>
            </p:cNvPr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13369286" y="8347950"/>
              <a:ext cx="619509" cy="185178"/>
            </a:xfrm>
            <a:prstGeom prst="rect">
              <a:avLst/>
            </a:prstGeom>
          </p:spPr>
        </p:pic>
        <p:sp>
          <p:nvSpPr>
            <p:cNvPr id="1513" name="object 712">
              <a:extLst>
                <a:ext uri="{FF2B5EF4-FFF2-40B4-BE49-F238E27FC236}">
                  <a16:creationId xmlns:a16="http://schemas.microsoft.com/office/drawing/2014/main" id="{2DA050F6-5DFA-CC3D-33EF-74FAB8BCE921}"/>
                </a:ext>
              </a:extLst>
            </p:cNvPr>
            <p:cNvSpPr/>
            <p:nvPr/>
          </p:nvSpPr>
          <p:spPr>
            <a:xfrm>
              <a:off x="14010386" y="8397252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4" h="95250">
                  <a:moveTo>
                    <a:pt x="868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798" y="13970"/>
                  </a:lnTo>
                  <a:lnTo>
                    <a:pt x="34798" y="95250"/>
                  </a:lnTo>
                  <a:lnTo>
                    <a:pt x="51943" y="95250"/>
                  </a:lnTo>
                  <a:lnTo>
                    <a:pt x="51943" y="13970"/>
                  </a:lnTo>
                  <a:lnTo>
                    <a:pt x="86868" y="1397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14" name="object 713">
              <a:extLst>
                <a:ext uri="{FF2B5EF4-FFF2-40B4-BE49-F238E27FC236}">
                  <a16:creationId xmlns:a16="http://schemas.microsoft.com/office/drawing/2014/main" id="{E818C859-A749-73F2-BD8B-570D1D119FD9}"/>
                </a:ext>
              </a:extLst>
            </p:cNvPr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4117319" y="8395982"/>
              <a:ext cx="83566" cy="97777"/>
            </a:xfrm>
            <a:prstGeom prst="rect">
              <a:avLst/>
            </a:prstGeom>
          </p:spPr>
        </p:pic>
        <p:pic>
          <p:nvPicPr>
            <p:cNvPr id="1515" name="object 714">
              <a:extLst>
                <a:ext uri="{FF2B5EF4-FFF2-40B4-BE49-F238E27FC236}">
                  <a16:creationId xmlns:a16="http://schemas.microsoft.com/office/drawing/2014/main" id="{DC78B18A-10A2-B518-5AA5-7D3BB3E730A7}"/>
                </a:ext>
              </a:extLst>
            </p:cNvPr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961807" y="8683370"/>
              <a:ext cx="108000" cy="138760"/>
            </a:xfrm>
            <a:prstGeom prst="rect">
              <a:avLst/>
            </a:prstGeom>
          </p:spPr>
        </p:pic>
        <p:sp>
          <p:nvSpPr>
            <p:cNvPr id="1516" name="object 715">
              <a:extLst>
                <a:ext uri="{FF2B5EF4-FFF2-40B4-BE49-F238E27FC236}">
                  <a16:creationId xmlns:a16="http://schemas.microsoft.com/office/drawing/2014/main" id="{E55A1877-FDAA-8204-CEFE-7E9614A90BA5}"/>
                </a:ext>
              </a:extLst>
            </p:cNvPr>
            <p:cNvSpPr/>
            <p:nvPr/>
          </p:nvSpPr>
          <p:spPr>
            <a:xfrm>
              <a:off x="2112543" y="8685542"/>
              <a:ext cx="112395" cy="133350"/>
            </a:xfrm>
            <a:custGeom>
              <a:avLst/>
              <a:gdLst/>
              <a:ahLst/>
              <a:cxnLst/>
              <a:rect l="l" t="t" r="r" b="b"/>
              <a:pathLst>
                <a:path w="112394" h="133350">
                  <a:moveTo>
                    <a:pt x="112242" y="128270"/>
                  </a:moveTo>
                  <a:lnTo>
                    <a:pt x="111620" y="128270"/>
                  </a:lnTo>
                  <a:lnTo>
                    <a:pt x="111620" y="120650"/>
                  </a:lnTo>
                  <a:lnTo>
                    <a:pt x="111175" y="120650"/>
                  </a:lnTo>
                  <a:lnTo>
                    <a:pt x="111175" y="114300"/>
                  </a:lnTo>
                  <a:lnTo>
                    <a:pt x="110947" y="114300"/>
                  </a:lnTo>
                  <a:lnTo>
                    <a:pt x="110947" y="105410"/>
                  </a:lnTo>
                  <a:lnTo>
                    <a:pt x="110807" y="105410"/>
                  </a:lnTo>
                  <a:lnTo>
                    <a:pt x="110807" y="96520"/>
                  </a:lnTo>
                  <a:lnTo>
                    <a:pt x="110655" y="96520"/>
                  </a:lnTo>
                  <a:lnTo>
                    <a:pt x="110655" y="87630"/>
                  </a:lnTo>
                  <a:lnTo>
                    <a:pt x="110540" y="78740"/>
                  </a:lnTo>
                  <a:lnTo>
                    <a:pt x="110553" y="69850"/>
                  </a:lnTo>
                  <a:lnTo>
                    <a:pt x="110591" y="19050"/>
                  </a:lnTo>
                  <a:lnTo>
                    <a:pt x="110591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24079" y="133350"/>
                  </a:lnTo>
                  <a:lnTo>
                    <a:pt x="24079" y="19050"/>
                  </a:lnTo>
                  <a:lnTo>
                    <a:pt x="86525" y="19050"/>
                  </a:lnTo>
                  <a:lnTo>
                    <a:pt x="86525" y="133350"/>
                  </a:lnTo>
                  <a:lnTo>
                    <a:pt x="112242" y="133350"/>
                  </a:lnTo>
                  <a:lnTo>
                    <a:pt x="112242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17" name="object 716">
              <a:extLst>
                <a:ext uri="{FF2B5EF4-FFF2-40B4-BE49-F238E27FC236}">
                  <a16:creationId xmlns:a16="http://schemas.microsoft.com/office/drawing/2014/main" id="{D0B8644F-EAA4-F2C4-45C5-13BCD06A88AB}"/>
                </a:ext>
              </a:extLst>
            </p:cNvPr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2429218" y="8683370"/>
              <a:ext cx="123583" cy="138760"/>
            </a:xfrm>
            <a:prstGeom prst="rect">
              <a:avLst/>
            </a:prstGeom>
          </p:spPr>
        </p:pic>
        <p:pic>
          <p:nvPicPr>
            <p:cNvPr id="1518" name="object 717">
              <a:extLst>
                <a:ext uri="{FF2B5EF4-FFF2-40B4-BE49-F238E27FC236}">
                  <a16:creationId xmlns:a16="http://schemas.microsoft.com/office/drawing/2014/main" id="{8CF775E6-0D3C-31BB-4246-2C4D5DC769A2}"/>
                </a:ext>
              </a:extLst>
            </p:cNvPr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2269197" y="8683561"/>
              <a:ext cx="126187" cy="199072"/>
            </a:xfrm>
            <a:prstGeom prst="rect">
              <a:avLst/>
            </a:prstGeom>
          </p:spPr>
        </p:pic>
        <p:pic>
          <p:nvPicPr>
            <p:cNvPr id="1519" name="object 718">
              <a:extLst>
                <a:ext uri="{FF2B5EF4-FFF2-40B4-BE49-F238E27FC236}">
                  <a16:creationId xmlns:a16="http://schemas.microsoft.com/office/drawing/2014/main" id="{DBCD7D1C-D91E-1A9A-D805-38CAF974655B}"/>
                </a:ext>
              </a:extLst>
            </p:cNvPr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2591892" y="8683370"/>
              <a:ext cx="112534" cy="137452"/>
            </a:xfrm>
            <a:prstGeom prst="rect">
              <a:avLst/>
            </a:prstGeom>
          </p:spPr>
        </p:pic>
        <p:pic>
          <p:nvPicPr>
            <p:cNvPr id="1520" name="object 719">
              <a:extLst>
                <a:ext uri="{FF2B5EF4-FFF2-40B4-BE49-F238E27FC236}">
                  <a16:creationId xmlns:a16="http://schemas.microsoft.com/office/drawing/2014/main" id="{FA53E6D7-DD57-5B9A-95BE-AB7FE3F158F0}"/>
                </a:ext>
              </a:extLst>
            </p:cNvPr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2890735" y="8685962"/>
              <a:ext cx="104736" cy="132918"/>
            </a:xfrm>
            <a:prstGeom prst="rect">
              <a:avLst/>
            </a:prstGeom>
          </p:spPr>
        </p:pic>
        <p:pic>
          <p:nvPicPr>
            <p:cNvPr id="1521" name="object 720">
              <a:extLst>
                <a:ext uri="{FF2B5EF4-FFF2-40B4-BE49-F238E27FC236}">
                  <a16:creationId xmlns:a16="http://schemas.microsoft.com/office/drawing/2014/main" id="{01803271-FEF3-0B69-9479-9AAF1751CFEE}"/>
                </a:ext>
              </a:extLst>
            </p:cNvPr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2737777" y="8683561"/>
              <a:ext cx="123609" cy="138569"/>
            </a:xfrm>
            <a:prstGeom prst="rect">
              <a:avLst/>
            </a:prstGeom>
          </p:spPr>
        </p:pic>
        <p:sp>
          <p:nvSpPr>
            <p:cNvPr id="1522" name="object 721">
              <a:extLst>
                <a:ext uri="{FF2B5EF4-FFF2-40B4-BE49-F238E27FC236}">
                  <a16:creationId xmlns:a16="http://schemas.microsoft.com/office/drawing/2014/main" id="{EDCA5EB3-4A86-8A7E-21D9-0E1AA43BDED3}"/>
                </a:ext>
              </a:extLst>
            </p:cNvPr>
            <p:cNvSpPr/>
            <p:nvPr/>
          </p:nvSpPr>
          <p:spPr>
            <a:xfrm>
              <a:off x="3044926" y="8685542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39" h="133350">
                  <a:moveTo>
                    <a:pt x="116573" y="128270"/>
                  </a:moveTo>
                  <a:lnTo>
                    <a:pt x="115989" y="128270"/>
                  </a:lnTo>
                  <a:lnTo>
                    <a:pt x="115989" y="120650"/>
                  </a:lnTo>
                  <a:lnTo>
                    <a:pt x="115557" y="120650"/>
                  </a:lnTo>
                  <a:lnTo>
                    <a:pt x="115557" y="114300"/>
                  </a:lnTo>
                  <a:lnTo>
                    <a:pt x="115303" y="114300"/>
                  </a:lnTo>
                  <a:lnTo>
                    <a:pt x="115303" y="105410"/>
                  </a:lnTo>
                  <a:lnTo>
                    <a:pt x="115138" y="105410"/>
                  </a:lnTo>
                  <a:lnTo>
                    <a:pt x="115138" y="96520"/>
                  </a:lnTo>
                  <a:lnTo>
                    <a:pt x="115023" y="87630"/>
                  </a:lnTo>
                  <a:lnTo>
                    <a:pt x="114935" y="78740"/>
                  </a:lnTo>
                  <a:lnTo>
                    <a:pt x="114909" y="71120"/>
                  </a:lnTo>
                  <a:lnTo>
                    <a:pt x="114909" y="64770"/>
                  </a:lnTo>
                  <a:lnTo>
                    <a:pt x="114909" y="0"/>
                  </a:lnTo>
                  <a:lnTo>
                    <a:pt x="90843" y="0"/>
                  </a:lnTo>
                  <a:lnTo>
                    <a:pt x="90843" y="52070"/>
                  </a:lnTo>
                  <a:lnTo>
                    <a:pt x="25793" y="5207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498" y="52070"/>
                  </a:lnTo>
                  <a:lnTo>
                    <a:pt x="1524" y="54610"/>
                  </a:lnTo>
                  <a:lnTo>
                    <a:pt x="1625" y="64770"/>
                  </a:lnTo>
                  <a:lnTo>
                    <a:pt x="1727" y="64770"/>
                  </a:lnTo>
                  <a:lnTo>
                    <a:pt x="1727" y="133350"/>
                  </a:lnTo>
                  <a:lnTo>
                    <a:pt x="25793" y="133350"/>
                  </a:lnTo>
                  <a:lnTo>
                    <a:pt x="25793" y="71120"/>
                  </a:lnTo>
                  <a:lnTo>
                    <a:pt x="90843" y="71120"/>
                  </a:lnTo>
                  <a:lnTo>
                    <a:pt x="90843" y="133350"/>
                  </a:lnTo>
                  <a:lnTo>
                    <a:pt x="116573" y="133350"/>
                  </a:lnTo>
                  <a:lnTo>
                    <a:pt x="116573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23" name="object 722">
              <a:extLst>
                <a:ext uri="{FF2B5EF4-FFF2-40B4-BE49-F238E27FC236}">
                  <a16:creationId xmlns:a16="http://schemas.microsoft.com/office/drawing/2014/main" id="{3B1C8D31-D963-5BCF-492B-1A7BA2E0CC36}"/>
                </a:ext>
              </a:extLst>
            </p:cNvPr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3209112" y="8685962"/>
              <a:ext cx="162636" cy="134226"/>
            </a:xfrm>
            <a:prstGeom prst="rect">
              <a:avLst/>
            </a:prstGeom>
          </p:spPr>
        </p:pic>
        <p:pic>
          <p:nvPicPr>
            <p:cNvPr id="1524" name="object 723">
              <a:extLst>
                <a:ext uri="{FF2B5EF4-FFF2-40B4-BE49-F238E27FC236}">
                  <a16:creationId xmlns:a16="http://schemas.microsoft.com/office/drawing/2014/main" id="{3559DCE9-3597-147F-FA8C-4DDF506912C8}"/>
                </a:ext>
              </a:extLst>
            </p:cNvPr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3412209" y="8683561"/>
              <a:ext cx="117043" cy="138569"/>
            </a:xfrm>
            <a:prstGeom prst="rect">
              <a:avLst/>
            </a:prstGeom>
          </p:spPr>
        </p:pic>
        <p:pic>
          <p:nvPicPr>
            <p:cNvPr id="1525" name="object 724">
              <a:extLst>
                <a:ext uri="{FF2B5EF4-FFF2-40B4-BE49-F238E27FC236}">
                  <a16:creationId xmlns:a16="http://schemas.microsoft.com/office/drawing/2014/main" id="{85BCA1BC-4FC9-FAEC-B0CA-6775C46B6E86}"/>
                </a:ext>
              </a:extLst>
            </p:cNvPr>
            <p:cNvPicPr/>
            <p:nvPr/>
          </p:nvPicPr>
          <p:blipFill>
            <a:blip r:embed="rId339" cstate="print"/>
            <a:stretch>
              <a:fillRect/>
            </a:stretch>
          </p:blipFill>
          <p:spPr>
            <a:xfrm>
              <a:off x="3635171" y="8685962"/>
              <a:ext cx="152882" cy="132918"/>
            </a:xfrm>
            <a:prstGeom prst="rect">
              <a:avLst/>
            </a:prstGeom>
          </p:spPr>
        </p:pic>
        <p:pic>
          <p:nvPicPr>
            <p:cNvPr id="1526" name="object 725">
              <a:extLst>
                <a:ext uri="{FF2B5EF4-FFF2-40B4-BE49-F238E27FC236}">
                  <a16:creationId xmlns:a16="http://schemas.microsoft.com/office/drawing/2014/main" id="{91EFA337-14C1-A443-D2E7-334E74DE0148}"/>
                </a:ext>
              </a:extLst>
            </p:cNvPr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3827488" y="8683370"/>
              <a:ext cx="123583" cy="138760"/>
            </a:xfrm>
            <a:prstGeom prst="rect">
              <a:avLst/>
            </a:prstGeom>
          </p:spPr>
        </p:pic>
        <p:sp>
          <p:nvSpPr>
            <p:cNvPr id="1527" name="object 726">
              <a:extLst>
                <a:ext uri="{FF2B5EF4-FFF2-40B4-BE49-F238E27FC236}">
                  <a16:creationId xmlns:a16="http://schemas.microsoft.com/office/drawing/2014/main" id="{0CB9753D-942D-F33A-886A-6C92DE046A54}"/>
                </a:ext>
              </a:extLst>
            </p:cNvPr>
            <p:cNvSpPr/>
            <p:nvPr/>
          </p:nvSpPr>
          <p:spPr>
            <a:xfrm>
              <a:off x="3979748" y="868554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28" name="object 727">
              <a:extLst>
                <a:ext uri="{FF2B5EF4-FFF2-40B4-BE49-F238E27FC236}">
                  <a16:creationId xmlns:a16="http://schemas.microsoft.com/office/drawing/2014/main" id="{3B421175-CEB5-8156-3D4E-A38B57D0F6F4}"/>
                </a:ext>
              </a:extLst>
            </p:cNvPr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4131030" y="8683561"/>
              <a:ext cx="117043" cy="138569"/>
            </a:xfrm>
            <a:prstGeom prst="rect">
              <a:avLst/>
            </a:prstGeom>
          </p:spPr>
        </p:pic>
        <p:pic>
          <p:nvPicPr>
            <p:cNvPr id="1529" name="object 728">
              <a:extLst>
                <a:ext uri="{FF2B5EF4-FFF2-40B4-BE49-F238E27FC236}">
                  <a16:creationId xmlns:a16="http://schemas.microsoft.com/office/drawing/2014/main" id="{2C465723-16B8-93CE-8772-62A488B4A536}"/>
                </a:ext>
              </a:extLst>
            </p:cNvPr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282147" y="8683561"/>
              <a:ext cx="126187" cy="199072"/>
            </a:xfrm>
            <a:prstGeom prst="rect">
              <a:avLst/>
            </a:prstGeom>
          </p:spPr>
        </p:pic>
        <p:pic>
          <p:nvPicPr>
            <p:cNvPr id="1530" name="object 729">
              <a:extLst>
                <a:ext uri="{FF2B5EF4-FFF2-40B4-BE49-F238E27FC236}">
                  <a16:creationId xmlns:a16="http://schemas.microsoft.com/office/drawing/2014/main" id="{121E5B5F-450A-D131-59E7-13CA0BE84514}"/>
                </a:ext>
              </a:extLst>
            </p:cNvPr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4449305" y="8686165"/>
              <a:ext cx="117754" cy="132715"/>
            </a:xfrm>
            <a:prstGeom prst="rect">
              <a:avLst/>
            </a:prstGeom>
          </p:spPr>
        </p:pic>
        <p:pic>
          <p:nvPicPr>
            <p:cNvPr id="1531" name="object 730">
              <a:extLst>
                <a:ext uri="{FF2B5EF4-FFF2-40B4-BE49-F238E27FC236}">
                  <a16:creationId xmlns:a16="http://schemas.microsoft.com/office/drawing/2014/main" id="{042A2E68-6580-8C7E-FCA1-DACFA7DB5068}"/>
                </a:ext>
              </a:extLst>
            </p:cNvPr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4609808" y="8683370"/>
              <a:ext cx="123583" cy="138760"/>
            </a:xfrm>
            <a:prstGeom prst="rect">
              <a:avLst/>
            </a:prstGeom>
          </p:spPr>
        </p:pic>
        <p:pic>
          <p:nvPicPr>
            <p:cNvPr id="1532" name="object 731">
              <a:extLst>
                <a:ext uri="{FF2B5EF4-FFF2-40B4-BE49-F238E27FC236}">
                  <a16:creationId xmlns:a16="http://schemas.microsoft.com/office/drawing/2014/main" id="{89AB3DD6-0EA2-F66B-9CCC-1F0CCB50AE37}"/>
                </a:ext>
              </a:extLst>
            </p:cNvPr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4760772" y="8686165"/>
              <a:ext cx="127495" cy="134023"/>
            </a:xfrm>
            <a:prstGeom prst="rect">
              <a:avLst/>
            </a:prstGeom>
          </p:spPr>
        </p:pic>
        <p:pic>
          <p:nvPicPr>
            <p:cNvPr id="1533" name="object 732">
              <a:extLst>
                <a:ext uri="{FF2B5EF4-FFF2-40B4-BE49-F238E27FC236}">
                  <a16:creationId xmlns:a16="http://schemas.microsoft.com/office/drawing/2014/main" id="{D8705B10-F172-11AF-73F6-721A1E79076E}"/>
                </a:ext>
              </a:extLst>
            </p:cNvPr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4933772" y="8685962"/>
              <a:ext cx="162636" cy="134226"/>
            </a:xfrm>
            <a:prstGeom prst="rect">
              <a:avLst/>
            </a:prstGeom>
          </p:spPr>
        </p:pic>
        <p:pic>
          <p:nvPicPr>
            <p:cNvPr id="1534" name="object 733">
              <a:extLst>
                <a:ext uri="{FF2B5EF4-FFF2-40B4-BE49-F238E27FC236}">
                  <a16:creationId xmlns:a16="http://schemas.microsoft.com/office/drawing/2014/main" id="{8E03CEA2-962B-0B03-4001-C27C5D71E747}"/>
                </a:ext>
              </a:extLst>
            </p:cNvPr>
            <p:cNvPicPr/>
            <p:nvPr/>
          </p:nvPicPr>
          <p:blipFill>
            <a:blip r:embed="rId340" cstate="print"/>
            <a:stretch>
              <a:fillRect/>
            </a:stretch>
          </p:blipFill>
          <p:spPr>
            <a:xfrm>
              <a:off x="12633579" y="8808745"/>
              <a:ext cx="107315" cy="135864"/>
            </a:xfrm>
            <a:prstGeom prst="rect">
              <a:avLst/>
            </a:prstGeom>
          </p:spPr>
        </p:pic>
        <p:sp>
          <p:nvSpPr>
            <p:cNvPr id="1535" name="object 734">
              <a:extLst>
                <a:ext uri="{FF2B5EF4-FFF2-40B4-BE49-F238E27FC236}">
                  <a16:creationId xmlns:a16="http://schemas.microsoft.com/office/drawing/2014/main" id="{35BCA3DD-7713-F4FF-43EC-5D4EA10DEFEA}"/>
                </a:ext>
              </a:extLst>
            </p:cNvPr>
            <p:cNvSpPr/>
            <p:nvPr/>
          </p:nvSpPr>
          <p:spPr>
            <a:xfrm>
              <a:off x="12778677" y="8849372"/>
              <a:ext cx="83185" cy="95250"/>
            </a:xfrm>
            <a:custGeom>
              <a:avLst/>
              <a:gdLst/>
              <a:ahLst/>
              <a:cxnLst/>
              <a:rect l="l" t="t" r="r" b="b"/>
              <a:pathLst>
                <a:path w="83184" h="95250">
                  <a:moveTo>
                    <a:pt x="82981" y="90170"/>
                  </a:moveTo>
                  <a:lnTo>
                    <a:pt x="82359" y="90170"/>
                  </a:lnTo>
                  <a:lnTo>
                    <a:pt x="82359" y="83820"/>
                  </a:lnTo>
                  <a:lnTo>
                    <a:pt x="82042" y="83820"/>
                  </a:lnTo>
                  <a:lnTo>
                    <a:pt x="82042" y="74930"/>
                  </a:lnTo>
                  <a:lnTo>
                    <a:pt x="81978" y="62230"/>
                  </a:lnTo>
                  <a:lnTo>
                    <a:pt x="81838" y="62230"/>
                  </a:lnTo>
                  <a:lnTo>
                    <a:pt x="81838" y="55880"/>
                  </a:lnTo>
                  <a:lnTo>
                    <a:pt x="81826" y="50800"/>
                  </a:lnTo>
                  <a:lnTo>
                    <a:pt x="81838" y="49530"/>
                  </a:lnTo>
                  <a:lnTo>
                    <a:pt x="81851" y="45720"/>
                  </a:lnTo>
                  <a:lnTo>
                    <a:pt x="81851" y="39370"/>
                  </a:lnTo>
                  <a:lnTo>
                    <a:pt x="81851" y="0"/>
                  </a:lnTo>
                  <a:lnTo>
                    <a:pt x="64706" y="0"/>
                  </a:lnTo>
                  <a:lnTo>
                    <a:pt x="64706" y="36830"/>
                  </a:lnTo>
                  <a:lnTo>
                    <a:pt x="18211" y="36830"/>
                  </a:lnTo>
                  <a:lnTo>
                    <a:pt x="1821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81" y="5080"/>
                  </a:lnTo>
                  <a:lnTo>
                    <a:pt x="381" y="11430"/>
                  </a:lnTo>
                  <a:lnTo>
                    <a:pt x="647" y="11430"/>
                  </a:lnTo>
                  <a:lnTo>
                    <a:pt x="647" y="20320"/>
                  </a:lnTo>
                  <a:lnTo>
                    <a:pt x="838" y="20320"/>
                  </a:lnTo>
                  <a:lnTo>
                    <a:pt x="838" y="25400"/>
                  </a:lnTo>
                  <a:lnTo>
                    <a:pt x="850" y="33020"/>
                  </a:lnTo>
                  <a:lnTo>
                    <a:pt x="863" y="36830"/>
                  </a:lnTo>
                  <a:lnTo>
                    <a:pt x="889" y="39370"/>
                  </a:lnTo>
                  <a:lnTo>
                    <a:pt x="990" y="45720"/>
                  </a:lnTo>
                  <a:lnTo>
                    <a:pt x="1066" y="49530"/>
                  </a:lnTo>
                  <a:lnTo>
                    <a:pt x="1066" y="50800"/>
                  </a:lnTo>
                  <a:lnTo>
                    <a:pt x="1066" y="95250"/>
                  </a:lnTo>
                  <a:lnTo>
                    <a:pt x="18211" y="95250"/>
                  </a:lnTo>
                  <a:lnTo>
                    <a:pt x="18211" y="50800"/>
                  </a:lnTo>
                  <a:lnTo>
                    <a:pt x="64706" y="50800"/>
                  </a:lnTo>
                  <a:lnTo>
                    <a:pt x="64706" y="95250"/>
                  </a:lnTo>
                  <a:lnTo>
                    <a:pt x="82981" y="95250"/>
                  </a:lnTo>
                  <a:lnTo>
                    <a:pt x="82981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36" name="object 735">
              <a:extLst>
                <a:ext uri="{FF2B5EF4-FFF2-40B4-BE49-F238E27FC236}">
                  <a16:creationId xmlns:a16="http://schemas.microsoft.com/office/drawing/2014/main" id="{A0AA9D40-2719-C9EE-8642-0036D2223513}"/>
                </a:ext>
              </a:extLst>
            </p:cNvPr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12890627" y="8805570"/>
              <a:ext cx="116332" cy="184759"/>
            </a:xfrm>
            <a:prstGeom prst="rect">
              <a:avLst/>
            </a:prstGeom>
          </p:spPr>
        </p:pic>
        <p:pic>
          <p:nvPicPr>
            <p:cNvPr id="1537" name="object 736">
              <a:extLst>
                <a:ext uri="{FF2B5EF4-FFF2-40B4-BE49-F238E27FC236}">
                  <a16:creationId xmlns:a16="http://schemas.microsoft.com/office/drawing/2014/main" id="{3C99AF7B-5C0B-91F5-9AB9-9B2D02A2D266}"/>
                </a:ext>
              </a:extLst>
            </p:cNvPr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13028930" y="8848102"/>
              <a:ext cx="88138" cy="97777"/>
            </a:xfrm>
            <a:prstGeom prst="rect">
              <a:avLst/>
            </a:prstGeom>
          </p:spPr>
        </p:pic>
        <p:pic>
          <p:nvPicPr>
            <p:cNvPr id="1538" name="object 737">
              <a:extLst>
                <a:ext uri="{FF2B5EF4-FFF2-40B4-BE49-F238E27FC236}">
                  <a16:creationId xmlns:a16="http://schemas.microsoft.com/office/drawing/2014/main" id="{43989DF3-5D55-3E13-15DB-06C4B810A78C}"/>
                </a:ext>
              </a:extLst>
            </p:cNvPr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13141579" y="8848102"/>
              <a:ext cx="90043" cy="142227"/>
            </a:xfrm>
            <a:prstGeom prst="rect">
              <a:avLst/>
            </a:prstGeom>
          </p:spPr>
        </p:pic>
        <p:pic>
          <p:nvPicPr>
            <p:cNvPr id="1539" name="object 738">
              <a:extLst>
                <a:ext uri="{FF2B5EF4-FFF2-40B4-BE49-F238E27FC236}">
                  <a16:creationId xmlns:a16="http://schemas.microsoft.com/office/drawing/2014/main" id="{B99E9F03-8B83-3250-4985-E670D5ECC62E}"/>
                </a:ext>
              </a:extLst>
            </p:cNvPr>
            <p:cNvPicPr/>
            <p:nvPr/>
          </p:nvPicPr>
          <p:blipFill>
            <a:blip r:embed="rId342" cstate="print"/>
            <a:stretch>
              <a:fillRect/>
            </a:stretch>
          </p:blipFill>
          <p:spPr>
            <a:xfrm>
              <a:off x="13259181" y="8849373"/>
              <a:ext cx="109093" cy="95237"/>
            </a:xfrm>
            <a:prstGeom prst="rect">
              <a:avLst/>
            </a:prstGeom>
          </p:spPr>
        </p:pic>
        <p:pic>
          <p:nvPicPr>
            <p:cNvPr id="1540" name="object 739">
              <a:extLst>
                <a:ext uri="{FF2B5EF4-FFF2-40B4-BE49-F238E27FC236}">
                  <a16:creationId xmlns:a16="http://schemas.microsoft.com/office/drawing/2014/main" id="{C7C8D5A8-5182-1D5E-6CEC-0985764D59AC}"/>
                </a:ext>
              </a:extLst>
            </p:cNvPr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13396594" y="8848102"/>
              <a:ext cx="88519" cy="97777"/>
            </a:xfrm>
            <a:prstGeom prst="rect">
              <a:avLst/>
            </a:prstGeom>
          </p:spPr>
        </p:pic>
        <p:sp>
          <p:nvSpPr>
            <p:cNvPr id="1541" name="object 740">
              <a:extLst>
                <a:ext uri="{FF2B5EF4-FFF2-40B4-BE49-F238E27FC236}">
                  <a16:creationId xmlns:a16="http://schemas.microsoft.com/office/drawing/2014/main" id="{0BE30CF3-8A81-F4F1-8C61-148B371E907C}"/>
                </a:ext>
              </a:extLst>
            </p:cNvPr>
            <p:cNvSpPr/>
            <p:nvPr/>
          </p:nvSpPr>
          <p:spPr>
            <a:xfrm>
              <a:off x="13515277" y="8849372"/>
              <a:ext cx="91440" cy="135890"/>
            </a:xfrm>
            <a:custGeom>
              <a:avLst/>
              <a:gdLst/>
              <a:ahLst/>
              <a:cxnLst/>
              <a:rect l="l" t="t" r="r" b="b"/>
              <a:pathLst>
                <a:path w="91440" h="135890">
                  <a:moveTo>
                    <a:pt x="91249" y="81280"/>
                  </a:moveTo>
                  <a:lnTo>
                    <a:pt x="76263" y="81280"/>
                  </a:lnTo>
                  <a:lnTo>
                    <a:pt x="76263" y="45720"/>
                  </a:lnTo>
                  <a:lnTo>
                    <a:pt x="76263" y="39370"/>
                  </a:lnTo>
                  <a:lnTo>
                    <a:pt x="76276" y="33020"/>
                  </a:lnTo>
                  <a:lnTo>
                    <a:pt x="76288" y="31750"/>
                  </a:lnTo>
                  <a:lnTo>
                    <a:pt x="76327" y="25400"/>
                  </a:lnTo>
                  <a:lnTo>
                    <a:pt x="76428" y="20320"/>
                  </a:lnTo>
                  <a:lnTo>
                    <a:pt x="76504" y="19050"/>
                  </a:lnTo>
                  <a:lnTo>
                    <a:pt x="76644" y="19050"/>
                  </a:lnTo>
                  <a:lnTo>
                    <a:pt x="76644" y="11430"/>
                  </a:lnTo>
                  <a:lnTo>
                    <a:pt x="76885" y="11430"/>
                  </a:lnTo>
                  <a:lnTo>
                    <a:pt x="76885" y="5080"/>
                  </a:lnTo>
                  <a:lnTo>
                    <a:pt x="77393" y="5080"/>
                  </a:lnTo>
                  <a:lnTo>
                    <a:pt x="77393" y="0"/>
                  </a:lnTo>
                  <a:lnTo>
                    <a:pt x="59118" y="0"/>
                  </a:lnTo>
                  <a:lnTo>
                    <a:pt x="59118" y="5080"/>
                  </a:lnTo>
                  <a:lnTo>
                    <a:pt x="59118" y="11430"/>
                  </a:lnTo>
                  <a:lnTo>
                    <a:pt x="59118" y="81280"/>
                  </a:lnTo>
                  <a:lnTo>
                    <a:pt x="18224" y="81280"/>
                  </a:lnTo>
                  <a:lnTo>
                    <a:pt x="1822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81" y="5080"/>
                  </a:lnTo>
                  <a:lnTo>
                    <a:pt x="381" y="11430"/>
                  </a:lnTo>
                  <a:lnTo>
                    <a:pt x="609" y="11430"/>
                  </a:lnTo>
                  <a:lnTo>
                    <a:pt x="609" y="19050"/>
                  </a:lnTo>
                  <a:lnTo>
                    <a:pt x="812" y="19050"/>
                  </a:lnTo>
                  <a:lnTo>
                    <a:pt x="812" y="20320"/>
                  </a:lnTo>
                  <a:lnTo>
                    <a:pt x="838" y="25400"/>
                  </a:lnTo>
                  <a:lnTo>
                    <a:pt x="850" y="31750"/>
                  </a:lnTo>
                  <a:lnTo>
                    <a:pt x="850" y="33020"/>
                  </a:lnTo>
                  <a:lnTo>
                    <a:pt x="876" y="39370"/>
                  </a:lnTo>
                  <a:lnTo>
                    <a:pt x="990" y="45720"/>
                  </a:lnTo>
                  <a:lnTo>
                    <a:pt x="1079" y="81280"/>
                  </a:lnTo>
                  <a:lnTo>
                    <a:pt x="1079" y="95250"/>
                  </a:lnTo>
                  <a:lnTo>
                    <a:pt x="75361" y="95250"/>
                  </a:lnTo>
                  <a:lnTo>
                    <a:pt x="75361" y="99060"/>
                  </a:lnTo>
                  <a:lnTo>
                    <a:pt x="75920" y="99060"/>
                  </a:lnTo>
                  <a:lnTo>
                    <a:pt x="75920" y="102870"/>
                  </a:lnTo>
                  <a:lnTo>
                    <a:pt x="76352" y="102870"/>
                  </a:lnTo>
                  <a:lnTo>
                    <a:pt x="76352" y="107950"/>
                  </a:lnTo>
                  <a:lnTo>
                    <a:pt x="76822" y="107950"/>
                  </a:lnTo>
                  <a:lnTo>
                    <a:pt x="76822" y="113030"/>
                  </a:lnTo>
                  <a:lnTo>
                    <a:pt x="76949" y="113030"/>
                  </a:lnTo>
                  <a:lnTo>
                    <a:pt x="76949" y="118110"/>
                  </a:lnTo>
                  <a:lnTo>
                    <a:pt x="77266" y="118110"/>
                  </a:lnTo>
                  <a:lnTo>
                    <a:pt x="77266" y="123190"/>
                  </a:lnTo>
                  <a:lnTo>
                    <a:pt x="77584" y="123190"/>
                  </a:lnTo>
                  <a:lnTo>
                    <a:pt x="77584" y="127000"/>
                  </a:lnTo>
                  <a:lnTo>
                    <a:pt x="77660" y="132080"/>
                  </a:lnTo>
                  <a:lnTo>
                    <a:pt x="77724" y="135890"/>
                  </a:lnTo>
                  <a:lnTo>
                    <a:pt x="91249" y="135890"/>
                  </a:lnTo>
                  <a:lnTo>
                    <a:pt x="91249" y="132080"/>
                  </a:lnTo>
                  <a:lnTo>
                    <a:pt x="91249" y="127000"/>
                  </a:lnTo>
                  <a:lnTo>
                    <a:pt x="91249" y="95250"/>
                  </a:lnTo>
                  <a:lnTo>
                    <a:pt x="91249" y="81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42" name="object 741">
              <a:extLst>
                <a:ext uri="{FF2B5EF4-FFF2-40B4-BE49-F238E27FC236}">
                  <a16:creationId xmlns:a16="http://schemas.microsoft.com/office/drawing/2014/main" id="{994C7A7E-1B51-F228-19BB-A85551F77285}"/>
                </a:ext>
              </a:extLst>
            </p:cNvPr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13631798" y="8849385"/>
              <a:ext cx="84074" cy="95224"/>
            </a:xfrm>
            <a:prstGeom prst="rect">
              <a:avLst/>
            </a:prstGeom>
          </p:spPr>
        </p:pic>
        <p:pic>
          <p:nvPicPr>
            <p:cNvPr id="1543" name="object 742">
              <a:extLst>
                <a:ext uri="{FF2B5EF4-FFF2-40B4-BE49-F238E27FC236}">
                  <a16:creationId xmlns:a16="http://schemas.microsoft.com/office/drawing/2014/main" id="{4CBF298D-D598-96A7-88BF-56733476A904}"/>
                </a:ext>
              </a:extLst>
            </p:cNvPr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13742416" y="8849373"/>
              <a:ext cx="80772" cy="95237"/>
            </a:xfrm>
            <a:prstGeom prst="rect">
              <a:avLst/>
            </a:prstGeom>
          </p:spPr>
        </p:pic>
        <p:sp>
          <p:nvSpPr>
            <p:cNvPr id="1544" name="object 743">
              <a:extLst>
                <a:ext uri="{FF2B5EF4-FFF2-40B4-BE49-F238E27FC236}">
                  <a16:creationId xmlns:a16="http://schemas.microsoft.com/office/drawing/2014/main" id="{64623E42-81F0-DBAB-AB57-0141130BDCDA}"/>
                </a:ext>
              </a:extLst>
            </p:cNvPr>
            <p:cNvSpPr/>
            <p:nvPr/>
          </p:nvSpPr>
          <p:spPr>
            <a:xfrm>
              <a:off x="13915899" y="8849372"/>
              <a:ext cx="80645" cy="95250"/>
            </a:xfrm>
            <a:custGeom>
              <a:avLst/>
              <a:gdLst/>
              <a:ahLst/>
              <a:cxnLst/>
              <a:rect l="l" t="t" r="r" b="b"/>
              <a:pathLst>
                <a:path w="80644" h="95250">
                  <a:moveTo>
                    <a:pt x="80060" y="90170"/>
                  </a:moveTo>
                  <a:lnTo>
                    <a:pt x="79438" y="90170"/>
                  </a:lnTo>
                  <a:lnTo>
                    <a:pt x="79438" y="83820"/>
                  </a:lnTo>
                  <a:lnTo>
                    <a:pt x="79184" y="83820"/>
                  </a:lnTo>
                  <a:lnTo>
                    <a:pt x="79184" y="74930"/>
                  </a:lnTo>
                  <a:lnTo>
                    <a:pt x="79095" y="62230"/>
                  </a:lnTo>
                  <a:lnTo>
                    <a:pt x="78930" y="62230"/>
                  </a:lnTo>
                  <a:lnTo>
                    <a:pt x="78930" y="55880"/>
                  </a:lnTo>
                  <a:lnTo>
                    <a:pt x="78943" y="49530"/>
                  </a:lnTo>
                  <a:lnTo>
                    <a:pt x="78994" y="13970"/>
                  </a:lnTo>
                  <a:lnTo>
                    <a:pt x="78994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9530"/>
                  </a:lnTo>
                  <a:lnTo>
                    <a:pt x="0" y="95250"/>
                  </a:lnTo>
                  <a:lnTo>
                    <a:pt x="17272" y="95250"/>
                  </a:lnTo>
                  <a:lnTo>
                    <a:pt x="17272" y="13970"/>
                  </a:lnTo>
                  <a:lnTo>
                    <a:pt x="61849" y="13970"/>
                  </a:lnTo>
                  <a:lnTo>
                    <a:pt x="61849" y="95250"/>
                  </a:lnTo>
                  <a:lnTo>
                    <a:pt x="80060" y="95250"/>
                  </a:lnTo>
                  <a:lnTo>
                    <a:pt x="80060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45" name="object 744">
              <a:extLst>
                <a:ext uri="{FF2B5EF4-FFF2-40B4-BE49-F238E27FC236}">
                  <a16:creationId xmlns:a16="http://schemas.microsoft.com/office/drawing/2014/main" id="{76505E3F-9B00-2150-285A-EF24F6E172A5}"/>
                </a:ext>
              </a:extLst>
            </p:cNvPr>
            <p:cNvPicPr/>
            <p:nvPr/>
          </p:nvPicPr>
          <p:blipFill>
            <a:blip r:embed="rId343" cstate="print"/>
            <a:stretch>
              <a:fillRect/>
            </a:stretch>
          </p:blipFill>
          <p:spPr>
            <a:xfrm>
              <a:off x="14028039" y="8848102"/>
              <a:ext cx="90043" cy="142227"/>
            </a:xfrm>
            <a:prstGeom prst="rect">
              <a:avLst/>
            </a:prstGeom>
          </p:spPr>
        </p:pic>
        <p:pic>
          <p:nvPicPr>
            <p:cNvPr id="1546" name="object 745">
              <a:extLst>
                <a:ext uri="{FF2B5EF4-FFF2-40B4-BE49-F238E27FC236}">
                  <a16:creationId xmlns:a16="http://schemas.microsoft.com/office/drawing/2014/main" id="{069DB9BA-7BD3-25C4-3C62-C8446BA5EBC3}"/>
                </a:ext>
              </a:extLst>
            </p:cNvPr>
            <p:cNvPicPr/>
            <p:nvPr/>
          </p:nvPicPr>
          <p:blipFill>
            <a:blip r:embed="rId344" cstate="print"/>
            <a:stretch>
              <a:fillRect/>
            </a:stretch>
          </p:blipFill>
          <p:spPr>
            <a:xfrm>
              <a:off x="14141450" y="8848102"/>
              <a:ext cx="318008" cy="137147"/>
            </a:xfrm>
            <a:prstGeom prst="rect">
              <a:avLst/>
            </a:prstGeom>
          </p:spPr>
        </p:pic>
        <p:pic>
          <p:nvPicPr>
            <p:cNvPr id="1547" name="object 746">
              <a:extLst>
                <a:ext uri="{FF2B5EF4-FFF2-40B4-BE49-F238E27FC236}">
                  <a16:creationId xmlns:a16="http://schemas.microsoft.com/office/drawing/2014/main" id="{542807C7-205F-140A-22B0-3770335B22B3}"/>
                </a:ext>
              </a:extLst>
            </p:cNvPr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14483080" y="8848102"/>
              <a:ext cx="77089" cy="97777"/>
            </a:xfrm>
            <a:prstGeom prst="rect">
              <a:avLst/>
            </a:prstGeom>
          </p:spPr>
        </p:pic>
        <p:sp>
          <p:nvSpPr>
            <p:cNvPr id="1548" name="object 747">
              <a:extLst>
                <a:ext uri="{FF2B5EF4-FFF2-40B4-BE49-F238E27FC236}">
                  <a16:creationId xmlns:a16="http://schemas.microsoft.com/office/drawing/2014/main" id="{287231DB-AB49-28A6-E128-2F537147AEBA}"/>
                </a:ext>
              </a:extLst>
            </p:cNvPr>
            <p:cNvSpPr/>
            <p:nvPr/>
          </p:nvSpPr>
          <p:spPr>
            <a:xfrm>
              <a:off x="14580616" y="8849372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4" h="95250">
                  <a:moveTo>
                    <a:pt x="868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798" y="13970"/>
                  </a:lnTo>
                  <a:lnTo>
                    <a:pt x="34798" y="95250"/>
                  </a:lnTo>
                  <a:lnTo>
                    <a:pt x="51943" y="95250"/>
                  </a:lnTo>
                  <a:lnTo>
                    <a:pt x="51943" y="13970"/>
                  </a:lnTo>
                  <a:lnTo>
                    <a:pt x="86868" y="1397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49" name="object 748">
              <a:extLst>
                <a:ext uri="{FF2B5EF4-FFF2-40B4-BE49-F238E27FC236}">
                  <a16:creationId xmlns:a16="http://schemas.microsoft.com/office/drawing/2014/main" id="{B59BBE84-206D-9BF4-07AD-38AE481BF64D}"/>
                </a:ext>
              </a:extLst>
            </p:cNvPr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14689455" y="8848102"/>
              <a:ext cx="88519" cy="97777"/>
            </a:xfrm>
            <a:prstGeom prst="rect">
              <a:avLst/>
            </a:prstGeom>
          </p:spPr>
        </p:pic>
        <p:pic>
          <p:nvPicPr>
            <p:cNvPr id="1550" name="object 749">
              <a:extLst>
                <a:ext uri="{FF2B5EF4-FFF2-40B4-BE49-F238E27FC236}">
                  <a16:creationId xmlns:a16="http://schemas.microsoft.com/office/drawing/2014/main" id="{3E6128AF-876A-449F-D83D-8B1A4C0AF37A}"/>
                </a:ext>
              </a:extLst>
            </p:cNvPr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14805152" y="8848102"/>
              <a:ext cx="80391" cy="96507"/>
            </a:xfrm>
            <a:prstGeom prst="rect">
              <a:avLst/>
            </a:prstGeom>
          </p:spPr>
        </p:pic>
        <p:pic>
          <p:nvPicPr>
            <p:cNvPr id="1551" name="object 750">
              <a:extLst>
                <a:ext uri="{FF2B5EF4-FFF2-40B4-BE49-F238E27FC236}">
                  <a16:creationId xmlns:a16="http://schemas.microsoft.com/office/drawing/2014/main" id="{3A7B9E7B-2EA8-8ED6-715C-5BBD1887E9AB}"/>
                </a:ext>
              </a:extLst>
            </p:cNvPr>
            <p:cNvPicPr/>
            <p:nvPr/>
          </p:nvPicPr>
          <p:blipFill>
            <a:blip r:embed="rId317" cstate="print"/>
            <a:stretch>
              <a:fillRect/>
            </a:stretch>
          </p:blipFill>
          <p:spPr>
            <a:xfrm>
              <a:off x="14905990" y="8849385"/>
              <a:ext cx="91059" cy="95224"/>
            </a:xfrm>
            <a:prstGeom prst="rect">
              <a:avLst/>
            </a:prstGeom>
          </p:spPr>
        </p:pic>
        <p:pic>
          <p:nvPicPr>
            <p:cNvPr id="1552" name="object 751">
              <a:extLst>
                <a:ext uri="{FF2B5EF4-FFF2-40B4-BE49-F238E27FC236}">
                  <a16:creationId xmlns:a16="http://schemas.microsoft.com/office/drawing/2014/main" id="{A1515DD9-3C4B-2153-B87C-83FA9C1E6325}"/>
                </a:ext>
              </a:extLst>
            </p:cNvPr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15021306" y="8849373"/>
              <a:ext cx="80772" cy="95237"/>
            </a:xfrm>
            <a:prstGeom prst="rect">
              <a:avLst/>
            </a:prstGeom>
          </p:spPr>
        </p:pic>
        <p:pic>
          <p:nvPicPr>
            <p:cNvPr id="1553" name="object 752">
              <a:extLst>
                <a:ext uri="{FF2B5EF4-FFF2-40B4-BE49-F238E27FC236}">
                  <a16:creationId xmlns:a16="http://schemas.microsoft.com/office/drawing/2014/main" id="{066C6629-3C71-53E7-8871-722F241EAD59}"/>
                </a:ext>
              </a:extLst>
            </p:cNvPr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5132050" y="8848102"/>
              <a:ext cx="83566" cy="97777"/>
            </a:xfrm>
            <a:prstGeom prst="rect">
              <a:avLst/>
            </a:prstGeom>
          </p:spPr>
        </p:pic>
        <p:sp>
          <p:nvSpPr>
            <p:cNvPr id="1554" name="object 753">
              <a:extLst>
                <a:ext uri="{FF2B5EF4-FFF2-40B4-BE49-F238E27FC236}">
                  <a16:creationId xmlns:a16="http://schemas.microsoft.com/office/drawing/2014/main" id="{08B0A1F0-41DF-D1A5-489A-31788896021C}"/>
                </a:ext>
              </a:extLst>
            </p:cNvPr>
            <p:cNvSpPr/>
            <p:nvPr/>
          </p:nvSpPr>
          <p:spPr>
            <a:xfrm>
              <a:off x="15235936" y="8849372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4" h="95250">
                  <a:moveTo>
                    <a:pt x="868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798" y="13970"/>
                  </a:lnTo>
                  <a:lnTo>
                    <a:pt x="34798" y="95250"/>
                  </a:lnTo>
                  <a:lnTo>
                    <a:pt x="51943" y="95250"/>
                  </a:lnTo>
                  <a:lnTo>
                    <a:pt x="51943" y="13970"/>
                  </a:lnTo>
                  <a:lnTo>
                    <a:pt x="86868" y="1397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55" name="object 754">
              <a:extLst>
                <a:ext uri="{FF2B5EF4-FFF2-40B4-BE49-F238E27FC236}">
                  <a16:creationId xmlns:a16="http://schemas.microsoft.com/office/drawing/2014/main" id="{D9C17C17-3528-3A71-F4E8-63B92C253803}"/>
                </a:ext>
              </a:extLst>
            </p:cNvPr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15344140" y="8848102"/>
              <a:ext cx="77089" cy="97777"/>
            </a:xfrm>
            <a:prstGeom prst="rect">
              <a:avLst/>
            </a:prstGeom>
          </p:spPr>
        </p:pic>
        <p:pic>
          <p:nvPicPr>
            <p:cNvPr id="1556" name="object 755">
              <a:extLst>
                <a:ext uri="{FF2B5EF4-FFF2-40B4-BE49-F238E27FC236}">
                  <a16:creationId xmlns:a16="http://schemas.microsoft.com/office/drawing/2014/main" id="{92EB3B96-44CF-3CAA-B1B7-722CAFB542A4}"/>
                </a:ext>
              </a:extLst>
            </p:cNvPr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15441676" y="8849373"/>
              <a:ext cx="80772" cy="95237"/>
            </a:xfrm>
            <a:prstGeom prst="rect">
              <a:avLst/>
            </a:prstGeom>
          </p:spPr>
        </p:pic>
        <p:sp>
          <p:nvSpPr>
            <p:cNvPr id="1557" name="object 756">
              <a:extLst>
                <a:ext uri="{FF2B5EF4-FFF2-40B4-BE49-F238E27FC236}">
                  <a16:creationId xmlns:a16="http://schemas.microsoft.com/office/drawing/2014/main" id="{F27EF547-EDFC-1A3C-4E18-558E42FC7196}"/>
                </a:ext>
              </a:extLst>
            </p:cNvPr>
            <p:cNvSpPr/>
            <p:nvPr/>
          </p:nvSpPr>
          <p:spPr>
            <a:xfrm>
              <a:off x="15614587" y="8849372"/>
              <a:ext cx="83185" cy="95250"/>
            </a:xfrm>
            <a:custGeom>
              <a:avLst/>
              <a:gdLst/>
              <a:ahLst/>
              <a:cxnLst/>
              <a:rect l="l" t="t" r="r" b="b"/>
              <a:pathLst>
                <a:path w="83184" h="95250">
                  <a:moveTo>
                    <a:pt x="82981" y="90170"/>
                  </a:moveTo>
                  <a:lnTo>
                    <a:pt x="82359" y="90170"/>
                  </a:lnTo>
                  <a:lnTo>
                    <a:pt x="82359" y="83820"/>
                  </a:lnTo>
                  <a:lnTo>
                    <a:pt x="82042" y="83820"/>
                  </a:lnTo>
                  <a:lnTo>
                    <a:pt x="82042" y="74930"/>
                  </a:lnTo>
                  <a:lnTo>
                    <a:pt x="81978" y="62230"/>
                  </a:lnTo>
                  <a:lnTo>
                    <a:pt x="81838" y="62230"/>
                  </a:lnTo>
                  <a:lnTo>
                    <a:pt x="81838" y="55880"/>
                  </a:lnTo>
                  <a:lnTo>
                    <a:pt x="81826" y="50800"/>
                  </a:lnTo>
                  <a:lnTo>
                    <a:pt x="81838" y="49530"/>
                  </a:lnTo>
                  <a:lnTo>
                    <a:pt x="81851" y="45720"/>
                  </a:lnTo>
                  <a:lnTo>
                    <a:pt x="81851" y="39370"/>
                  </a:lnTo>
                  <a:lnTo>
                    <a:pt x="81851" y="0"/>
                  </a:lnTo>
                  <a:lnTo>
                    <a:pt x="64706" y="0"/>
                  </a:lnTo>
                  <a:lnTo>
                    <a:pt x="64706" y="36830"/>
                  </a:lnTo>
                  <a:lnTo>
                    <a:pt x="18224" y="36830"/>
                  </a:lnTo>
                  <a:lnTo>
                    <a:pt x="1822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81" y="5080"/>
                  </a:lnTo>
                  <a:lnTo>
                    <a:pt x="381" y="11430"/>
                  </a:lnTo>
                  <a:lnTo>
                    <a:pt x="647" y="11430"/>
                  </a:lnTo>
                  <a:lnTo>
                    <a:pt x="647" y="20320"/>
                  </a:lnTo>
                  <a:lnTo>
                    <a:pt x="838" y="20320"/>
                  </a:lnTo>
                  <a:lnTo>
                    <a:pt x="838" y="25400"/>
                  </a:lnTo>
                  <a:lnTo>
                    <a:pt x="850" y="33020"/>
                  </a:lnTo>
                  <a:lnTo>
                    <a:pt x="863" y="36830"/>
                  </a:lnTo>
                  <a:lnTo>
                    <a:pt x="889" y="39370"/>
                  </a:lnTo>
                  <a:lnTo>
                    <a:pt x="990" y="45720"/>
                  </a:lnTo>
                  <a:lnTo>
                    <a:pt x="1079" y="49530"/>
                  </a:lnTo>
                  <a:lnTo>
                    <a:pt x="1079" y="50800"/>
                  </a:lnTo>
                  <a:lnTo>
                    <a:pt x="1079" y="95250"/>
                  </a:lnTo>
                  <a:lnTo>
                    <a:pt x="18224" y="95250"/>
                  </a:lnTo>
                  <a:lnTo>
                    <a:pt x="18224" y="50800"/>
                  </a:lnTo>
                  <a:lnTo>
                    <a:pt x="64706" y="50800"/>
                  </a:lnTo>
                  <a:lnTo>
                    <a:pt x="64706" y="95250"/>
                  </a:lnTo>
                  <a:lnTo>
                    <a:pt x="82981" y="95250"/>
                  </a:lnTo>
                  <a:lnTo>
                    <a:pt x="82981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58" name="object 757">
              <a:extLst>
                <a:ext uri="{FF2B5EF4-FFF2-40B4-BE49-F238E27FC236}">
                  <a16:creationId xmlns:a16="http://schemas.microsoft.com/office/drawing/2014/main" id="{590270CA-4A9E-E6B4-AFD6-6EFAF240BE3A}"/>
                </a:ext>
              </a:extLst>
            </p:cNvPr>
            <p:cNvPicPr/>
            <p:nvPr/>
          </p:nvPicPr>
          <p:blipFill>
            <a:blip r:embed="rId333" cstate="print"/>
            <a:stretch>
              <a:fillRect/>
            </a:stretch>
          </p:blipFill>
          <p:spPr>
            <a:xfrm>
              <a:off x="15728315" y="8848102"/>
              <a:ext cx="88519" cy="97777"/>
            </a:xfrm>
            <a:prstGeom prst="rect">
              <a:avLst/>
            </a:prstGeom>
          </p:spPr>
        </p:pic>
        <p:pic>
          <p:nvPicPr>
            <p:cNvPr id="1559" name="object 758">
              <a:extLst>
                <a:ext uri="{FF2B5EF4-FFF2-40B4-BE49-F238E27FC236}">
                  <a16:creationId xmlns:a16="http://schemas.microsoft.com/office/drawing/2014/main" id="{F0D9F83D-99D2-6FD4-7481-37E43801A4FF}"/>
                </a:ext>
              </a:extLst>
            </p:cNvPr>
            <p:cNvPicPr/>
            <p:nvPr/>
          </p:nvPicPr>
          <p:blipFill>
            <a:blip r:embed="rId345" cstate="print"/>
            <a:stretch>
              <a:fillRect/>
            </a:stretch>
          </p:blipFill>
          <p:spPr>
            <a:xfrm>
              <a:off x="15896586" y="8800071"/>
              <a:ext cx="597157" cy="190258"/>
            </a:xfrm>
            <a:prstGeom prst="rect">
              <a:avLst/>
            </a:prstGeom>
          </p:spPr>
        </p:pic>
        <p:sp>
          <p:nvSpPr>
            <p:cNvPr id="1560" name="object 759">
              <a:extLst>
                <a:ext uri="{FF2B5EF4-FFF2-40B4-BE49-F238E27FC236}">
                  <a16:creationId xmlns:a16="http://schemas.microsoft.com/office/drawing/2014/main" id="{DCFECFD6-288E-4E3F-FA8C-4A2DA2EFA32C}"/>
                </a:ext>
              </a:extLst>
            </p:cNvPr>
            <p:cNvSpPr/>
            <p:nvPr/>
          </p:nvSpPr>
          <p:spPr>
            <a:xfrm>
              <a:off x="16521366" y="8849372"/>
              <a:ext cx="83185" cy="95250"/>
            </a:xfrm>
            <a:custGeom>
              <a:avLst/>
              <a:gdLst/>
              <a:ahLst/>
              <a:cxnLst/>
              <a:rect l="l" t="t" r="r" b="b"/>
              <a:pathLst>
                <a:path w="83184" h="95250">
                  <a:moveTo>
                    <a:pt x="82981" y="90170"/>
                  </a:moveTo>
                  <a:lnTo>
                    <a:pt x="82359" y="90170"/>
                  </a:lnTo>
                  <a:lnTo>
                    <a:pt x="82359" y="83820"/>
                  </a:lnTo>
                  <a:lnTo>
                    <a:pt x="82042" y="83820"/>
                  </a:lnTo>
                  <a:lnTo>
                    <a:pt x="82042" y="74930"/>
                  </a:lnTo>
                  <a:lnTo>
                    <a:pt x="81978" y="62230"/>
                  </a:lnTo>
                  <a:lnTo>
                    <a:pt x="81838" y="62230"/>
                  </a:lnTo>
                  <a:lnTo>
                    <a:pt x="81838" y="55880"/>
                  </a:lnTo>
                  <a:lnTo>
                    <a:pt x="81826" y="50800"/>
                  </a:lnTo>
                  <a:lnTo>
                    <a:pt x="81838" y="49530"/>
                  </a:lnTo>
                  <a:lnTo>
                    <a:pt x="81851" y="45720"/>
                  </a:lnTo>
                  <a:lnTo>
                    <a:pt x="81851" y="39370"/>
                  </a:lnTo>
                  <a:lnTo>
                    <a:pt x="81851" y="0"/>
                  </a:lnTo>
                  <a:lnTo>
                    <a:pt x="64706" y="0"/>
                  </a:lnTo>
                  <a:lnTo>
                    <a:pt x="64706" y="36830"/>
                  </a:lnTo>
                  <a:lnTo>
                    <a:pt x="18224" y="36830"/>
                  </a:lnTo>
                  <a:lnTo>
                    <a:pt x="1822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81" y="5080"/>
                  </a:lnTo>
                  <a:lnTo>
                    <a:pt x="381" y="11430"/>
                  </a:lnTo>
                  <a:lnTo>
                    <a:pt x="647" y="11430"/>
                  </a:lnTo>
                  <a:lnTo>
                    <a:pt x="647" y="20320"/>
                  </a:lnTo>
                  <a:lnTo>
                    <a:pt x="838" y="20320"/>
                  </a:lnTo>
                  <a:lnTo>
                    <a:pt x="838" y="25400"/>
                  </a:lnTo>
                  <a:lnTo>
                    <a:pt x="850" y="33020"/>
                  </a:lnTo>
                  <a:lnTo>
                    <a:pt x="863" y="36830"/>
                  </a:lnTo>
                  <a:lnTo>
                    <a:pt x="889" y="39370"/>
                  </a:lnTo>
                  <a:lnTo>
                    <a:pt x="990" y="45720"/>
                  </a:lnTo>
                  <a:lnTo>
                    <a:pt x="1079" y="49530"/>
                  </a:lnTo>
                  <a:lnTo>
                    <a:pt x="1079" y="50800"/>
                  </a:lnTo>
                  <a:lnTo>
                    <a:pt x="1079" y="95250"/>
                  </a:lnTo>
                  <a:lnTo>
                    <a:pt x="18224" y="95250"/>
                  </a:lnTo>
                  <a:lnTo>
                    <a:pt x="18224" y="50800"/>
                  </a:lnTo>
                  <a:lnTo>
                    <a:pt x="64706" y="50800"/>
                  </a:lnTo>
                  <a:lnTo>
                    <a:pt x="64706" y="95250"/>
                  </a:lnTo>
                  <a:lnTo>
                    <a:pt x="82981" y="95250"/>
                  </a:lnTo>
                  <a:lnTo>
                    <a:pt x="82981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61" name="object 760">
              <a:extLst>
                <a:ext uri="{FF2B5EF4-FFF2-40B4-BE49-F238E27FC236}">
                  <a16:creationId xmlns:a16="http://schemas.microsoft.com/office/drawing/2014/main" id="{A0F732CA-B706-5ED1-03FF-EC36DE7B78FB}"/>
                </a:ext>
              </a:extLst>
            </p:cNvPr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16634460" y="8848102"/>
              <a:ext cx="88138" cy="97777"/>
            </a:xfrm>
            <a:prstGeom prst="rect">
              <a:avLst/>
            </a:prstGeom>
          </p:spPr>
        </p:pic>
        <p:pic>
          <p:nvPicPr>
            <p:cNvPr id="1562" name="object 761">
              <a:extLst>
                <a:ext uri="{FF2B5EF4-FFF2-40B4-BE49-F238E27FC236}">
                  <a16:creationId xmlns:a16="http://schemas.microsoft.com/office/drawing/2014/main" id="{D003741B-03D0-7EF4-A685-201BF40D2CE7}"/>
                </a:ext>
              </a:extLst>
            </p:cNvPr>
            <p:cNvPicPr/>
            <p:nvPr/>
          </p:nvPicPr>
          <p:blipFill>
            <a:blip r:embed="rId342" cstate="print"/>
            <a:stretch>
              <a:fillRect/>
            </a:stretch>
          </p:blipFill>
          <p:spPr>
            <a:xfrm>
              <a:off x="16750411" y="8849373"/>
              <a:ext cx="109093" cy="95237"/>
            </a:xfrm>
            <a:prstGeom prst="rect">
              <a:avLst/>
            </a:prstGeom>
          </p:spPr>
        </p:pic>
        <p:sp>
          <p:nvSpPr>
            <p:cNvPr id="1563" name="object 762">
              <a:extLst>
                <a:ext uri="{FF2B5EF4-FFF2-40B4-BE49-F238E27FC236}">
                  <a16:creationId xmlns:a16="http://schemas.microsoft.com/office/drawing/2014/main" id="{7461578D-19F3-0A5D-D9EB-4ADCF7E6E5DF}"/>
                </a:ext>
              </a:extLst>
            </p:cNvPr>
            <p:cNvSpPr/>
            <p:nvPr/>
          </p:nvSpPr>
          <p:spPr>
            <a:xfrm>
              <a:off x="13306997" y="9116073"/>
              <a:ext cx="83185" cy="95250"/>
            </a:xfrm>
            <a:custGeom>
              <a:avLst/>
              <a:gdLst/>
              <a:ahLst/>
              <a:cxnLst/>
              <a:rect l="l" t="t" r="r" b="b"/>
              <a:pathLst>
                <a:path w="83184" h="95250">
                  <a:moveTo>
                    <a:pt x="82981" y="90170"/>
                  </a:moveTo>
                  <a:lnTo>
                    <a:pt x="82359" y="90170"/>
                  </a:lnTo>
                  <a:lnTo>
                    <a:pt x="82359" y="83820"/>
                  </a:lnTo>
                  <a:lnTo>
                    <a:pt x="82042" y="83820"/>
                  </a:lnTo>
                  <a:lnTo>
                    <a:pt x="82042" y="74930"/>
                  </a:lnTo>
                  <a:lnTo>
                    <a:pt x="81978" y="62230"/>
                  </a:lnTo>
                  <a:lnTo>
                    <a:pt x="81838" y="62230"/>
                  </a:lnTo>
                  <a:lnTo>
                    <a:pt x="81838" y="55880"/>
                  </a:lnTo>
                  <a:lnTo>
                    <a:pt x="81826" y="50800"/>
                  </a:lnTo>
                  <a:lnTo>
                    <a:pt x="81838" y="49530"/>
                  </a:lnTo>
                  <a:lnTo>
                    <a:pt x="81851" y="45720"/>
                  </a:lnTo>
                  <a:lnTo>
                    <a:pt x="81851" y="39370"/>
                  </a:lnTo>
                  <a:lnTo>
                    <a:pt x="81851" y="0"/>
                  </a:lnTo>
                  <a:lnTo>
                    <a:pt x="64706" y="0"/>
                  </a:lnTo>
                  <a:lnTo>
                    <a:pt x="64706" y="36830"/>
                  </a:lnTo>
                  <a:lnTo>
                    <a:pt x="18224" y="36830"/>
                  </a:lnTo>
                  <a:lnTo>
                    <a:pt x="1822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81" y="5080"/>
                  </a:lnTo>
                  <a:lnTo>
                    <a:pt x="381" y="11430"/>
                  </a:lnTo>
                  <a:lnTo>
                    <a:pt x="647" y="11430"/>
                  </a:lnTo>
                  <a:lnTo>
                    <a:pt x="647" y="20320"/>
                  </a:lnTo>
                  <a:lnTo>
                    <a:pt x="838" y="20320"/>
                  </a:lnTo>
                  <a:lnTo>
                    <a:pt x="838" y="25400"/>
                  </a:lnTo>
                  <a:lnTo>
                    <a:pt x="850" y="33020"/>
                  </a:lnTo>
                  <a:lnTo>
                    <a:pt x="863" y="36830"/>
                  </a:lnTo>
                  <a:lnTo>
                    <a:pt x="889" y="39370"/>
                  </a:lnTo>
                  <a:lnTo>
                    <a:pt x="990" y="45720"/>
                  </a:lnTo>
                  <a:lnTo>
                    <a:pt x="1066" y="49530"/>
                  </a:lnTo>
                  <a:lnTo>
                    <a:pt x="1066" y="50800"/>
                  </a:lnTo>
                  <a:lnTo>
                    <a:pt x="1066" y="95250"/>
                  </a:lnTo>
                  <a:lnTo>
                    <a:pt x="18224" y="95250"/>
                  </a:lnTo>
                  <a:lnTo>
                    <a:pt x="18224" y="50800"/>
                  </a:lnTo>
                  <a:lnTo>
                    <a:pt x="64706" y="50800"/>
                  </a:lnTo>
                  <a:lnTo>
                    <a:pt x="64706" y="95250"/>
                  </a:lnTo>
                  <a:lnTo>
                    <a:pt x="82981" y="95250"/>
                  </a:lnTo>
                  <a:lnTo>
                    <a:pt x="82981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64" name="object 763">
              <a:extLst>
                <a:ext uri="{FF2B5EF4-FFF2-40B4-BE49-F238E27FC236}">
                  <a16:creationId xmlns:a16="http://schemas.microsoft.com/office/drawing/2014/main" id="{986836FB-0643-B3DF-DADF-AA1DB1F385BD}"/>
                </a:ext>
              </a:extLst>
            </p:cNvPr>
            <p:cNvPicPr/>
            <p:nvPr/>
          </p:nvPicPr>
          <p:blipFill>
            <a:blip r:embed="rId346" cstate="print"/>
            <a:stretch>
              <a:fillRect/>
            </a:stretch>
          </p:blipFill>
          <p:spPr>
            <a:xfrm>
              <a:off x="13418819" y="9114804"/>
              <a:ext cx="88138" cy="97774"/>
            </a:xfrm>
            <a:prstGeom prst="rect">
              <a:avLst/>
            </a:prstGeom>
          </p:spPr>
        </p:pic>
        <p:pic>
          <p:nvPicPr>
            <p:cNvPr id="1565" name="object 764">
              <a:extLst>
                <a:ext uri="{FF2B5EF4-FFF2-40B4-BE49-F238E27FC236}">
                  <a16:creationId xmlns:a16="http://schemas.microsoft.com/office/drawing/2014/main" id="{66480662-C4F9-034E-B1A9-B81E2E0733FD}"/>
                </a:ext>
              </a:extLst>
            </p:cNvPr>
            <p:cNvPicPr/>
            <p:nvPr/>
          </p:nvPicPr>
          <p:blipFill>
            <a:blip r:embed="rId347" cstate="print"/>
            <a:stretch>
              <a:fillRect/>
            </a:stretch>
          </p:blipFill>
          <p:spPr>
            <a:xfrm>
              <a:off x="13530580" y="9114804"/>
              <a:ext cx="77089" cy="97774"/>
            </a:xfrm>
            <a:prstGeom prst="rect">
              <a:avLst/>
            </a:prstGeom>
          </p:spPr>
        </p:pic>
        <p:pic>
          <p:nvPicPr>
            <p:cNvPr id="1566" name="object 765">
              <a:extLst>
                <a:ext uri="{FF2B5EF4-FFF2-40B4-BE49-F238E27FC236}">
                  <a16:creationId xmlns:a16="http://schemas.microsoft.com/office/drawing/2014/main" id="{7C0E01E7-CF93-DB68-A6A2-2AF708A2A83D}"/>
                </a:ext>
              </a:extLst>
            </p:cNvPr>
            <p:cNvPicPr/>
            <p:nvPr/>
          </p:nvPicPr>
          <p:blipFill>
            <a:blip r:embed="rId348" cstate="print"/>
            <a:stretch>
              <a:fillRect/>
            </a:stretch>
          </p:blipFill>
          <p:spPr>
            <a:xfrm>
              <a:off x="13636879" y="9116079"/>
              <a:ext cx="84074" cy="95229"/>
            </a:xfrm>
            <a:prstGeom prst="rect">
              <a:avLst/>
            </a:prstGeom>
          </p:spPr>
        </p:pic>
        <p:sp>
          <p:nvSpPr>
            <p:cNvPr id="1567" name="object 766">
              <a:extLst>
                <a:ext uri="{FF2B5EF4-FFF2-40B4-BE49-F238E27FC236}">
                  <a16:creationId xmlns:a16="http://schemas.microsoft.com/office/drawing/2014/main" id="{B8F30A51-C658-07EE-B126-48EE9D32C839}"/>
                </a:ext>
              </a:extLst>
            </p:cNvPr>
            <p:cNvSpPr/>
            <p:nvPr/>
          </p:nvSpPr>
          <p:spPr>
            <a:xfrm>
              <a:off x="13748766" y="9116073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4" h="95250">
                  <a:moveTo>
                    <a:pt x="868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798" y="13970"/>
                  </a:lnTo>
                  <a:lnTo>
                    <a:pt x="34798" y="95250"/>
                  </a:lnTo>
                  <a:lnTo>
                    <a:pt x="51943" y="95250"/>
                  </a:lnTo>
                  <a:lnTo>
                    <a:pt x="51943" y="13970"/>
                  </a:lnTo>
                  <a:lnTo>
                    <a:pt x="86868" y="1397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68" name="object 767">
              <a:extLst>
                <a:ext uri="{FF2B5EF4-FFF2-40B4-BE49-F238E27FC236}">
                  <a16:creationId xmlns:a16="http://schemas.microsoft.com/office/drawing/2014/main" id="{50A02FED-8EDF-E598-30D3-611CD0AF11C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5700" y="9114804"/>
              <a:ext cx="83566" cy="97774"/>
            </a:xfrm>
            <a:prstGeom prst="rect">
              <a:avLst/>
            </a:prstGeom>
          </p:spPr>
        </p:pic>
        <p:pic>
          <p:nvPicPr>
            <p:cNvPr id="1569" name="object 768">
              <a:extLst>
                <a:ext uri="{FF2B5EF4-FFF2-40B4-BE49-F238E27FC236}">
                  <a16:creationId xmlns:a16="http://schemas.microsoft.com/office/drawing/2014/main" id="{E95D636F-5279-B3DA-8A03-C95632BB3E17}"/>
                </a:ext>
              </a:extLst>
            </p:cNvPr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13959840" y="9116079"/>
              <a:ext cx="91059" cy="95229"/>
            </a:xfrm>
            <a:prstGeom prst="rect">
              <a:avLst/>
            </a:prstGeom>
          </p:spPr>
        </p:pic>
        <p:pic>
          <p:nvPicPr>
            <p:cNvPr id="1570" name="object 770">
              <a:extLst>
                <a:ext uri="{FF2B5EF4-FFF2-40B4-BE49-F238E27FC236}">
                  <a16:creationId xmlns:a16="http://schemas.microsoft.com/office/drawing/2014/main" id="{478942E5-933A-E84F-B751-36B9EFE36724}"/>
                </a:ext>
              </a:extLst>
            </p:cNvPr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14316202" y="9114804"/>
              <a:ext cx="80391" cy="96504"/>
            </a:xfrm>
            <a:prstGeom prst="rect">
              <a:avLst/>
            </a:prstGeom>
          </p:spPr>
        </p:pic>
        <p:pic>
          <p:nvPicPr>
            <p:cNvPr id="1571" name="object 771">
              <a:extLst>
                <a:ext uri="{FF2B5EF4-FFF2-40B4-BE49-F238E27FC236}">
                  <a16:creationId xmlns:a16="http://schemas.microsoft.com/office/drawing/2014/main" id="{CAFCBA75-ACC3-1BC7-D477-2AAAA2872FF4}"/>
                </a:ext>
              </a:extLst>
            </p:cNvPr>
            <p:cNvPicPr/>
            <p:nvPr/>
          </p:nvPicPr>
          <p:blipFill>
            <a:blip r:embed="rId351" cstate="print"/>
            <a:stretch>
              <a:fillRect/>
            </a:stretch>
          </p:blipFill>
          <p:spPr>
            <a:xfrm>
              <a:off x="14478000" y="9114810"/>
              <a:ext cx="186308" cy="97769"/>
            </a:xfrm>
            <a:prstGeom prst="rect">
              <a:avLst/>
            </a:prstGeom>
          </p:spPr>
        </p:pic>
        <p:pic>
          <p:nvPicPr>
            <p:cNvPr id="1572" name="object 772">
              <a:extLst>
                <a:ext uri="{FF2B5EF4-FFF2-40B4-BE49-F238E27FC236}">
                  <a16:creationId xmlns:a16="http://schemas.microsoft.com/office/drawing/2014/main" id="{4E87C78A-EBA0-500D-FFD2-E18864FE5B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92630" y="9114804"/>
              <a:ext cx="83566" cy="97774"/>
            </a:xfrm>
            <a:prstGeom prst="rect">
              <a:avLst/>
            </a:prstGeom>
          </p:spPr>
        </p:pic>
        <p:pic>
          <p:nvPicPr>
            <p:cNvPr id="1573" name="object 773">
              <a:extLst>
                <a:ext uri="{FF2B5EF4-FFF2-40B4-BE49-F238E27FC236}">
                  <a16:creationId xmlns:a16="http://schemas.microsoft.com/office/drawing/2014/main" id="{955558B4-D728-4E26-C511-E80038BF16CC}"/>
                </a:ext>
              </a:extLst>
            </p:cNvPr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14803882" y="9114804"/>
              <a:ext cx="79502" cy="96504"/>
            </a:xfrm>
            <a:prstGeom prst="rect">
              <a:avLst/>
            </a:prstGeom>
          </p:spPr>
        </p:pic>
        <p:sp>
          <p:nvSpPr>
            <p:cNvPr id="1574" name="object 774">
              <a:extLst>
                <a:ext uri="{FF2B5EF4-FFF2-40B4-BE49-F238E27FC236}">
                  <a16:creationId xmlns:a16="http://schemas.microsoft.com/office/drawing/2014/main" id="{11852BE2-E613-E904-E45F-0BDA6E261BAE}"/>
                </a:ext>
              </a:extLst>
            </p:cNvPr>
            <p:cNvSpPr/>
            <p:nvPr/>
          </p:nvSpPr>
          <p:spPr>
            <a:xfrm>
              <a:off x="14903197" y="9116073"/>
              <a:ext cx="86995" cy="95250"/>
            </a:xfrm>
            <a:custGeom>
              <a:avLst/>
              <a:gdLst/>
              <a:ahLst/>
              <a:cxnLst/>
              <a:rect l="l" t="t" r="r" b="b"/>
              <a:pathLst>
                <a:path w="86994" h="95250">
                  <a:moveTo>
                    <a:pt x="868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4798" y="13970"/>
                  </a:lnTo>
                  <a:lnTo>
                    <a:pt x="34798" y="95250"/>
                  </a:lnTo>
                  <a:lnTo>
                    <a:pt x="51943" y="95250"/>
                  </a:lnTo>
                  <a:lnTo>
                    <a:pt x="51943" y="13970"/>
                  </a:lnTo>
                  <a:lnTo>
                    <a:pt x="86868" y="1397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75" name="object 775">
              <a:extLst>
                <a:ext uri="{FF2B5EF4-FFF2-40B4-BE49-F238E27FC236}">
                  <a16:creationId xmlns:a16="http://schemas.microsoft.com/office/drawing/2014/main" id="{147ADE3A-9289-3B2B-7BC0-C3D4B742E298}"/>
                </a:ext>
              </a:extLst>
            </p:cNvPr>
            <p:cNvPicPr/>
            <p:nvPr/>
          </p:nvPicPr>
          <p:blipFill>
            <a:blip r:embed="rId353" cstate="print"/>
            <a:stretch>
              <a:fillRect/>
            </a:stretch>
          </p:blipFill>
          <p:spPr>
            <a:xfrm>
              <a:off x="15012289" y="9114804"/>
              <a:ext cx="90043" cy="142224"/>
            </a:xfrm>
            <a:prstGeom prst="rect">
              <a:avLst/>
            </a:prstGeom>
          </p:spPr>
        </p:pic>
        <p:pic>
          <p:nvPicPr>
            <p:cNvPr id="1576" name="object 776">
              <a:extLst>
                <a:ext uri="{FF2B5EF4-FFF2-40B4-BE49-F238E27FC236}">
                  <a16:creationId xmlns:a16="http://schemas.microsoft.com/office/drawing/2014/main" id="{42A3DF53-588D-EA78-D1F6-157A97A3EF50}"/>
                </a:ext>
              </a:extLst>
            </p:cNvPr>
            <p:cNvPicPr/>
            <p:nvPr/>
          </p:nvPicPr>
          <p:blipFill>
            <a:blip r:embed="rId354" cstate="print"/>
            <a:stretch>
              <a:fillRect/>
            </a:stretch>
          </p:blipFill>
          <p:spPr>
            <a:xfrm>
              <a:off x="15125700" y="9114804"/>
              <a:ext cx="88138" cy="97774"/>
            </a:xfrm>
            <a:prstGeom prst="rect">
              <a:avLst/>
            </a:prstGeom>
          </p:spPr>
        </p:pic>
        <p:sp>
          <p:nvSpPr>
            <p:cNvPr id="1577" name="object 777">
              <a:extLst>
                <a:ext uri="{FF2B5EF4-FFF2-40B4-BE49-F238E27FC236}">
                  <a16:creationId xmlns:a16="http://schemas.microsoft.com/office/drawing/2014/main" id="{5CE33DED-1312-771A-0D0C-FD9F5894DE6B}"/>
                </a:ext>
              </a:extLst>
            </p:cNvPr>
            <p:cNvSpPr/>
            <p:nvPr/>
          </p:nvSpPr>
          <p:spPr>
            <a:xfrm>
              <a:off x="15243747" y="9116073"/>
              <a:ext cx="201295" cy="95250"/>
            </a:xfrm>
            <a:custGeom>
              <a:avLst/>
              <a:gdLst/>
              <a:ahLst/>
              <a:cxnLst/>
              <a:rect l="l" t="t" r="r" b="b"/>
              <a:pathLst>
                <a:path w="201294" h="95250">
                  <a:moveTo>
                    <a:pt x="82981" y="90170"/>
                  </a:moveTo>
                  <a:lnTo>
                    <a:pt x="82359" y="90170"/>
                  </a:lnTo>
                  <a:lnTo>
                    <a:pt x="82359" y="83820"/>
                  </a:lnTo>
                  <a:lnTo>
                    <a:pt x="82042" y="83820"/>
                  </a:lnTo>
                  <a:lnTo>
                    <a:pt x="82042" y="74930"/>
                  </a:lnTo>
                  <a:lnTo>
                    <a:pt x="81978" y="62230"/>
                  </a:lnTo>
                  <a:lnTo>
                    <a:pt x="81838" y="62230"/>
                  </a:lnTo>
                  <a:lnTo>
                    <a:pt x="81838" y="55880"/>
                  </a:lnTo>
                  <a:lnTo>
                    <a:pt x="81826" y="50800"/>
                  </a:lnTo>
                  <a:lnTo>
                    <a:pt x="81838" y="49530"/>
                  </a:lnTo>
                  <a:lnTo>
                    <a:pt x="81851" y="45720"/>
                  </a:lnTo>
                  <a:lnTo>
                    <a:pt x="81851" y="39370"/>
                  </a:lnTo>
                  <a:lnTo>
                    <a:pt x="81851" y="0"/>
                  </a:lnTo>
                  <a:lnTo>
                    <a:pt x="64706" y="0"/>
                  </a:lnTo>
                  <a:lnTo>
                    <a:pt x="64706" y="36830"/>
                  </a:lnTo>
                  <a:lnTo>
                    <a:pt x="18224" y="36830"/>
                  </a:lnTo>
                  <a:lnTo>
                    <a:pt x="1822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81" y="5080"/>
                  </a:lnTo>
                  <a:lnTo>
                    <a:pt x="381" y="11430"/>
                  </a:lnTo>
                  <a:lnTo>
                    <a:pt x="647" y="11430"/>
                  </a:lnTo>
                  <a:lnTo>
                    <a:pt x="647" y="20320"/>
                  </a:lnTo>
                  <a:lnTo>
                    <a:pt x="838" y="20320"/>
                  </a:lnTo>
                  <a:lnTo>
                    <a:pt x="838" y="25400"/>
                  </a:lnTo>
                  <a:lnTo>
                    <a:pt x="850" y="33020"/>
                  </a:lnTo>
                  <a:lnTo>
                    <a:pt x="863" y="36830"/>
                  </a:lnTo>
                  <a:lnTo>
                    <a:pt x="889" y="39370"/>
                  </a:lnTo>
                  <a:lnTo>
                    <a:pt x="990" y="45720"/>
                  </a:lnTo>
                  <a:lnTo>
                    <a:pt x="1079" y="49530"/>
                  </a:lnTo>
                  <a:lnTo>
                    <a:pt x="1079" y="50800"/>
                  </a:lnTo>
                  <a:lnTo>
                    <a:pt x="1079" y="95250"/>
                  </a:lnTo>
                  <a:lnTo>
                    <a:pt x="18224" y="95250"/>
                  </a:lnTo>
                  <a:lnTo>
                    <a:pt x="18224" y="50800"/>
                  </a:lnTo>
                  <a:lnTo>
                    <a:pt x="64706" y="50800"/>
                  </a:lnTo>
                  <a:lnTo>
                    <a:pt x="64706" y="95250"/>
                  </a:lnTo>
                  <a:lnTo>
                    <a:pt x="82981" y="95250"/>
                  </a:lnTo>
                  <a:lnTo>
                    <a:pt x="82981" y="90170"/>
                  </a:lnTo>
                  <a:close/>
                </a:path>
                <a:path w="201294" h="95250">
                  <a:moveTo>
                    <a:pt x="201091" y="90170"/>
                  </a:moveTo>
                  <a:lnTo>
                    <a:pt x="200469" y="90170"/>
                  </a:lnTo>
                  <a:lnTo>
                    <a:pt x="200469" y="83820"/>
                  </a:lnTo>
                  <a:lnTo>
                    <a:pt x="200152" y="83820"/>
                  </a:lnTo>
                  <a:lnTo>
                    <a:pt x="200152" y="74930"/>
                  </a:lnTo>
                  <a:lnTo>
                    <a:pt x="200088" y="62230"/>
                  </a:lnTo>
                  <a:lnTo>
                    <a:pt x="199948" y="62230"/>
                  </a:lnTo>
                  <a:lnTo>
                    <a:pt x="199948" y="55880"/>
                  </a:lnTo>
                  <a:lnTo>
                    <a:pt x="199936" y="50800"/>
                  </a:lnTo>
                  <a:lnTo>
                    <a:pt x="199948" y="49530"/>
                  </a:lnTo>
                  <a:lnTo>
                    <a:pt x="199961" y="45720"/>
                  </a:lnTo>
                  <a:lnTo>
                    <a:pt x="199961" y="39370"/>
                  </a:lnTo>
                  <a:lnTo>
                    <a:pt x="199961" y="0"/>
                  </a:lnTo>
                  <a:lnTo>
                    <a:pt x="182816" y="0"/>
                  </a:lnTo>
                  <a:lnTo>
                    <a:pt x="182816" y="36830"/>
                  </a:lnTo>
                  <a:lnTo>
                    <a:pt x="136334" y="36830"/>
                  </a:lnTo>
                  <a:lnTo>
                    <a:pt x="136334" y="0"/>
                  </a:lnTo>
                  <a:lnTo>
                    <a:pt x="118110" y="0"/>
                  </a:lnTo>
                  <a:lnTo>
                    <a:pt x="118110" y="5080"/>
                  </a:lnTo>
                  <a:lnTo>
                    <a:pt x="118491" y="5080"/>
                  </a:lnTo>
                  <a:lnTo>
                    <a:pt x="118491" y="11430"/>
                  </a:lnTo>
                  <a:lnTo>
                    <a:pt x="118757" y="11430"/>
                  </a:lnTo>
                  <a:lnTo>
                    <a:pt x="118757" y="20320"/>
                  </a:lnTo>
                  <a:lnTo>
                    <a:pt x="118948" y="20320"/>
                  </a:lnTo>
                  <a:lnTo>
                    <a:pt x="118948" y="25400"/>
                  </a:lnTo>
                  <a:lnTo>
                    <a:pt x="118960" y="33020"/>
                  </a:lnTo>
                  <a:lnTo>
                    <a:pt x="118973" y="36830"/>
                  </a:lnTo>
                  <a:lnTo>
                    <a:pt x="118999" y="39370"/>
                  </a:lnTo>
                  <a:lnTo>
                    <a:pt x="119100" y="45720"/>
                  </a:lnTo>
                  <a:lnTo>
                    <a:pt x="119189" y="49530"/>
                  </a:lnTo>
                  <a:lnTo>
                    <a:pt x="119189" y="50800"/>
                  </a:lnTo>
                  <a:lnTo>
                    <a:pt x="119189" y="95250"/>
                  </a:lnTo>
                  <a:lnTo>
                    <a:pt x="136334" y="95250"/>
                  </a:lnTo>
                  <a:lnTo>
                    <a:pt x="136334" y="50800"/>
                  </a:lnTo>
                  <a:lnTo>
                    <a:pt x="182816" y="50800"/>
                  </a:lnTo>
                  <a:lnTo>
                    <a:pt x="182816" y="95250"/>
                  </a:lnTo>
                  <a:lnTo>
                    <a:pt x="201091" y="95250"/>
                  </a:lnTo>
                  <a:lnTo>
                    <a:pt x="201091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78" name="object 778">
              <a:extLst>
                <a:ext uri="{FF2B5EF4-FFF2-40B4-BE49-F238E27FC236}">
                  <a16:creationId xmlns:a16="http://schemas.microsoft.com/office/drawing/2014/main" id="{3684D979-F25F-652F-6C0A-00913C47C41C}"/>
                </a:ext>
              </a:extLst>
            </p:cNvPr>
            <p:cNvPicPr/>
            <p:nvPr/>
          </p:nvPicPr>
          <p:blipFill>
            <a:blip r:embed="rId354" cstate="print"/>
            <a:stretch>
              <a:fillRect/>
            </a:stretch>
          </p:blipFill>
          <p:spPr>
            <a:xfrm>
              <a:off x="15474950" y="9114804"/>
              <a:ext cx="88138" cy="97774"/>
            </a:xfrm>
            <a:prstGeom prst="rect">
              <a:avLst/>
            </a:prstGeom>
          </p:spPr>
        </p:pic>
        <p:pic>
          <p:nvPicPr>
            <p:cNvPr id="1579" name="object 779">
              <a:extLst>
                <a:ext uri="{FF2B5EF4-FFF2-40B4-BE49-F238E27FC236}">
                  <a16:creationId xmlns:a16="http://schemas.microsoft.com/office/drawing/2014/main" id="{EDC6346D-8E72-0585-35D2-67D973CF4095}"/>
                </a:ext>
              </a:extLst>
            </p:cNvPr>
            <p:cNvPicPr/>
            <p:nvPr/>
          </p:nvPicPr>
          <p:blipFill>
            <a:blip r:embed="rId355" cstate="print"/>
            <a:stretch>
              <a:fillRect/>
            </a:stretch>
          </p:blipFill>
          <p:spPr>
            <a:xfrm>
              <a:off x="15590901" y="9116075"/>
              <a:ext cx="109093" cy="95234"/>
            </a:xfrm>
            <a:prstGeom prst="rect">
              <a:avLst/>
            </a:prstGeom>
          </p:spPr>
        </p:pic>
        <p:pic>
          <p:nvPicPr>
            <p:cNvPr id="1580" name="object 780">
              <a:extLst>
                <a:ext uri="{FF2B5EF4-FFF2-40B4-BE49-F238E27FC236}">
                  <a16:creationId xmlns:a16="http://schemas.microsoft.com/office/drawing/2014/main" id="{339F08A6-36CA-CB63-ABF0-0253EF9FDB72}"/>
                </a:ext>
              </a:extLst>
            </p:cNvPr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15789402" y="9114804"/>
              <a:ext cx="80391" cy="96504"/>
            </a:xfrm>
            <a:prstGeom prst="rect">
              <a:avLst/>
            </a:prstGeom>
          </p:spPr>
        </p:pic>
        <p:pic>
          <p:nvPicPr>
            <p:cNvPr id="1581" name="object 781">
              <a:extLst>
                <a:ext uri="{FF2B5EF4-FFF2-40B4-BE49-F238E27FC236}">
                  <a16:creationId xmlns:a16="http://schemas.microsoft.com/office/drawing/2014/main" id="{3436A3DE-09C0-C62E-A0E5-6D7AC0E525AA}"/>
                </a:ext>
              </a:extLst>
            </p:cNvPr>
            <p:cNvPicPr/>
            <p:nvPr/>
          </p:nvPicPr>
          <p:blipFill>
            <a:blip r:embed="rId348" cstate="print"/>
            <a:stretch>
              <a:fillRect/>
            </a:stretch>
          </p:blipFill>
          <p:spPr>
            <a:xfrm>
              <a:off x="15898748" y="9116079"/>
              <a:ext cx="84074" cy="95229"/>
            </a:xfrm>
            <a:prstGeom prst="rect">
              <a:avLst/>
            </a:prstGeom>
          </p:spPr>
        </p:pic>
        <p:pic>
          <p:nvPicPr>
            <p:cNvPr id="1582" name="object 782">
              <a:extLst>
                <a:ext uri="{FF2B5EF4-FFF2-40B4-BE49-F238E27FC236}">
                  <a16:creationId xmlns:a16="http://schemas.microsoft.com/office/drawing/2014/main" id="{A40F94AC-4A98-6C85-F273-F224239CEFC0}"/>
                </a:ext>
              </a:extLst>
            </p:cNvPr>
            <p:cNvPicPr/>
            <p:nvPr/>
          </p:nvPicPr>
          <p:blipFill>
            <a:blip r:embed="rId356" cstate="print"/>
            <a:stretch>
              <a:fillRect/>
            </a:stretch>
          </p:blipFill>
          <p:spPr>
            <a:xfrm>
              <a:off x="16005556" y="9114804"/>
              <a:ext cx="212090" cy="137144"/>
            </a:xfrm>
            <a:prstGeom prst="rect">
              <a:avLst/>
            </a:prstGeom>
          </p:spPr>
        </p:pic>
      </p:grpSp>
      <p:pic>
        <p:nvPicPr>
          <p:cNvPr id="1583" name="object 767">
            <a:extLst>
              <a:ext uri="{FF2B5EF4-FFF2-40B4-BE49-F238E27FC236}">
                <a16:creationId xmlns:a16="http://schemas.microsoft.com/office/drawing/2014/main" id="{6E8BE87C-99C1-CFBE-6BC0-2FBD422147D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0010" y="6102830"/>
            <a:ext cx="55711" cy="65183"/>
          </a:xfrm>
          <a:prstGeom prst="rect">
            <a:avLst/>
          </a:prstGeom>
        </p:spPr>
      </p:pic>
      <p:sp>
        <p:nvSpPr>
          <p:cNvPr id="1585" name="TextBox 1584">
            <a:extLst>
              <a:ext uri="{FF2B5EF4-FFF2-40B4-BE49-F238E27FC236}">
                <a16:creationId xmlns:a16="http://schemas.microsoft.com/office/drawing/2014/main" id="{7E08C8D9-01DF-5D33-7B38-B9AB68077858}"/>
              </a:ext>
            </a:extLst>
          </p:cNvPr>
          <p:cNvSpPr txBox="1"/>
          <p:nvPr/>
        </p:nvSpPr>
        <p:spPr>
          <a:xfrm>
            <a:off x="9435721" y="6001226"/>
            <a:ext cx="557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,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283014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ПРИОРИТЕТЫ ПОЛИТИКИ РАСХОДОВАНИЯ БЮДЖЕТНЫХ СРЕДСТВ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371475" y="1252602"/>
            <a:ext cx="11449050" cy="545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Политика расходования бюджетных средств МО </a:t>
            </a:r>
            <a:r>
              <a:rPr lang="ru-RU" sz="16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№ 72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2023 год и на среднесрочную перспективу должна быть направлена на обеспечение решения приоритетных задач социально-экономического развития: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-осуществлять планирование бюджетных ассигнований исходя из безусловного исполнения действующих расходных обязательств. Принципиальные решения об их отмене, прекращении или реструктуризации должны вырабатываться по возможности до завершения формирования проекта бюджета;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-принимать новые расходные обязательства только при условии наличия финансовых ресурсов на весь период их действия и соответствия их приоритетным направлениям социально-экономического развития;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-формирование расходов бюджета муниципального образования должно производиться по программному принципу (следует обеспечить качественную разработку и своевременное утверждение муниципальных программ; программы должны соответствовать приоритетам и реальным возможностям бюджета муниципального образования, обеспечивать взаимосвязь с основными параметрами оказания муниципальных услуг)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-применять современные процедуры размещения заказов. Закупки должны использоваться для повышения конкурентоспособности эффективных производителей, исключения заключения контрактов с некомпетентными исполнителями; 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-повышение уровня информационной прозрачности деятельности органов местного самоуправления, принимающих участие в подготовке, исполнении бюджета и составлении бюджетной отчетности, способствует повышению качества их работы и системы управления муниципальными финансами в целом.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283014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ПРИОРИТЕТЫ ПОЛИТИКИ РАСХОДОВАНИЯ БЮДЖЕТНЫХ СРЕДСТВ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371475" y="1648842"/>
            <a:ext cx="11449050" cy="480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Прогноз расходов 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проекта местного бюджета формируется на основе основных параметров Прогноза социально-экономического развития МО </a:t>
            </a:r>
            <a:r>
              <a:rPr lang="ru-RU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№ 72 на 2023-2025 годы.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в 2023-2025 годах прогнозируются с увеличением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 связи с получением субсидии </a:t>
            </a:r>
            <a:b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организацию работ по благоустройству территории МО и осуществление работ в сфере озеленения на территории МО в части создания (размещения), переустройства, восстановления и ремонта объектов зеленых насаждений, расположенных на территориях зеленых насаждений общего пользования местного значения.  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планировании объема расходных обязательств необходимо учитывать оценку исполнения в 2022 году, уточненный прогноз показателей социально-экономического развития.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Источником финансирования дефицита бюджета является остаток на едином счете бюджета по результатам исполнения бюджета в 2022 году. На прогноз размера источника финансирования дефицита бюджета влияет объём исполнения бюджета по доходам и расходам, экономия бюджетных средств при проведении конкурсных процедур в процессе определения поставщиков (подрядчиков, исполнителей) для обеспечения муниципальных нужд.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Цели бюджетной политики должны представляться в понятной и доступной для граждан форме.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Одним из необходимых условий обеспечения эффективности государственных финансов является дальнейшее размещение информации для достижения открытости деятельности муниципального образования на базе системы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«Электронный бюджет».</a:t>
            </a:r>
            <a:endParaRPr lang="ru-RU" sz="1800" b="1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55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572574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СОВЕРШЕНСТВОВАНИЕ КОНТРОЛЯ ЗА ЦЕЛЕВЫМ И ЭФФЕКТИВНЫМ ИСПОЛЬЗОВАНИЕМ БЮДЖЕТНЫХ СРЕДСТВ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371475" y="2304162"/>
            <a:ext cx="11449050" cy="285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должно быть уделено контролю: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за соблюдением законодательства Российской Федерации в сфере размещения заказов на поставки товаров, выполнение работ, оказание услуг для обеспечения государственных и муниципальных нужд в соответствии с 44 Федеральным законом, и развития контрактной системы в сфере закупок товаров, работ, услуг для обеспечения муниципальных нужд; 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за целевым и эффективным использованием бюджетных средств,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расширение сферы муниципального финансового контроля;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развитие внутреннего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финансового контроля.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7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-138603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ОСНОВНЫЕ НАПРАВЛЕНИЯ НАЛОГОВОЙ ПОЛИТИКИ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371475" y="1193739"/>
            <a:ext cx="11449050" cy="532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налогов и прочие доходы в бюджет МО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№ 72 в 2023-2025 годах определяются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основе нормативов зачислений в бюджет муниципального образования, в соответствии с Законом Санкт-Петербурга от 23 ноября 2022 года № 666-104 «О бюджете Санкт-Петербурга на 2023 год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плановый период 2024 и 2025 годов». При прогнозировании поступлений собственных доходов используется методика прогнозирования поступлений в бюджет МО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№ 72 доходов, администрируемых местной администрацией МО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№ 72.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Налоговые доходы: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Налог на доходы физических лиц с доходов, источником которых является налоговый агент,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исключением доходов, в отношении которых исчисление и уплата налога осуществляются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статьями 227, 227.1 и 228 Налогового кодекса Российской Федерации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Неналоговые доходы: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1.Доходы от сдачи в аренду имущества, находящегося в оперативном управлении органов управления муниципальных    образований и созданных ими учреждений (за исключением имущества муниципальных бюджетных и автономных учреждений).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Доходы, поступающие в порядке возмещения расходов, понесенных в связи с эксплуатацией имущества внутригородских муниципальных образований городов федерального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1822088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-155381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ОСНОВНЫЕ НАПРАВЛЕНИЯ НАЛОГОВОЙ ПОЛИТИКИ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371475" y="774289"/>
            <a:ext cx="11449050" cy="606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Доходы от компенсации затрат бюджетов муниципальных образований, в том числе средства, составляющие восстановительную стоимость зеленых насаждений общего пользования местного значения и подлежащие зачислению в бюджеты внутригородских муниципальных образований Санкт-Петербурга в соответствии </a:t>
            </a:r>
            <a:b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законодательством Санкт-Петербурга.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Доходы от реализации имущества, находящегося в собственности муниципальных образований, за исключением имущества бюджетных и автономных учреждений, а также имущества муниципальных унитарных предприятий, в том числе казенных.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Штрафы, неустойки, пени, уплаченные в случае просрочки исполнения поставщиком (подрядчиком, исполнителем) обязательств, предусмотренных государственным (муниципальным) контрактом.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Платежи по искам о возмещении ущерба, а также платежи, уплачиваемые при добровольном возмещении ущерба, причиненного муниципальному имуществу внутригородского муниципального образования города федерального значения (за исключением имущества, закрепленного за муниципальными бюджетными (автономными) учреждениями, унитарными предприятиями).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Платежи в целях возмещения убытков, причиненных уклонением от заключения муниципального контракта.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 Платежи в целях возмещения ущерба при расторжении муниципального контракта в связи с односторонним отказом исполнителя (подрядчика) от его исполнения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9. Доходы от денежных взысканий (штрафов), поступающие в счет погашения задолженности, образовавшейся </a:t>
            </a:r>
            <a:b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 1 января 2020 года, подлежащие зачислению в бюджет муниципального образования по нормативам, действовавшим в 2019 году.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10.Прочие неналоговые доходы, зачисляемые в бюджеты муниципальных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2837990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-155381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ОСНОВНЫЕ НАПРАВЛЕНИЯ НАЛОГОВОЙ ПОЛИТИКИ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371475" y="1319574"/>
            <a:ext cx="11449050" cy="513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Дотации бюджетам бюджетной системы Российской Федерации.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Субвенции бюджетам бюджетной системы Российской Федерации.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Субсидии бюджетам бюджетной системы Российской Федерации.                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Сформированный на основе изложенных выше основных направлений бюджетной и налоговой политики проект бюджета на 2023 год и плановый период 2024 и  2025 годов должен стать одним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 ключевых инструментов экономической политики, направленной на обеспечение стабильности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сбалансированного развития МО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№ 72.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Кроме того, должны быть реализованы меры по повышению качества предоставления государственных услуг, процедур проведения муниципальных закупок, предварительного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последующего финансового контроля.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Неотъемлемым условием эффективной реализации, обозначенной бюджетной и налоговой политики в предстоящем периоде является обеспечение широкого вовлечения граждан в процедуры обсуждения и принятия бюджетных решений, общественного контроля их эффективности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242888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-12700"/>
            <a:ext cx="7766936" cy="897002"/>
          </a:xfrm>
        </p:spPr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546100" y="1290702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Bahnschrift Light" panose="020B0502040204020203" pitchFamily="34" charset="0"/>
              </a:rPr>
              <a:t>Глоссарий.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Bahnschrift Light" panose="020B0502040204020203" pitchFamily="34" charset="0"/>
              </a:rPr>
              <a:t>Основные характеристики Муниципального образования.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Bahnschrift Light" panose="020B0502040204020203" pitchFamily="34" charset="0"/>
              </a:rPr>
              <a:t>О бюджетной системе.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Bahnschrift Light" panose="020B0502040204020203" pitchFamily="34" charset="0"/>
              </a:rPr>
              <a:t>Основные направления бюджетной и налоговой политики на 2023 год и плановый период </a:t>
            </a:r>
            <a:br>
              <a:rPr lang="ru-RU" sz="2000" dirty="0">
                <a:latin typeface="Bahnschrift Light" panose="020B0502040204020203" pitchFamily="34" charset="0"/>
              </a:rPr>
            </a:br>
            <a:r>
              <a:rPr lang="ru-RU" sz="2000" dirty="0">
                <a:latin typeface="Bahnschrift Light" panose="020B0502040204020203" pitchFamily="34" charset="0"/>
              </a:rPr>
              <a:t>2024-2025 гг.</a:t>
            </a:r>
          </a:p>
          <a:p>
            <a:r>
              <a:rPr lang="ru-RU" sz="2000" dirty="0">
                <a:latin typeface="Bahnschrift Light" panose="020B0502040204020203" pitchFamily="34" charset="0"/>
              </a:rPr>
              <a:t>4.1 </a:t>
            </a:r>
            <a:r>
              <a:rPr lang="ru-RU" dirty="0">
                <a:latin typeface="Bahnschrift Light" panose="020B0502040204020203" pitchFamily="34" charset="0"/>
              </a:rPr>
              <a:t>Основные цели и задачи бюджетной политики на 2023 год и плановый период 2024-2025 гг.</a:t>
            </a:r>
          </a:p>
          <a:p>
            <a:r>
              <a:rPr lang="ru-RU" dirty="0">
                <a:latin typeface="Bahnschrift Light" panose="020B0502040204020203" pitchFamily="34" charset="0"/>
              </a:rPr>
              <a:t>4.2 Приоритеты политики расходования бюджетных средств.</a:t>
            </a:r>
          </a:p>
          <a:p>
            <a:r>
              <a:rPr lang="ru-RU" dirty="0">
                <a:latin typeface="Bahnschrift Light" panose="020B0502040204020203" pitchFamily="34" charset="0"/>
              </a:rPr>
              <a:t>4.3 Совершенствование контроля за целевым и эффективным использованием бюджетных средств.</a:t>
            </a:r>
          </a:p>
          <a:p>
            <a:r>
              <a:rPr lang="ru-RU" dirty="0">
                <a:latin typeface="Bahnschrift Light" panose="020B0502040204020203" pitchFamily="34" charset="0"/>
              </a:rPr>
              <a:t>4.4 Основные направления налоговой политики.</a:t>
            </a:r>
          </a:p>
          <a:p>
            <a:r>
              <a:rPr lang="ru-RU" sz="2000" dirty="0">
                <a:latin typeface="Bahnschrift Light" panose="020B0502040204020203" pitchFamily="34" charset="0"/>
              </a:rPr>
              <a:t>5. Основные характеристики бюджета.</a:t>
            </a:r>
          </a:p>
          <a:p>
            <a:r>
              <a:rPr lang="ru-RU" sz="2000" dirty="0">
                <a:latin typeface="Bahnschrift Light" panose="020B0502040204020203" pitchFamily="34" charset="0"/>
              </a:rPr>
              <a:t>6. Перечень муниципальных программ.</a:t>
            </a:r>
          </a:p>
          <a:p>
            <a:r>
              <a:rPr lang="ru-RU" sz="2000" dirty="0">
                <a:latin typeface="Bahnschrift Light" panose="020B0502040204020203" pitchFamily="34" charset="0"/>
              </a:rPr>
              <a:t>7. Мероприятия в области социальной политики.</a:t>
            </a:r>
          </a:p>
          <a:p>
            <a:r>
              <a:rPr lang="ru-RU" sz="2000" dirty="0">
                <a:latin typeface="Bahnschrift Light" panose="020B0502040204020203" pitchFamily="34" charset="0"/>
              </a:rPr>
              <a:t>8. Участие граждан в бюджетном процессе.</a:t>
            </a:r>
          </a:p>
          <a:p>
            <a:r>
              <a:rPr lang="ru-RU" sz="2000" dirty="0">
                <a:latin typeface="Bahnschrift Light" panose="020B0502040204020203" pitchFamily="34" charset="0"/>
              </a:rPr>
              <a:t>9. Формирование бюджета Муниципального образования №72.</a:t>
            </a:r>
          </a:p>
          <a:p>
            <a:r>
              <a:rPr lang="ru-RU" sz="2000" dirty="0">
                <a:latin typeface="Bahnschrift Light" panose="020B0502040204020203" pitchFamily="34" charset="0"/>
              </a:rPr>
              <a:t>10. Основные характеристики бюджета.</a:t>
            </a:r>
          </a:p>
          <a:p>
            <a:r>
              <a:rPr lang="ru-RU" sz="2000" dirty="0">
                <a:latin typeface="Bahnschrift Light" panose="020B0502040204020203" pitchFamily="34" charset="0"/>
              </a:rPr>
              <a:t>11. Контактная информация.</a:t>
            </a:r>
          </a:p>
        </p:txBody>
      </p:sp>
    </p:spTree>
    <p:extLst>
      <p:ext uri="{BB962C8B-B14F-4D97-AF65-F5344CB8AC3E}">
        <p14:creationId xmlns:p14="http://schemas.microsoft.com/office/powerpoint/2010/main" val="442099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3931" y="3837927"/>
              <a:ext cx="6092037" cy="64490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80040" y="2991368"/>
              <a:ext cx="6375374" cy="64642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07896" y="1282953"/>
              <a:ext cx="15074900" cy="703580"/>
            </a:xfrm>
            <a:custGeom>
              <a:avLst/>
              <a:gdLst/>
              <a:ahLst/>
              <a:cxnLst/>
              <a:rect l="l" t="t" r="r" b="b"/>
              <a:pathLst>
                <a:path w="15074900" h="703580">
                  <a:moveTo>
                    <a:pt x="450062" y="269443"/>
                  </a:moveTo>
                  <a:lnTo>
                    <a:pt x="445503" y="208013"/>
                  </a:lnTo>
                  <a:lnTo>
                    <a:pt x="431977" y="154305"/>
                  </a:lnTo>
                  <a:lnTo>
                    <a:pt x="410565" y="108127"/>
                  </a:lnTo>
                  <a:lnTo>
                    <a:pt x="382803" y="69888"/>
                  </a:lnTo>
                  <a:lnTo>
                    <a:pt x="379552" y="66636"/>
                  </a:lnTo>
                  <a:lnTo>
                    <a:pt x="379552" y="278447"/>
                  </a:lnTo>
                  <a:lnTo>
                    <a:pt x="378282" y="309257"/>
                  </a:lnTo>
                  <a:lnTo>
                    <a:pt x="368312" y="364032"/>
                  </a:lnTo>
                  <a:lnTo>
                    <a:pt x="348780" y="409714"/>
                  </a:lnTo>
                  <a:lnTo>
                    <a:pt x="321449" y="444766"/>
                  </a:lnTo>
                  <a:lnTo>
                    <a:pt x="287058" y="468985"/>
                  </a:lnTo>
                  <a:lnTo>
                    <a:pt x="247370" y="481152"/>
                  </a:lnTo>
                  <a:lnTo>
                    <a:pt x="225920" y="482727"/>
                  </a:lnTo>
                  <a:lnTo>
                    <a:pt x="203149" y="481050"/>
                  </a:lnTo>
                  <a:lnTo>
                    <a:pt x="162140" y="467868"/>
                  </a:lnTo>
                  <a:lnTo>
                    <a:pt x="127508" y="441972"/>
                  </a:lnTo>
                  <a:lnTo>
                    <a:pt x="100291" y="404533"/>
                  </a:lnTo>
                  <a:lnTo>
                    <a:pt x="81305" y="356501"/>
                  </a:lnTo>
                  <a:lnTo>
                    <a:pt x="71577" y="299275"/>
                  </a:lnTo>
                  <a:lnTo>
                    <a:pt x="70472" y="267614"/>
                  </a:lnTo>
                  <a:lnTo>
                    <a:pt x="71691" y="237363"/>
                  </a:lnTo>
                  <a:lnTo>
                    <a:pt x="81610" y="183095"/>
                  </a:lnTo>
                  <a:lnTo>
                    <a:pt x="101206" y="137502"/>
                  </a:lnTo>
                  <a:lnTo>
                    <a:pt x="128625" y="101981"/>
                  </a:lnTo>
                  <a:lnTo>
                    <a:pt x="163423" y="77406"/>
                  </a:lnTo>
                  <a:lnTo>
                    <a:pt x="203619" y="64909"/>
                  </a:lnTo>
                  <a:lnTo>
                    <a:pt x="225920" y="63360"/>
                  </a:lnTo>
                  <a:lnTo>
                    <a:pt x="248145" y="64960"/>
                  </a:lnTo>
                  <a:lnTo>
                    <a:pt x="288315" y="77901"/>
                  </a:lnTo>
                  <a:lnTo>
                    <a:pt x="322618" y="103733"/>
                  </a:lnTo>
                  <a:lnTo>
                    <a:pt x="349478" y="140677"/>
                  </a:lnTo>
                  <a:lnTo>
                    <a:pt x="368617" y="188709"/>
                  </a:lnTo>
                  <a:lnTo>
                    <a:pt x="378167" y="246126"/>
                  </a:lnTo>
                  <a:lnTo>
                    <a:pt x="379552" y="278447"/>
                  </a:lnTo>
                  <a:lnTo>
                    <a:pt x="379552" y="66636"/>
                  </a:lnTo>
                  <a:lnTo>
                    <a:pt x="376275" y="63360"/>
                  </a:lnTo>
                  <a:lnTo>
                    <a:pt x="366674" y="53746"/>
                  </a:lnTo>
                  <a:lnTo>
                    <a:pt x="349465" y="39674"/>
                  </a:lnTo>
                  <a:lnTo>
                    <a:pt x="312140" y="17843"/>
                  </a:lnTo>
                  <a:lnTo>
                    <a:pt x="271576" y="4508"/>
                  </a:lnTo>
                  <a:lnTo>
                    <a:pt x="229539" y="127"/>
                  </a:lnTo>
                  <a:lnTo>
                    <a:pt x="207835" y="1308"/>
                  </a:lnTo>
                  <a:lnTo>
                    <a:pt x="165430" y="10680"/>
                  </a:lnTo>
                  <a:lnTo>
                    <a:pt x="124714" y="29362"/>
                  </a:lnTo>
                  <a:lnTo>
                    <a:pt x="87718" y="56642"/>
                  </a:lnTo>
                  <a:lnTo>
                    <a:pt x="55473" y="92303"/>
                  </a:lnTo>
                  <a:lnTo>
                    <a:pt x="29527" y="135724"/>
                  </a:lnTo>
                  <a:lnTo>
                    <a:pt x="10756" y="186893"/>
                  </a:lnTo>
                  <a:lnTo>
                    <a:pt x="1181" y="244995"/>
                  </a:lnTo>
                  <a:lnTo>
                    <a:pt x="0" y="276669"/>
                  </a:lnTo>
                  <a:lnTo>
                    <a:pt x="1104" y="308229"/>
                  </a:lnTo>
                  <a:lnTo>
                    <a:pt x="10109" y="365721"/>
                  </a:lnTo>
                  <a:lnTo>
                    <a:pt x="27914" y="415861"/>
                  </a:lnTo>
                  <a:lnTo>
                    <a:pt x="52565" y="458050"/>
                  </a:lnTo>
                  <a:lnTo>
                    <a:pt x="83553" y="492353"/>
                  </a:lnTo>
                  <a:lnTo>
                    <a:pt x="119138" y="518363"/>
                  </a:lnTo>
                  <a:lnTo>
                    <a:pt x="158813" y="536028"/>
                  </a:lnTo>
                  <a:lnTo>
                    <a:pt x="200647" y="544880"/>
                  </a:lnTo>
                  <a:lnTo>
                    <a:pt x="222313" y="545998"/>
                  </a:lnTo>
                  <a:lnTo>
                    <a:pt x="243801" y="544804"/>
                  </a:lnTo>
                  <a:lnTo>
                    <a:pt x="285775" y="535368"/>
                  </a:lnTo>
                  <a:lnTo>
                    <a:pt x="326097" y="516712"/>
                  </a:lnTo>
                  <a:lnTo>
                    <a:pt x="362521" y="489458"/>
                  </a:lnTo>
                  <a:lnTo>
                    <a:pt x="369316" y="482727"/>
                  </a:lnTo>
                  <a:lnTo>
                    <a:pt x="379361" y="472782"/>
                  </a:lnTo>
                  <a:lnTo>
                    <a:pt x="408355" y="433247"/>
                  </a:lnTo>
                  <a:lnTo>
                    <a:pt x="430885" y="385851"/>
                  </a:lnTo>
                  <a:lnTo>
                    <a:pt x="445198" y="331038"/>
                  </a:lnTo>
                  <a:lnTo>
                    <a:pt x="448779" y="301066"/>
                  </a:lnTo>
                  <a:lnTo>
                    <a:pt x="450062" y="269443"/>
                  </a:lnTo>
                  <a:close/>
                </a:path>
                <a:path w="15074900" h="703580">
                  <a:moveTo>
                    <a:pt x="937348" y="486333"/>
                  </a:moveTo>
                  <a:lnTo>
                    <a:pt x="922870" y="415874"/>
                  </a:lnTo>
                  <a:lnTo>
                    <a:pt x="906919" y="430237"/>
                  </a:lnTo>
                  <a:lnTo>
                    <a:pt x="889482" y="443052"/>
                  </a:lnTo>
                  <a:lnTo>
                    <a:pt x="850557" y="464464"/>
                  </a:lnTo>
                  <a:lnTo>
                    <a:pt x="808761" y="478116"/>
                  </a:lnTo>
                  <a:lnTo>
                    <a:pt x="767461" y="482739"/>
                  </a:lnTo>
                  <a:lnTo>
                    <a:pt x="743648" y="481063"/>
                  </a:lnTo>
                  <a:lnTo>
                    <a:pt x="699909" y="468020"/>
                  </a:lnTo>
                  <a:lnTo>
                    <a:pt x="661847" y="442582"/>
                  </a:lnTo>
                  <a:lnTo>
                    <a:pt x="631456" y="405879"/>
                  </a:lnTo>
                  <a:lnTo>
                    <a:pt x="609879" y="358609"/>
                  </a:lnTo>
                  <a:lnTo>
                    <a:pt x="598792" y="302387"/>
                  </a:lnTo>
                  <a:lnTo>
                    <a:pt x="597509" y="271233"/>
                  </a:lnTo>
                  <a:lnTo>
                    <a:pt x="598906" y="237934"/>
                  </a:lnTo>
                  <a:lnTo>
                    <a:pt x="610082" y="179882"/>
                  </a:lnTo>
                  <a:lnTo>
                    <a:pt x="632129" y="133324"/>
                  </a:lnTo>
                  <a:lnTo>
                    <a:pt x="662863" y="98234"/>
                  </a:lnTo>
                  <a:lnTo>
                    <a:pt x="701840" y="74764"/>
                  </a:lnTo>
                  <a:lnTo>
                    <a:pt x="746569" y="62928"/>
                  </a:lnTo>
                  <a:lnTo>
                    <a:pt x="771042" y="61582"/>
                  </a:lnTo>
                  <a:lnTo>
                    <a:pt x="787666" y="62268"/>
                  </a:lnTo>
                  <a:lnTo>
                    <a:pt x="840079" y="73329"/>
                  </a:lnTo>
                  <a:lnTo>
                    <a:pt x="875576" y="89763"/>
                  </a:lnTo>
                  <a:lnTo>
                    <a:pt x="910259" y="115773"/>
                  </a:lnTo>
                  <a:lnTo>
                    <a:pt x="931900" y="50698"/>
                  </a:lnTo>
                  <a:lnTo>
                    <a:pt x="892378" y="26187"/>
                  </a:lnTo>
                  <a:lnTo>
                    <a:pt x="851484" y="10960"/>
                  </a:lnTo>
                  <a:lnTo>
                    <a:pt x="810475" y="2794"/>
                  </a:lnTo>
                  <a:lnTo>
                    <a:pt x="771042" y="139"/>
                  </a:lnTo>
                  <a:lnTo>
                    <a:pt x="747420" y="1219"/>
                  </a:lnTo>
                  <a:lnTo>
                    <a:pt x="701662" y="9969"/>
                  </a:lnTo>
                  <a:lnTo>
                    <a:pt x="658241" y="27470"/>
                  </a:lnTo>
                  <a:lnTo>
                    <a:pt x="619048" y="53708"/>
                  </a:lnTo>
                  <a:lnTo>
                    <a:pt x="584911" y="88836"/>
                  </a:lnTo>
                  <a:lnTo>
                    <a:pt x="557644" y="132600"/>
                  </a:lnTo>
                  <a:lnTo>
                    <a:pt x="538213" y="185229"/>
                  </a:lnTo>
                  <a:lnTo>
                    <a:pt x="528269" y="246303"/>
                  </a:lnTo>
                  <a:lnTo>
                    <a:pt x="527050" y="280276"/>
                  </a:lnTo>
                  <a:lnTo>
                    <a:pt x="528802" y="319544"/>
                  </a:lnTo>
                  <a:lnTo>
                    <a:pt x="543077" y="389940"/>
                  </a:lnTo>
                  <a:lnTo>
                    <a:pt x="571639" y="449389"/>
                  </a:lnTo>
                  <a:lnTo>
                    <a:pt x="612571" y="495427"/>
                  </a:lnTo>
                  <a:lnTo>
                    <a:pt x="665416" y="527710"/>
                  </a:lnTo>
                  <a:lnTo>
                    <a:pt x="728446" y="543953"/>
                  </a:lnTo>
                  <a:lnTo>
                    <a:pt x="763803" y="545998"/>
                  </a:lnTo>
                  <a:lnTo>
                    <a:pt x="777811" y="545528"/>
                  </a:lnTo>
                  <a:lnTo>
                    <a:pt x="823633" y="539140"/>
                  </a:lnTo>
                  <a:lnTo>
                    <a:pt x="870800" y="525119"/>
                  </a:lnTo>
                  <a:lnTo>
                    <a:pt x="914044" y="504253"/>
                  </a:lnTo>
                  <a:lnTo>
                    <a:pt x="937348" y="486333"/>
                  </a:lnTo>
                  <a:close/>
                </a:path>
                <a:path w="15074900" h="703580">
                  <a:moveTo>
                    <a:pt x="1452880" y="9131"/>
                  </a:moveTo>
                  <a:lnTo>
                    <a:pt x="1378750" y="9131"/>
                  </a:lnTo>
                  <a:lnTo>
                    <a:pt x="1378750" y="235089"/>
                  </a:lnTo>
                  <a:lnTo>
                    <a:pt x="1114869" y="235089"/>
                  </a:lnTo>
                  <a:lnTo>
                    <a:pt x="1114869" y="9131"/>
                  </a:lnTo>
                  <a:lnTo>
                    <a:pt x="1040752" y="9131"/>
                  </a:lnTo>
                  <a:lnTo>
                    <a:pt x="1042504" y="21145"/>
                  </a:lnTo>
                  <a:lnTo>
                    <a:pt x="1043863" y="35547"/>
                  </a:lnTo>
                  <a:lnTo>
                    <a:pt x="1045692" y="93141"/>
                  </a:lnTo>
                  <a:lnTo>
                    <a:pt x="1045959" y="140385"/>
                  </a:lnTo>
                  <a:lnTo>
                    <a:pt x="1046149" y="166408"/>
                  </a:lnTo>
                  <a:lnTo>
                    <a:pt x="1046149" y="379717"/>
                  </a:lnTo>
                  <a:lnTo>
                    <a:pt x="1046086" y="405650"/>
                  </a:lnTo>
                  <a:lnTo>
                    <a:pt x="1045692" y="452831"/>
                  </a:lnTo>
                  <a:lnTo>
                    <a:pt x="1044829" y="493534"/>
                  </a:lnTo>
                  <a:lnTo>
                    <a:pt x="1040752" y="536956"/>
                  </a:lnTo>
                  <a:lnTo>
                    <a:pt x="1114869" y="536956"/>
                  </a:lnTo>
                  <a:lnTo>
                    <a:pt x="1114869" y="292938"/>
                  </a:lnTo>
                  <a:lnTo>
                    <a:pt x="1378750" y="292938"/>
                  </a:lnTo>
                  <a:lnTo>
                    <a:pt x="1378750" y="536956"/>
                  </a:lnTo>
                  <a:lnTo>
                    <a:pt x="1452880" y="536956"/>
                  </a:lnTo>
                  <a:lnTo>
                    <a:pt x="1448676" y="493433"/>
                  </a:lnTo>
                  <a:lnTo>
                    <a:pt x="1447800" y="452932"/>
                  </a:lnTo>
                  <a:lnTo>
                    <a:pt x="1447342" y="405650"/>
                  </a:lnTo>
                  <a:lnTo>
                    <a:pt x="1447444" y="379717"/>
                  </a:lnTo>
                  <a:lnTo>
                    <a:pt x="1447444" y="166408"/>
                  </a:lnTo>
                  <a:lnTo>
                    <a:pt x="1447558" y="115887"/>
                  </a:lnTo>
                  <a:lnTo>
                    <a:pt x="1448181" y="71856"/>
                  </a:lnTo>
                  <a:lnTo>
                    <a:pt x="1451076" y="21120"/>
                  </a:lnTo>
                  <a:lnTo>
                    <a:pt x="1452880" y="9131"/>
                  </a:lnTo>
                  <a:close/>
                </a:path>
                <a:path w="15074900" h="703580">
                  <a:moveTo>
                    <a:pt x="2004542" y="269443"/>
                  </a:moveTo>
                  <a:lnTo>
                    <a:pt x="1999983" y="208013"/>
                  </a:lnTo>
                  <a:lnTo>
                    <a:pt x="1986457" y="154305"/>
                  </a:lnTo>
                  <a:lnTo>
                    <a:pt x="1965045" y="108127"/>
                  </a:lnTo>
                  <a:lnTo>
                    <a:pt x="1937283" y="69888"/>
                  </a:lnTo>
                  <a:lnTo>
                    <a:pt x="1934032" y="66636"/>
                  </a:lnTo>
                  <a:lnTo>
                    <a:pt x="1934032" y="278447"/>
                  </a:lnTo>
                  <a:lnTo>
                    <a:pt x="1932762" y="309257"/>
                  </a:lnTo>
                  <a:lnTo>
                    <a:pt x="1922792" y="364032"/>
                  </a:lnTo>
                  <a:lnTo>
                    <a:pt x="1903260" y="409714"/>
                  </a:lnTo>
                  <a:lnTo>
                    <a:pt x="1875929" y="444766"/>
                  </a:lnTo>
                  <a:lnTo>
                    <a:pt x="1841538" y="468985"/>
                  </a:lnTo>
                  <a:lnTo>
                    <a:pt x="1801850" y="481152"/>
                  </a:lnTo>
                  <a:lnTo>
                    <a:pt x="1780400" y="482727"/>
                  </a:lnTo>
                  <a:lnTo>
                    <a:pt x="1757629" y="481050"/>
                  </a:lnTo>
                  <a:lnTo>
                    <a:pt x="1716620" y="467868"/>
                  </a:lnTo>
                  <a:lnTo>
                    <a:pt x="1681988" y="441972"/>
                  </a:lnTo>
                  <a:lnTo>
                    <a:pt x="1654771" y="404533"/>
                  </a:lnTo>
                  <a:lnTo>
                    <a:pt x="1635785" y="356501"/>
                  </a:lnTo>
                  <a:lnTo>
                    <a:pt x="1626057" y="299275"/>
                  </a:lnTo>
                  <a:lnTo>
                    <a:pt x="1624952" y="267614"/>
                  </a:lnTo>
                  <a:lnTo>
                    <a:pt x="1626171" y="237363"/>
                  </a:lnTo>
                  <a:lnTo>
                    <a:pt x="1636090" y="183095"/>
                  </a:lnTo>
                  <a:lnTo>
                    <a:pt x="1655686" y="137502"/>
                  </a:lnTo>
                  <a:lnTo>
                    <a:pt x="1683105" y="101981"/>
                  </a:lnTo>
                  <a:lnTo>
                    <a:pt x="1717903" y="77406"/>
                  </a:lnTo>
                  <a:lnTo>
                    <a:pt x="1758099" y="64909"/>
                  </a:lnTo>
                  <a:lnTo>
                    <a:pt x="1780400" y="63360"/>
                  </a:lnTo>
                  <a:lnTo>
                    <a:pt x="1802625" y="64960"/>
                  </a:lnTo>
                  <a:lnTo>
                    <a:pt x="1842795" y="77901"/>
                  </a:lnTo>
                  <a:lnTo>
                    <a:pt x="1877098" y="103733"/>
                  </a:lnTo>
                  <a:lnTo>
                    <a:pt x="1903958" y="140677"/>
                  </a:lnTo>
                  <a:lnTo>
                    <a:pt x="1923097" y="188709"/>
                  </a:lnTo>
                  <a:lnTo>
                    <a:pt x="1932647" y="246126"/>
                  </a:lnTo>
                  <a:lnTo>
                    <a:pt x="1934032" y="278447"/>
                  </a:lnTo>
                  <a:lnTo>
                    <a:pt x="1934032" y="66636"/>
                  </a:lnTo>
                  <a:lnTo>
                    <a:pt x="1930755" y="63360"/>
                  </a:lnTo>
                  <a:lnTo>
                    <a:pt x="1921154" y="53746"/>
                  </a:lnTo>
                  <a:lnTo>
                    <a:pt x="1903945" y="39674"/>
                  </a:lnTo>
                  <a:lnTo>
                    <a:pt x="1866620" y="17843"/>
                  </a:lnTo>
                  <a:lnTo>
                    <a:pt x="1826056" y="4508"/>
                  </a:lnTo>
                  <a:lnTo>
                    <a:pt x="1784019" y="127"/>
                  </a:lnTo>
                  <a:lnTo>
                    <a:pt x="1762315" y="1308"/>
                  </a:lnTo>
                  <a:lnTo>
                    <a:pt x="1719910" y="10680"/>
                  </a:lnTo>
                  <a:lnTo>
                    <a:pt x="1679194" y="29362"/>
                  </a:lnTo>
                  <a:lnTo>
                    <a:pt x="1642198" y="56642"/>
                  </a:lnTo>
                  <a:lnTo>
                    <a:pt x="1609953" y="92303"/>
                  </a:lnTo>
                  <a:lnTo>
                    <a:pt x="1584007" y="135724"/>
                  </a:lnTo>
                  <a:lnTo>
                    <a:pt x="1565236" y="186893"/>
                  </a:lnTo>
                  <a:lnTo>
                    <a:pt x="1555661" y="244995"/>
                  </a:lnTo>
                  <a:lnTo>
                    <a:pt x="1554480" y="276669"/>
                  </a:lnTo>
                  <a:lnTo>
                    <a:pt x="1555584" y="308229"/>
                  </a:lnTo>
                  <a:lnTo>
                    <a:pt x="1564589" y="365721"/>
                  </a:lnTo>
                  <a:lnTo>
                    <a:pt x="1582394" y="415861"/>
                  </a:lnTo>
                  <a:lnTo>
                    <a:pt x="1607045" y="458050"/>
                  </a:lnTo>
                  <a:lnTo>
                    <a:pt x="1638033" y="492353"/>
                  </a:lnTo>
                  <a:lnTo>
                    <a:pt x="1673618" y="518363"/>
                  </a:lnTo>
                  <a:lnTo>
                    <a:pt x="1713293" y="536028"/>
                  </a:lnTo>
                  <a:lnTo>
                    <a:pt x="1755127" y="544880"/>
                  </a:lnTo>
                  <a:lnTo>
                    <a:pt x="1776793" y="545998"/>
                  </a:lnTo>
                  <a:lnTo>
                    <a:pt x="1798281" y="544804"/>
                  </a:lnTo>
                  <a:lnTo>
                    <a:pt x="1840255" y="535368"/>
                  </a:lnTo>
                  <a:lnTo>
                    <a:pt x="1880577" y="516712"/>
                  </a:lnTo>
                  <a:lnTo>
                    <a:pt x="1917001" y="489458"/>
                  </a:lnTo>
                  <a:lnTo>
                    <a:pt x="1923796" y="482727"/>
                  </a:lnTo>
                  <a:lnTo>
                    <a:pt x="1933841" y="472782"/>
                  </a:lnTo>
                  <a:lnTo>
                    <a:pt x="1962835" y="433247"/>
                  </a:lnTo>
                  <a:lnTo>
                    <a:pt x="1985365" y="385851"/>
                  </a:lnTo>
                  <a:lnTo>
                    <a:pt x="1999678" y="331038"/>
                  </a:lnTo>
                  <a:lnTo>
                    <a:pt x="2003259" y="301066"/>
                  </a:lnTo>
                  <a:lnTo>
                    <a:pt x="2004542" y="269443"/>
                  </a:lnTo>
                  <a:close/>
                </a:path>
                <a:path w="15074900" h="703580">
                  <a:moveTo>
                    <a:pt x="2484602" y="385114"/>
                  </a:moveTo>
                  <a:lnTo>
                    <a:pt x="2480132" y="344322"/>
                  </a:lnTo>
                  <a:lnTo>
                    <a:pt x="2457970" y="299440"/>
                  </a:lnTo>
                  <a:lnTo>
                    <a:pt x="2423325" y="269976"/>
                  </a:lnTo>
                  <a:lnTo>
                    <a:pt x="2414092" y="265137"/>
                  </a:lnTo>
                  <a:lnTo>
                    <a:pt x="2414092" y="385114"/>
                  </a:lnTo>
                  <a:lnTo>
                    <a:pt x="2412911" y="402856"/>
                  </a:lnTo>
                  <a:lnTo>
                    <a:pt x="2395486" y="444042"/>
                  </a:lnTo>
                  <a:lnTo>
                    <a:pt x="2360968" y="468845"/>
                  </a:lnTo>
                  <a:lnTo>
                    <a:pt x="2315667" y="480517"/>
                  </a:lnTo>
                  <a:lnTo>
                    <a:pt x="2282139" y="482727"/>
                  </a:lnTo>
                  <a:lnTo>
                    <a:pt x="2217826" y="482003"/>
                  </a:lnTo>
                  <a:lnTo>
                    <a:pt x="2186127" y="480987"/>
                  </a:lnTo>
                  <a:lnTo>
                    <a:pt x="2179129" y="480936"/>
                  </a:lnTo>
                  <a:lnTo>
                    <a:pt x="2179129" y="283883"/>
                  </a:lnTo>
                  <a:lnTo>
                    <a:pt x="2278519" y="283883"/>
                  </a:lnTo>
                  <a:lnTo>
                    <a:pt x="2336520" y="289814"/>
                  </a:lnTo>
                  <a:lnTo>
                    <a:pt x="2379205" y="308114"/>
                  </a:lnTo>
                  <a:lnTo>
                    <a:pt x="2405215" y="339420"/>
                  </a:lnTo>
                  <a:lnTo>
                    <a:pt x="2414092" y="385114"/>
                  </a:lnTo>
                  <a:lnTo>
                    <a:pt x="2414092" y="265137"/>
                  </a:lnTo>
                  <a:lnTo>
                    <a:pt x="2409939" y="262953"/>
                  </a:lnTo>
                  <a:lnTo>
                    <a:pt x="2396375" y="256882"/>
                  </a:lnTo>
                  <a:lnTo>
                    <a:pt x="2382685" y="251802"/>
                  </a:lnTo>
                  <a:lnTo>
                    <a:pt x="2368905" y="247751"/>
                  </a:lnTo>
                  <a:lnTo>
                    <a:pt x="2386596" y="239839"/>
                  </a:lnTo>
                  <a:lnTo>
                    <a:pt x="2431618" y="205625"/>
                  </a:lnTo>
                  <a:lnTo>
                    <a:pt x="2455837" y="153708"/>
                  </a:lnTo>
                  <a:lnTo>
                    <a:pt x="2457475" y="132041"/>
                  </a:lnTo>
                  <a:lnTo>
                    <a:pt x="2454452" y="99288"/>
                  </a:lnTo>
                  <a:lnTo>
                    <a:pt x="2438362" y="61493"/>
                  </a:lnTo>
                  <a:lnTo>
                    <a:pt x="2409571" y="33362"/>
                  </a:lnTo>
                  <a:lnTo>
                    <a:pt x="2387003" y="22847"/>
                  </a:lnTo>
                  <a:lnTo>
                    <a:pt x="2387003" y="142913"/>
                  </a:lnTo>
                  <a:lnTo>
                    <a:pt x="2385212" y="162013"/>
                  </a:lnTo>
                  <a:lnTo>
                    <a:pt x="2358580" y="205638"/>
                  </a:lnTo>
                  <a:lnTo>
                    <a:pt x="2320645" y="222211"/>
                  </a:lnTo>
                  <a:lnTo>
                    <a:pt x="2264079" y="227863"/>
                  </a:lnTo>
                  <a:lnTo>
                    <a:pt x="2179129" y="227863"/>
                  </a:lnTo>
                  <a:lnTo>
                    <a:pt x="2179129" y="63360"/>
                  </a:lnTo>
                  <a:lnTo>
                    <a:pt x="2185847" y="63017"/>
                  </a:lnTo>
                  <a:lnTo>
                    <a:pt x="2205291" y="62382"/>
                  </a:lnTo>
                  <a:lnTo>
                    <a:pt x="2246007" y="61607"/>
                  </a:lnTo>
                  <a:lnTo>
                    <a:pt x="2275090" y="61595"/>
                  </a:lnTo>
                  <a:lnTo>
                    <a:pt x="2302789" y="62814"/>
                  </a:lnTo>
                  <a:lnTo>
                    <a:pt x="2345804" y="72936"/>
                  </a:lnTo>
                  <a:lnTo>
                    <a:pt x="2380399" y="107327"/>
                  </a:lnTo>
                  <a:lnTo>
                    <a:pt x="2387003" y="142913"/>
                  </a:lnTo>
                  <a:lnTo>
                    <a:pt x="2387003" y="22847"/>
                  </a:lnTo>
                  <a:lnTo>
                    <a:pt x="2383409" y="21158"/>
                  </a:lnTo>
                  <a:lnTo>
                    <a:pt x="2352827" y="12407"/>
                  </a:lnTo>
                  <a:lnTo>
                    <a:pt x="2317864" y="7175"/>
                  </a:lnTo>
                  <a:lnTo>
                    <a:pt x="2278519" y="5524"/>
                  </a:lnTo>
                  <a:lnTo>
                    <a:pt x="2201087" y="5994"/>
                  </a:lnTo>
                  <a:lnTo>
                    <a:pt x="2134781" y="7505"/>
                  </a:lnTo>
                  <a:lnTo>
                    <a:pt x="2118334" y="8229"/>
                  </a:lnTo>
                  <a:lnTo>
                    <a:pt x="2105012" y="9131"/>
                  </a:lnTo>
                  <a:lnTo>
                    <a:pt x="2106765" y="21463"/>
                  </a:lnTo>
                  <a:lnTo>
                    <a:pt x="2108123" y="36766"/>
                  </a:lnTo>
                  <a:lnTo>
                    <a:pt x="2109686" y="76555"/>
                  </a:lnTo>
                  <a:lnTo>
                    <a:pt x="2110244" y="153708"/>
                  </a:lnTo>
                  <a:lnTo>
                    <a:pt x="2110346" y="398614"/>
                  </a:lnTo>
                  <a:lnTo>
                    <a:pt x="2110219" y="418528"/>
                  </a:lnTo>
                  <a:lnTo>
                    <a:pt x="2109698" y="468845"/>
                  </a:lnTo>
                  <a:lnTo>
                    <a:pt x="2108073" y="509524"/>
                  </a:lnTo>
                  <a:lnTo>
                    <a:pt x="2105012" y="536956"/>
                  </a:lnTo>
                  <a:lnTo>
                    <a:pt x="2117153" y="537591"/>
                  </a:lnTo>
                  <a:lnTo>
                    <a:pt x="2171687" y="539470"/>
                  </a:lnTo>
                  <a:lnTo>
                    <a:pt x="2195449" y="539902"/>
                  </a:lnTo>
                  <a:lnTo>
                    <a:pt x="2280348" y="540562"/>
                  </a:lnTo>
                  <a:lnTo>
                    <a:pt x="2314308" y="539242"/>
                  </a:lnTo>
                  <a:lnTo>
                    <a:pt x="2372398" y="528866"/>
                  </a:lnTo>
                  <a:lnTo>
                    <a:pt x="2417546" y="508698"/>
                  </a:lnTo>
                  <a:lnTo>
                    <a:pt x="2448687" y="482727"/>
                  </a:lnTo>
                  <a:lnTo>
                    <a:pt x="2450744" y="480707"/>
                  </a:lnTo>
                  <a:lnTo>
                    <a:pt x="2463063" y="464108"/>
                  </a:lnTo>
                  <a:lnTo>
                    <a:pt x="2472461" y="445935"/>
                  </a:lnTo>
                  <a:lnTo>
                    <a:pt x="2479141" y="426669"/>
                  </a:lnTo>
                  <a:lnTo>
                    <a:pt x="2483167" y="406387"/>
                  </a:lnTo>
                  <a:lnTo>
                    <a:pt x="2484602" y="385114"/>
                  </a:lnTo>
                  <a:close/>
                </a:path>
                <a:path w="15074900" h="703580">
                  <a:moveTo>
                    <a:pt x="3006090" y="9131"/>
                  </a:moveTo>
                  <a:lnTo>
                    <a:pt x="2931972" y="9131"/>
                  </a:lnTo>
                  <a:lnTo>
                    <a:pt x="2931972" y="235089"/>
                  </a:lnTo>
                  <a:lnTo>
                    <a:pt x="2668079" y="235089"/>
                  </a:lnTo>
                  <a:lnTo>
                    <a:pt x="2668079" y="9131"/>
                  </a:lnTo>
                  <a:lnTo>
                    <a:pt x="2593962" y="9131"/>
                  </a:lnTo>
                  <a:lnTo>
                    <a:pt x="2595715" y="21145"/>
                  </a:lnTo>
                  <a:lnTo>
                    <a:pt x="2597073" y="35547"/>
                  </a:lnTo>
                  <a:lnTo>
                    <a:pt x="2598902" y="93141"/>
                  </a:lnTo>
                  <a:lnTo>
                    <a:pt x="2599169" y="140385"/>
                  </a:lnTo>
                  <a:lnTo>
                    <a:pt x="2599359" y="166408"/>
                  </a:lnTo>
                  <a:lnTo>
                    <a:pt x="2599359" y="379717"/>
                  </a:lnTo>
                  <a:lnTo>
                    <a:pt x="2599296" y="405650"/>
                  </a:lnTo>
                  <a:lnTo>
                    <a:pt x="2598902" y="452831"/>
                  </a:lnTo>
                  <a:lnTo>
                    <a:pt x="2598039" y="493534"/>
                  </a:lnTo>
                  <a:lnTo>
                    <a:pt x="2593962" y="536956"/>
                  </a:lnTo>
                  <a:lnTo>
                    <a:pt x="2668079" y="536956"/>
                  </a:lnTo>
                  <a:lnTo>
                    <a:pt x="2668079" y="292938"/>
                  </a:lnTo>
                  <a:lnTo>
                    <a:pt x="2931972" y="292938"/>
                  </a:lnTo>
                  <a:lnTo>
                    <a:pt x="2931972" y="536956"/>
                  </a:lnTo>
                  <a:lnTo>
                    <a:pt x="3006090" y="536956"/>
                  </a:lnTo>
                  <a:lnTo>
                    <a:pt x="3001886" y="493433"/>
                  </a:lnTo>
                  <a:lnTo>
                    <a:pt x="3001010" y="452932"/>
                  </a:lnTo>
                  <a:lnTo>
                    <a:pt x="3000552" y="405650"/>
                  </a:lnTo>
                  <a:lnTo>
                    <a:pt x="3000654" y="379717"/>
                  </a:lnTo>
                  <a:lnTo>
                    <a:pt x="3000654" y="166408"/>
                  </a:lnTo>
                  <a:lnTo>
                    <a:pt x="3000768" y="115887"/>
                  </a:lnTo>
                  <a:lnTo>
                    <a:pt x="3001391" y="71856"/>
                  </a:lnTo>
                  <a:lnTo>
                    <a:pt x="3004286" y="21120"/>
                  </a:lnTo>
                  <a:lnTo>
                    <a:pt x="3006090" y="9131"/>
                  </a:lnTo>
                  <a:close/>
                </a:path>
                <a:path w="15074900" h="703580">
                  <a:moveTo>
                    <a:pt x="3478238" y="377888"/>
                  </a:moveTo>
                  <a:lnTo>
                    <a:pt x="3466261" y="316877"/>
                  </a:lnTo>
                  <a:lnTo>
                    <a:pt x="3444354" y="283883"/>
                  </a:lnTo>
                  <a:lnTo>
                    <a:pt x="3407727" y="254203"/>
                  </a:lnTo>
                  <a:lnTo>
                    <a:pt x="3407727" y="377888"/>
                  </a:lnTo>
                  <a:lnTo>
                    <a:pt x="3406597" y="395770"/>
                  </a:lnTo>
                  <a:lnTo>
                    <a:pt x="3390011" y="438645"/>
                  </a:lnTo>
                  <a:lnTo>
                    <a:pt x="3356927" y="466217"/>
                  </a:lnTo>
                  <a:lnTo>
                    <a:pt x="3312630" y="480060"/>
                  </a:lnTo>
                  <a:lnTo>
                    <a:pt x="3279356" y="482727"/>
                  </a:lnTo>
                  <a:lnTo>
                    <a:pt x="3265017" y="482650"/>
                  </a:lnTo>
                  <a:lnTo>
                    <a:pt x="3232213" y="482003"/>
                  </a:lnTo>
                  <a:lnTo>
                    <a:pt x="3210598" y="480987"/>
                  </a:lnTo>
                  <a:lnTo>
                    <a:pt x="3205289" y="480936"/>
                  </a:lnTo>
                  <a:lnTo>
                    <a:pt x="3205289" y="283883"/>
                  </a:lnTo>
                  <a:lnTo>
                    <a:pt x="3275749" y="283883"/>
                  </a:lnTo>
                  <a:lnTo>
                    <a:pt x="3331768" y="289394"/>
                  </a:lnTo>
                  <a:lnTo>
                    <a:pt x="3373386" y="305955"/>
                  </a:lnTo>
                  <a:lnTo>
                    <a:pt x="3399091" y="334860"/>
                  </a:lnTo>
                  <a:lnTo>
                    <a:pt x="3407727" y="377888"/>
                  </a:lnTo>
                  <a:lnTo>
                    <a:pt x="3407727" y="254203"/>
                  </a:lnTo>
                  <a:lnTo>
                    <a:pt x="3402888" y="251028"/>
                  </a:lnTo>
                  <a:lnTo>
                    <a:pt x="3367875" y="238086"/>
                  </a:lnTo>
                  <a:lnTo>
                    <a:pt x="3325482" y="230339"/>
                  </a:lnTo>
                  <a:lnTo>
                    <a:pt x="3275749" y="227863"/>
                  </a:lnTo>
                  <a:lnTo>
                    <a:pt x="3205289" y="227863"/>
                  </a:lnTo>
                  <a:lnTo>
                    <a:pt x="3205289" y="9131"/>
                  </a:lnTo>
                  <a:lnTo>
                    <a:pt x="3131172" y="9131"/>
                  </a:lnTo>
                  <a:lnTo>
                    <a:pt x="3132925" y="21145"/>
                  </a:lnTo>
                  <a:lnTo>
                    <a:pt x="3134283" y="35547"/>
                  </a:lnTo>
                  <a:lnTo>
                    <a:pt x="3136112" y="93141"/>
                  </a:lnTo>
                  <a:lnTo>
                    <a:pt x="3136379" y="140385"/>
                  </a:lnTo>
                  <a:lnTo>
                    <a:pt x="3136569" y="166408"/>
                  </a:lnTo>
                  <a:lnTo>
                    <a:pt x="3136506" y="395770"/>
                  </a:lnTo>
                  <a:lnTo>
                    <a:pt x="3136087" y="449414"/>
                  </a:lnTo>
                  <a:lnTo>
                    <a:pt x="3135249" y="491515"/>
                  </a:lnTo>
                  <a:lnTo>
                    <a:pt x="3131172" y="536956"/>
                  </a:lnTo>
                  <a:lnTo>
                    <a:pt x="3138132" y="536956"/>
                  </a:lnTo>
                  <a:lnTo>
                    <a:pt x="3152495" y="537870"/>
                  </a:lnTo>
                  <a:lnTo>
                    <a:pt x="3207626" y="539673"/>
                  </a:lnTo>
                  <a:lnTo>
                    <a:pt x="3277933" y="540562"/>
                  </a:lnTo>
                  <a:lnTo>
                    <a:pt x="3311029" y="539153"/>
                  </a:lnTo>
                  <a:lnTo>
                    <a:pt x="3367798" y="527939"/>
                  </a:lnTo>
                  <a:lnTo>
                    <a:pt x="3412325" y="506018"/>
                  </a:lnTo>
                  <a:lnTo>
                    <a:pt x="3438880" y="482727"/>
                  </a:lnTo>
                  <a:lnTo>
                    <a:pt x="3445014" y="476237"/>
                  </a:lnTo>
                  <a:lnTo>
                    <a:pt x="3457105" y="458609"/>
                  </a:lnTo>
                  <a:lnTo>
                    <a:pt x="3466274" y="439686"/>
                  </a:lnTo>
                  <a:lnTo>
                    <a:pt x="3472802" y="419823"/>
                  </a:lnTo>
                  <a:lnTo>
                    <a:pt x="3476752" y="399199"/>
                  </a:lnTo>
                  <a:lnTo>
                    <a:pt x="3478238" y="377888"/>
                  </a:lnTo>
                  <a:close/>
                </a:path>
                <a:path w="15074900" h="703580">
                  <a:moveTo>
                    <a:pt x="3602939" y="536956"/>
                  </a:moveTo>
                  <a:lnTo>
                    <a:pt x="3598735" y="493433"/>
                  </a:lnTo>
                  <a:lnTo>
                    <a:pt x="3597859" y="452932"/>
                  </a:lnTo>
                  <a:lnTo>
                    <a:pt x="3597491" y="9131"/>
                  </a:lnTo>
                  <a:lnTo>
                    <a:pt x="3525202" y="9131"/>
                  </a:lnTo>
                  <a:lnTo>
                    <a:pt x="3529241" y="52412"/>
                  </a:lnTo>
                  <a:lnTo>
                    <a:pt x="3530219" y="93141"/>
                  </a:lnTo>
                  <a:lnTo>
                    <a:pt x="3530574" y="140385"/>
                  </a:lnTo>
                  <a:lnTo>
                    <a:pt x="3530638" y="536956"/>
                  </a:lnTo>
                  <a:lnTo>
                    <a:pt x="3602939" y="536956"/>
                  </a:lnTo>
                  <a:close/>
                </a:path>
                <a:path w="15074900" h="703580">
                  <a:moveTo>
                    <a:pt x="4046207" y="471893"/>
                  </a:moveTo>
                  <a:lnTo>
                    <a:pt x="4005211" y="475742"/>
                  </a:lnTo>
                  <a:lnTo>
                    <a:pt x="3946918" y="477100"/>
                  </a:lnTo>
                  <a:lnTo>
                    <a:pt x="3897617" y="477329"/>
                  </a:lnTo>
                  <a:lnTo>
                    <a:pt x="3802189" y="477329"/>
                  </a:lnTo>
                  <a:lnTo>
                    <a:pt x="3802189" y="289331"/>
                  </a:lnTo>
                  <a:lnTo>
                    <a:pt x="4008247" y="289331"/>
                  </a:lnTo>
                  <a:lnTo>
                    <a:pt x="4008247" y="231482"/>
                  </a:lnTo>
                  <a:lnTo>
                    <a:pt x="3802189" y="231482"/>
                  </a:lnTo>
                  <a:lnTo>
                    <a:pt x="3802189" y="68795"/>
                  </a:lnTo>
                  <a:lnTo>
                    <a:pt x="4035310" y="68795"/>
                  </a:lnTo>
                  <a:lnTo>
                    <a:pt x="4035310" y="9131"/>
                  </a:lnTo>
                  <a:lnTo>
                    <a:pt x="3728072" y="9131"/>
                  </a:lnTo>
                  <a:lnTo>
                    <a:pt x="3729825" y="21145"/>
                  </a:lnTo>
                  <a:lnTo>
                    <a:pt x="3731183" y="35547"/>
                  </a:lnTo>
                  <a:lnTo>
                    <a:pt x="3733012" y="93141"/>
                  </a:lnTo>
                  <a:lnTo>
                    <a:pt x="3733279" y="140385"/>
                  </a:lnTo>
                  <a:lnTo>
                    <a:pt x="3733469" y="166408"/>
                  </a:lnTo>
                  <a:lnTo>
                    <a:pt x="3733469" y="379717"/>
                  </a:lnTo>
                  <a:lnTo>
                    <a:pt x="3733406" y="405650"/>
                  </a:lnTo>
                  <a:lnTo>
                    <a:pt x="3733012" y="452831"/>
                  </a:lnTo>
                  <a:lnTo>
                    <a:pt x="3732149" y="493534"/>
                  </a:lnTo>
                  <a:lnTo>
                    <a:pt x="3728072" y="536956"/>
                  </a:lnTo>
                  <a:lnTo>
                    <a:pt x="4046207" y="536956"/>
                  </a:lnTo>
                  <a:lnTo>
                    <a:pt x="4046207" y="471893"/>
                  </a:lnTo>
                  <a:close/>
                </a:path>
                <a:path w="15074900" h="703580">
                  <a:moveTo>
                    <a:pt x="4742942" y="536956"/>
                  </a:moveTo>
                  <a:lnTo>
                    <a:pt x="4732299" y="522363"/>
                  </a:lnTo>
                  <a:lnTo>
                    <a:pt x="4722330" y="508774"/>
                  </a:lnTo>
                  <a:lnTo>
                    <a:pt x="4717148" y="501561"/>
                  </a:lnTo>
                  <a:lnTo>
                    <a:pt x="4691075" y="462851"/>
                  </a:lnTo>
                  <a:lnTo>
                    <a:pt x="4660887" y="415505"/>
                  </a:lnTo>
                  <a:lnTo>
                    <a:pt x="4562576" y="259702"/>
                  </a:lnTo>
                  <a:lnTo>
                    <a:pt x="4638827" y="135661"/>
                  </a:lnTo>
                  <a:lnTo>
                    <a:pt x="4659566" y="102336"/>
                  </a:lnTo>
                  <a:lnTo>
                    <a:pt x="4683557" y="65341"/>
                  </a:lnTo>
                  <a:lnTo>
                    <a:pt x="4702454" y="38265"/>
                  </a:lnTo>
                  <a:lnTo>
                    <a:pt x="4708029" y="30670"/>
                  </a:lnTo>
                  <a:lnTo>
                    <a:pt x="4713592" y="23241"/>
                  </a:lnTo>
                  <a:lnTo>
                    <a:pt x="4719193" y="16052"/>
                  </a:lnTo>
                  <a:lnTo>
                    <a:pt x="4724870" y="9131"/>
                  </a:lnTo>
                  <a:lnTo>
                    <a:pt x="4639945" y="9131"/>
                  </a:lnTo>
                  <a:lnTo>
                    <a:pt x="4524578" y="199288"/>
                  </a:lnTo>
                  <a:lnTo>
                    <a:pt x="4404944" y="9131"/>
                  </a:lnTo>
                  <a:lnTo>
                    <a:pt x="4319994" y="9131"/>
                  </a:lnTo>
                  <a:lnTo>
                    <a:pt x="4348264" y="47256"/>
                  </a:lnTo>
                  <a:lnTo>
                    <a:pt x="4376559" y="88366"/>
                  </a:lnTo>
                  <a:lnTo>
                    <a:pt x="4406735" y="135661"/>
                  </a:lnTo>
                  <a:lnTo>
                    <a:pt x="4481601" y="254622"/>
                  </a:lnTo>
                  <a:lnTo>
                    <a:pt x="4383265" y="414045"/>
                  </a:lnTo>
                  <a:lnTo>
                    <a:pt x="4362386" y="447459"/>
                  </a:lnTo>
                  <a:lnTo>
                    <a:pt x="4339742" y="482866"/>
                  </a:lnTo>
                  <a:lnTo>
                    <a:pt x="4318101" y="514667"/>
                  </a:lnTo>
                  <a:lnTo>
                    <a:pt x="4301896" y="536956"/>
                  </a:lnTo>
                  <a:lnTo>
                    <a:pt x="4385043" y="536956"/>
                  </a:lnTo>
                  <a:lnTo>
                    <a:pt x="4519498" y="314998"/>
                  </a:lnTo>
                  <a:lnTo>
                    <a:pt x="4659808" y="536956"/>
                  </a:lnTo>
                  <a:lnTo>
                    <a:pt x="4742942" y="536956"/>
                  </a:lnTo>
                  <a:close/>
                </a:path>
                <a:path w="15074900" h="703580">
                  <a:moveTo>
                    <a:pt x="5248872" y="536956"/>
                  </a:moveTo>
                  <a:lnTo>
                    <a:pt x="5233441" y="500621"/>
                  </a:lnTo>
                  <a:lnTo>
                    <a:pt x="5214671" y="453212"/>
                  </a:lnTo>
                  <a:lnTo>
                    <a:pt x="5198249" y="408609"/>
                  </a:lnTo>
                  <a:lnTo>
                    <a:pt x="5174031" y="341731"/>
                  </a:lnTo>
                  <a:lnTo>
                    <a:pt x="5106073" y="154000"/>
                  </a:lnTo>
                  <a:lnTo>
                    <a:pt x="5106073" y="341731"/>
                  </a:lnTo>
                  <a:lnTo>
                    <a:pt x="4922761" y="341731"/>
                  </a:lnTo>
                  <a:lnTo>
                    <a:pt x="5013858" y="79641"/>
                  </a:lnTo>
                  <a:lnTo>
                    <a:pt x="5106073" y="341731"/>
                  </a:lnTo>
                  <a:lnTo>
                    <a:pt x="5106073" y="154000"/>
                  </a:lnTo>
                  <a:lnTo>
                    <a:pt x="5079162" y="79641"/>
                  </a:lnTo>
                  <a:lnTo>
                    <a:pt x="5053647" y="9131"/>
                  </a:lnTo>
                  <a:lnTo>
                    <a:pt x="4975923" y="9131"/>
                  </a:lnTo>
                  <a:lnTo>
                    <a:pt x="4831296" y="408609"/>
                  </a:lnTo>
                  <a:lnTo>
                    <a:pt x="4822469" y="432460"/>
                  </a:lnTo>
                  <a:lnTo>
                    <a:pt x="4814519" y="453428"/>
                  </a:lnTo>
                  <a:lnTo>
                    <a:pt x="4807534" y="471601"/>
                  </a:lnTo>
                  <a:lnTo>
                    <a:pt x="4801641" y="487070"/>
                  </a:lnTo>
                  <a:lnTo>
                    <a:pt x="4796104" y="500634"/>
                  </a:lnTo>
                  <a:lnTo>
                    <a:pt x="4790706" y="513524"/>
                  </a:lnTo>
                  <a:lnTo>
                    <a:pt x="4785538" y="525665"/>
                  </a:lnTo>
                  <a:lnTo>
                    <a:pt x="4780686" y="536956"/>
                  </a:lnTo>
                  <a:lnTo>
                    <a:pt x="4854791" y="536956"/>
                  </a:lnTo>
                  <a:lnTo>
                    <a:pt x="4903241" y="397776"/>
                  </a:lnTo>
                  <a:lnTo>
                    <a:pt x="5125580" y="397776"/>
                  </a:lnTo>
                  <a:lnTo>
                    <a:pt x="5174754" y="536956"/>
                  </a:lnTo>
                  <a:lnTo>
                    <a:pt x="5248872" y="536956"/>
                  </a:lnTo>
                  <a:close/>
                </a:path>
                <a:path w="15074900" h="703580">
                  <a:moveTo>
                    <a:pt x="5673509" y="164592"/>
                  </a:moveTo>
                  <a:lnTo>
                    <a:pt x="5660428" y="95237"/>
                  </a:lnTo>
                  <a:lnTo>
                    <a:pt x="5639536" y="63360"/>
                  </a:lnTo>
                  <a:lnTo>
                    <a:pt x="5604827" y="35204"/>
                  </a:lnTo>
                  <a:lnTo>
                    <a:pt x="5604827" y="171856"/>
                  </a:lnTo>
                  <a:lnTo>
                    <a:pt x="5604091" y="185991"/>
                  </a:lnTo>
                  <a:lnTo>
                    <a:pt x="5593804" y="225513"/>
                  </a:lnTo>
                  <a:lnTo>
                    <a:pt x="5567794" y="257175"/>
                  </a:lnTo>
                  <a:lnTo>
                    <a:pt x="5521350" y="276390"/>
                  </a:lnTo>
                  <a:lnTo>
                    <a:pt x="5476456" y="280276"/>
                  </a:lnTo>
                  <a:lnTo>
                    <a:pt x="5466410" y="280212"/>
                  </a:lnTo>
                  <a:lnTo>
                    <a:pt x="5419585" y="278485"/>
                  </a:lnTo>
                  <a:lnTo>
                    <a:pt x="5402389" y="276669"/>
                  </a:lnTo>
                  <a:lnTo>
                    <a:pt x="5402389" y="65189"/>
                  </a:lnTo>
                  <a:lnTo>
                    <a:pt x="5428678" y="64096"/>
                  </a:lnTo>
                  <a:lnTo>
                    <a:pt x="5455170" y="63487"/>
                  </a:lnTo>
                  <a:lnTo>
                    <a:pt x="5481066" y="63474"/>
                  </a:lnTo>
                  <a:lnTo>
                    <a:pt x="5501030" y="64249"/>
                  </a:lnTo>
                  <a:lnTo>
                    <a:pt x="5538863" y="71653"/>
                  </a:lnTo>
                  <a:lnTo>
                    <a:pt x="5577624" y="95783"/>
                  </a:lnTo>
                  <a:lnTo>
                    <a:pt x="5598299" y="130771"/>
                  </a:lnTo>
                  <a:lnTo>
                    <a:pt x="5604827" y="171856"/>
                  </a:lnTo>
                  <a:lnTo>
                    <a:pt x="5604827" y="35204"/>
                  </a:lnTo>
                  <a:lnTo>
                    <a:pt x="5593169" y="27978"/>
                  </a:lnTo>
                  <a:lnTo>
                    <a:pt x="5560441" y="15430"/>
                  </a:lnTo>
                  <a:lnTo>
                    <a:pt x="5523331" y="7937"/>
                  </a:lnTo>
                  <a:lnTo>
                    <a:pt x="5481904" y="5524"/>
                  </a:lnTo>
                  <a:lnTo>
                    <a:pt x="5426037" y="5994"/>
                  </a:lnTo>
                  <a:lnTo>
                    <a:pt x="5362664" y="7683"/>
                  </a:lnTo>
                  <a:lnTo>
                    <a:pt x="5335740" y="8839"/>
                  </a:lnTo>
                  <a:lnTo>
                    <a:pt x="5328031" y="8966"/>
                  </a:lnTo>
                  <a:lnTo>
                    <a:pt x="5332336" y="55105"/>
                  </a:lnTo>
                  <a:lnTo>
                    <a:pt x="5333149" y="95237"/>
                  </a:lnTo>
                  <a:lnTo>
                    <a:pt x="5333530" y="157568"/>
                  </a:lnTo>
                  <a:lnTo>
                    <a:pt x="5333606" y="405663"/>
                  </a:lnTo>
                  <a:lnTo>
                    <a:pt x="5333441" y="430110"/>
                  </a:lnTo>
                  <a:lnTo>
                    <a:pt x="5332933" y="474408"/>
                  </a:lnTo>
                  <a:lnTo>
                    <a:pt x="5329936" y="525005"/>
                  </a:lnTo>
                  <a:lnTo>
                    <a:pt x="5328272" y="536956"/>
                  </a:lnTo>
                  <a:lnTo>
                    <a:pt x="5407787" y="536956"/>
                  </a:lnTo>
                  <a:lnTo>
                    <a:pt x="5403774" y="493534"/>
                  </a:lnTo>
                  <a:lnTo>
                    <a:pt x="5402821" y="452831"/>
                  </a:lnTo>
                  <a:lnTo>
                    <a:pt x="5402275" y="405663"/>
                  </a:lnTo>
                  <a:lnTo>
                    <a:pt x="5402389" y="332701"/>
                  </a:lnTo>
                  <a:lnTo>
                    <a:pt x="5411419" y="333540"/>
                  </a:lnTo>
                  <a:lnTo>
                    <a:pt x="5420842" y="334251"/>
                  </a:lnTo>
                  <a:lnTo>
                    <a:pt x="5461673" y="336092"/>
                  </a:lnTo>
                  <a:lnTo>
                    <a:pt x="5481904" y="336321"/>
                  </a:lnTo>
                  <a:lnTo>
                    <a:pt x="5524157" y="333400"/>
                  </a:lnTo>
                  <a:lnTo>
                    <a:pt x="5527154" y="332701"/>
                  </a:lnTo>
                  <a:lnTo>
                    <a:pt x="5561647" y="324688"/>
                  </a:lnTo>
                  <a:lnTo>
                    <a:pt x="5594375" y="310273"/>
                  </a:lnTo>
                  <a:lnTo>
                    <a:pt x="5622353" y="290233"/>
                  </a:lnTo>
                  <a:lnTo>
                    <a:pt x="5631192" y="280276"/>
                  </a:lnTo>
                  <a:lnTo>
                    <a:pt x="5644705" y="265061"/>
                  </a:lnTo>
                  <a:lnTo>
                    <a:pt x="5660656" y="235661"/>
                  </a:lnTo>
                  <a:lnTo>
                    <a:pt x="5670232" y="202133"/>
                  </a:lnTo>
                  <a:lnTo>
                    <a:pt x="5673509" y="164592"/>
                  </a:lnTo>
                  <a:close/>
                </a:path>
                <a:path w="15074900" h="703580">
                  <a:moveTo>
                    <a:pt x="6184862" y="536956"/>
                  </a:moveTo>
                  <a:lnTo>
                    <a:pt x="6169431" y="500621"/>
                  </a:lnTo>
                  <a:lnTo>
                    <a:pt x="6150661" y="453212"/>
                  </a:lnTo>
                  <a:lnTo>
                    <a:pt x="6134239" y="408609"/>
                  </a:lnTo>
                  <a:lnTo>
                    <a:pt x="6110021" y="341731"/>
                  </a:lnTo>
                  <a:lnTo>
                    <a:pt x="6042063" y="154000"/>
                  </a:lnTo>
                  <a:lnTo>
                    <a:pt x="6042063" y="341731"/>
                  </a:lnTo>
                  <a:lnTo>
                    <a:pt x="5858751" y="341731"/>
                  </a:lnTo>
                  <a:lnTo>
                    <a:pt x="5949848" y="79641"/>
                  </a:lnTo>
                  <a:lnTo>
                    <a:pt x="6042063" y="341731"/>
                  </a:lnTo>
                  <a:lnTo>
                    <a:pt x="6042063" y="154000"/>
                  </a:lnTo>
                  <a:lnTo>
                    <a:pt x="6015152" y="79641"/>
                  </a:lnTo>
                  <a:lnTo>
                    <a:pt x="5989637" y="9131"/>
                  </a:lnTo>
                  <a:lnTo>
                    <a:pt x="5911913" y="9131"/>
                  </a:lnTo>
                  <a:lnTo>
                    <a:pt x="5767286" y="408609"/>
                  </a:lnTo>
                  <a:lnTo>
                    <a:pt x="5758459" y="432460"/>
                  </a:lnTo>
                  <a:lnTo>
                    <a:pt x="5750509" y="453428"/>
                  </a:lnTo>
                  <a:lnTo>
                    <a:pt x="5743524" y="471601"/>
                  </a:lnTo>
                  <a:lnTo>
                    <a:pt x="5737631" y="487070"/>
                  </a:lnTo>
                  <a:lnTo>
                    <a:pt x="5732094" y="500634"/>
                  </a:lnTo>
                  <a:lnTo>
                    <a:pt x="5726696" y="513524"/>
                  </a:lnTo>
                  <a:lnTo>
                    <a:pt x="5721528" y="525665"/>
                  </a:lnTo>
                  <a:lnTo>
                    <a:pt x="5716676" y="536956"/>
                  </a:lnTo>
                  <a:lnTo>
                    <a:pt x="5790781" y="536956"/>
                  </a:lnTo>
                  <a:lnTo>
                    <a:pt x="5839231" y="397776"/>
                  </a:lnTo>
                  <a:lnTo>
                    <a:pt x="6061570" y="397776"/>
                  </a:lnTo>
                  <a:lnTo>
                    <a:pt x="6110744" y="536956"/>
                  </a:lnTo>
                  <a:lnTo>
                    <a:pt x="6184862" y="536956"/>
                  </a:lnTo>
                  <a:close/>
                </a:path>
                <a:path w="15074900" h="703580">
                  <a:moveTo>
                    <a:pt x="6645630" y="7340"/>
                  </a:moveTo>
                  <a:lnTo>
                    <a:pt x="6640360" y="5181"/>
                  </a:lnTo>
                  <a:lnTo>
                    <a:pt x="6633223" y="3073"/>
                  </a:lnTo>
                  <a:lnTo>
                    <a:pt x="6624853" y="2108"/>
                  </a:lnTo>
                  <a:lnTo>
                    <a:pt x="6616319" y="787"/>
                  </a:lnTo>
                  <a:lnTo>
                    <a:pt x="6608064" y="0"/>
                  </a:lnTo>
                  <a:lnTo>
                    <a:pt x="6600457" y="127"/>
                  </a:lnTo>
                  <a:lnTo>
                    <a:pt x="6579476" y="2108"/>
                  </a:lnTo>
                  <a:lnTo>
                    <a:pt x="6531775" y="32651"/>
                  </a:lnTo>
                  <a:lnTo>
                    <a:pt x="6507924" y="78740"/>
                  </a:lnTo>
                  <a:lnTo>
                    <a:pt x="6492430" y="122199"/>
                  </a:lnTo>
                  <a:lnTo>
                    <a:pt x="6487477" y="137121"/>
                  </a:lnTo>
                  <a:lnTo>
                    <a:pt x="6482296" y="151638"/>
                  </a:lnTo>
                  <a:lnTo>
                    <a:pt x="6464922" y="189890"/>
                  </a:lnTo>
                  <a:lnTo>
                    <a:pt x="6431445" y="223875"/>
                  </a:lnTo>
                  <a:lnTo>
                    <a:pt x="6394412" y="233260"/>
                  </a:lnTo>
                  <a:lnTo>
                    <a:pt x="6338379" y="233260"/>
                  </a:lnTo>
                  <a:lnTo>
                    <a:pt x="6338379" y="9131"/>
                  </a:lnTo>
                  <a:lnTo>
                    <a:pt x="6264262" y="9131"/>
                  </a:lnTo>
                  <a:lnTo>
                    <a:pt x="6268326" y="52412"/>
                  </a:lnTo>
                  <a:lnTo>
                    <a:pt x="6269202" y="93027"/>
                  </a:lnTo>
                  <a:lnTo>
                    <a:pt x="6269507" y="147243"/>
                  </a:lnTo>
                  <a:lnTo>
                    <a:pt x="6269596" y="405650"/>
                  </a:lnTo>
                  <a:lnTo>
                    <a:pt x="6269431" y="430860"/>
                  </a:lnTo>
                  <a:lnTo>
                    <a:pt x="6268936" y="474230"/>
                  </a:lnTo>
                  <a:lnTo>
                    <a:pt x="6265938" y="524903"/>
                  </a:lnTo>
                  <a:lnTo>
                    <a:pt x="6264262" y="536956"/>
                  </a:lnTo>
                  <a:lnTo>
                    <a:pt x="6338379" y="536956"/>
                  </a:lnTo>
                  <a:lnTo>
                    <a:pt x="6338379" y="291109"/>
                  </a:lnTo>
                  <a:lnTo>
                    <a:pt x="6410668" y="291109"/>
                  </a:lnTo>
                  <a:lnTo>
                    <a:pt x="6449161" y="299986"/>
                  </a:lnTo>
                  <a:lnTo>
                    <a:pt x="6479362" y="323659"/>
                  </a:lnTo>
                  <a:lnTo>
                    <a:pt x="6502057" y="357162"/>
                  </a:lnTo>
                  <a:lnTo>
                    <a:pt x="6522034" y="403034"/>
                  </a:lnTo>
                  <a:lnTo>
                    <a:pt x="6540373" y="462457"/>
                  </a:lnTo>
                  <a:lnTo>
                    <a:pt x="6558915" y="536956"/>
                  </a:lnTo>
                  <a:lnTo>
                    <a:pt x="6632994" y="536956"/>
                  </a:lnTo>
                  <a:lnTo>
                    <a:pt x="6621145" y="492137"/>
                  </a:lnTo>
                  <a:lnTo>
                    <a:pt x="6608254" y="447852"/>
                  </a:lnTo>
                  <a:lnTo>
                    <a:pt x="6594411" y="405472"/>
                  </a:lnTo>
                  <a:lnTo>
                    <a:pt x="6580225" y="367055"/>
                  </a:lnTo>
                  <a:lnTo>
                    <a:pt x="6558572" y="320700"/>
                  </a:lnTo>
                  <a:lnTo>
                    <a:pt x="6529375" y="281686"/>
                  </a:lnTo>
                  <a:lnTo>
                    <a:pt x="6497752" y="258470"/>
                  </a:lnTo>
                  <a:lnTo>
                    <a:pt x="6490182" y="254977"/>
                  </a:lnTo>
                  <a:lnTo>
                    <a:pt x="6497015" y="250113"/>
                  </a:lnTo>
                  <a:lnTo>
                    <a:pt x="6525006" y="215684"/>
                  </a:lnTo>
                  <a:lnTo>
                    <a:pt x="6541008" y="179489"/>
                  </a:lnTo>
                  <a:lnTo>
                    <a:pt x="6557378" y="131521"/>
                  </a:lnTo>
                  <a:lnTo>
                    <a:pt x="6561937" y="117678"/>
                  </a:lnTo>
                  <a:lnTo>
                    <a:pt x="6579654" y="78232"/>
                  </a:lnTo>
                  <a:lnTo>
                    <a:pt x="6597459" y="64973"/>
                  </a:lnTo>
                  <a:lnTo>
                    <a:pt x="6605892" y="65189"/>
                  </a:lnTo>
                  <a:lnTo>
                    <a:pt x="6612852" y="65481"/>
                  </a:lnTo>
                  <a:lnTo>
                    <a:pt x="6619354" y="66421"/>
                  </a:lnTo>
                  <a:lnTo>
                    <a:pt x="6625450" y="68097"/>
                  </a:lnTo>
                  <a:lnTo>
                    <a:pt x="6631203" y="70586"/>
                  </a:lnTo>
                  <a:lnTo>
                    <a:pt x="6632473" y="64973"/>
                  </a:lnTo>
                  <a:lnTo>
                    <a:pt x="6645630" y="7340"/>
                  </a:lnTo>
                  <a:close/>
                </a:path>
                <a:path w="15074900" h="703580">
                  <a:moveTo>
                    <a:pt x="7131723" y="9131"/>
                  </a:moveTo>
                  <a:lnTo>
                    <a:pt x="6714172" y="9131"/>
                  </a:lnTo>
                  <a:lnTo>
                    <a:pt x="6714172" y="76022"/>
                  </a:lnTo>
                  <a:lnTo>
                    <a:pt x="6724955" y="73888"/>
                  </a:lnTo>
                  <a:lnTo>
                    <a:pt x="6735673" y="72148"/>
                  </a:lnTo>
                  <a:lnTo>
                    <a:pt x="6779158" y="69062"/>
                  </a:lnTo>
                  <a:lnTo>
                    <a:pt x="6802742" y="68795"/>
                  </a:lnTo>
                  <a:lnTo>
                    <a:pt x="6887692" y="68795"/>
                  </a:lnTo>
                  <a:lnTo>
                    <a:pt x="6887692" y="379717"/>
                  </a:lnTo>
                  <a:lnTo>
                    <a:pt x="6887578" y="405650"/>
                  </a:lnTo>
                  <a:lnTo>
                    <a:pt x="6886892" y="452831"/>
                  </a:lnTo>
                  <a:lnTo>
                    <a:pt x="6885546" y="493534"/>
                  </a:lnTo>
                  <a:lnTo>
                    <a:pt x="6880466" y="536956"/>
                  </a:lnTo>
                  <a:lnTo>
                    <a:pt x="6963626" y="536956"/>
                  </a:lnTo>
                  <a:lnTo>
                    <a:pt x="6958393" y="493433"/>
                  </a:lnTo>
                  <a:lnTo>
                    <a:pt x="6957073" y="452932"/>
                  </a:lnTo>
                  <a:lnTo>
                    <a:pt x="6956387" y="405650"/>
                  </a:lnTo>
                  <a:lnTo>
                    <a:pt x="6956412" y="379717"/>
                  </a:lnTo>
                  <a:lnTo>
                    <a:pt x="6956412" y="68795"/>
                  </a:lnTo>
                  <a:lnTo>
                    <a:pt x="7043140" y="68795"/>
                  </a:lnTo>
                  <a:lnTo>
                    <a:pt x="7055167" y="68859"/>
                  </a:lnTo>
                  <a:lnTo>
                    <a:pt x="7099452" y="70916"/>
                  </a:lnTo>
                  <a:lnTo>
                    <a:pt x="7131723" y="76022"/>
                  </a:lnTo>
                  <a:lnTo>
                    <a:pt x="7131723" y="9131"/>
                  </a:lnTo>
                  <a:close/>
                </a:path>
                <a:path w="15074900" h="703580">
                  <a:moveTo>
                    <a:pt x="7531087" y="471893"/>
                  </a:moveTo>
                  <a:lnTo>
                    <a:pt x="7490092" y="475742"/>
                  </a:lnTo>
                  <a:lnTo>
                    <a:pt x="7431799" y="477100"/>
                  </a:lnTo>
                  <a:lnTo>
                    <a:pt x="7382497" y="477329"/>
                  </a:lnTo>
                  <a:lnTo>
                    <a:pt x="7287069" y="477329"/>
                  </a:lnTo>
                  <a:lnTo>
                    <a:pt x="7287069" y="289331"/>
                  </a:lnTo>
                  <a:lnTo>
                    <a:pt x="7493127" y="289331"/>
                  </a:lnTo>
                  <a:lnTo>
                    <a:pt x="7493127" y="231482"/>
                  </a:lnTo>
                  <a:lnTo>
                    <a:pt x="7287069" y="231482"/>
                  </a:lnTo>
                  <a:lnTo>
                    <a:pt x="7287069" y="68795"/>
                  </a:lnTo>
                  <a:lnTo>
                    <a:pt x="7520203" y="68795"/>
                  </a:lnTo>
                  <a:lnTo>
                    <a:pt x="7520203" y="9131"/>
                  </a:lnTo>
                  <a:lnTo>
                    <a:pt x="7212952" y="9131"/>
                  </a:lnTo>
                  <a:lnTo>
                    <a:pt x="7214705" y="21145"/>
                  </a:lnTo>
                  <a:lnTo>
                    <a:pt x="7216064" y="35547"/>
                  </a:lnTo>
                  <a:lnTo>
                    <a:pt x="7217892" y="93141"/>
                  </a:lnTo>
                  <a:lnTo>
                    <a:pt x="7218159" y="140385"/>
                  </a:lnTo>
                  <a:lnTo>
                    <a:pt x="7218350" y="166408"/>
                  </a:lnTo>
                  <a:lnTo>
                    <a:pt x="7218350" y="379717"/>
                  </a:lnTo>
                  <a:lnTo>
                    <a:pt x="7218286" y="405650"/>
                  </a:lnTo>
                  <a:lnTo>
                    <a:pt x="7217892" y="452831"/>
                  </a:lnTo>
                  <a:lnTo>
                    <a:pt x="7217029" y="493534"/>
                  </a:lnTo>
                  <a:lnTo>
                    <a:pt x="7212952" y="536956"/>
                  </a:lnTo>
                  <a:lnTo>
                    <a:pt x="7531087" y="536956"/>
                  </a:lnTo>
                  <a:lnTo>
                    <a:pt x="7531087" y="471893"/>
                  </a:lnTo>
                  <a:close/>
                </a:path>
                <a:path w="15074900" h="703580">
                  <a:moveTo>
                    <a:pt x="7977289" y="164592"/>
                  </a:moveTo>
                  <a:lnTo>
                    <a:pt x="7964208" y="95237"/>
                  </a:lnTo>
                  <a:lnTo>
                    <a:pt x="7943316" y="63360"/>
                  </a:lnTo>
                  <a:lnTo>
                    <a:pt x="7908607" y="35204"/>
                  </a:lnTo>
                  <a:lnTo>
                    <a:pt x="7908607" y="171856"/>
                  </a:lnTo>
                  <a:lnTo>
                    <a:pt x="7907871" y="185991"/>
                  </a:lnTo>
                  <a:lnTo>
                    <a:pt x="7897584" y="225513"/>
                  </a:lnTo>
                  <a:lnTo>
                    <a:pt x="7871574" y="257175"/>
                  </a:lnTo>
                  <a:lnTo>
                    <a:pt x="7825130" y="276390"/>
                  </a:lnTo>
                  <a:lnTo>
                    <a:pt x="7780236" y="280276"/>
                  </a:lnTo>
                  <a:lnTo>
                    <a:pt x="7770190" y="280212"/>
                  </a:lnTo>
                  <a:lnTo>
                    <a:pt x="7723365" y="278485"/>
                  </a:lnTo>
                  <a:lnTo>
                    <a:pt x="7706169" y="276669"/>
                  </a:lnTo>
                  <a:lnTo>
                    <a:pt x="7706169" y="65189"/>
                  </a:lnTo>
                  <a:lnTo>
                    <a:pt x="7732458" y="64096"/>
                  </a:lnTo>
                  <a:lnTo>
                    <a:pt x="7758951" y="63487"/>
                  </a:lnTo>
                  <a:lnTo>
                    <a:pt x="7784846" y="63474"/>
                  </a:lnTo>
                  <a:lnTo>
                    <a:pt x="7804810" y="64249"/>
                  </a:lnTo>
                  <a:lnTo>
                    <a:pt x="7842644" y="71653"/>
                  </a:lnTo>
                  <a:lnTo>
                    <a:pt x="7881404" y="95783"/>
                  </a:lnTo>
                  <a:lnTo>
                    <a:pt x="7902080" y="130771"/>
                  </a:lnTo>
                  <a:lnTo>
                    <a:pt x="7908607" y="171856"/>
                  </a:lnTo>
                  <a:lnTo>
                    <a:pt x="7908607" y="35204"/>
                  </a:lnTo>
                  <a:lnTo>
                    <a:pt x="7896949" y="27978"/>
                  </a:lnTo>
                  <a:lnTo>
                    <a:pt x="7864221" y="15430"/>
                  </a:lnTo>
                  <a:lnTo>
                    <a:pt x="7827111" y="7937"/>
                  </a:lnTo>
                  <a:lnTo>
                    <a:pt x="7785684" y="5524"/>
                  </a:lnTo>
                  <a:lnTo>
                    <a:pt x="7729817" y="5994"/>
                  </a:lnTo>
                  <a:lnTo>
                    <a:pt x="7666444" y="7683"/>
                  </a:lnTo>
                  <a:lnTo>
                    <a:pt x="7639520" y="8839"/>
                  </a:lnTo>
                  <a:lnTo>
                    <a:pt x="7631811" y="8966"/>
                  </a:lnTo>
                  <a:lnTo>
                    <a:pt x="7636116" y="55105"/>
                  </a:lnTo>
                  <a:lnTo>
                    <a:pt x="7636929" y="95237"/>
                  </a:lnTo>
                  <a:lnTo>
                    <a:pt x="7637310" y="157568"/>
                  </a:lnTo>
                  <a:lnTo>
                    <a:pt x="7637386" y="405663"/>
                  </a:lnTo>
                  <a:lnTo>
                    <a:pt x="7637221" y="430110"/>
                  </a:lnTo>
                  <a:lnTo>
                    <a:pt x="7636713" y="474408"/>
                  </a:lnTo>
                  <a:lnTo>
                    <a:pt x="7633716" y="525005"/>
                  </a:lnTo>
                  <a:lnTo>
                    <a:pt x="7632052" y="536956"/>
                  </a:lnTo>
                  <a:lnTo>
                    <a:pt x="7711567" y="536956"/>
                  </a:lnTo>
                  <a:lnTo>
                    <a:pt x="7707554" y="493534"/>
                  </a:lnTo>
                  <a:lnTo>
                    <a:pt x="7706601" y="452831"/>
                  </a:lnTo>
                  <a:lnTo>
                    <a:pt x="7706055" y="405663"/>
                  </a:lnTo>
                  <a:lnTo>
                    <a:pt x="7706169" y="332701"/>
                  </a:lnTo>
                  <a:lnTo>
                    <a:pt x="7715199" y="333540"/>
                  </a:lnTo>
                  <a:lnTo>
                    <a:pt x="7724622" y="334251"/>
                  </a:lnTo>
                  <a:lnTo>
                    <a:pt x="7765453" y="336092"/>
                  </a:lnTo>
                  <a:lnTo>
                    <a:pt x="7785684" y="336321"/>
                  </a:lnTo>
                  <a:lnTo>
                    <a:pt x="7827937" y="333400"/>
                  </a:lnTo>
                  <a:lnTo>
                    <a:pt x="7830934" y="332701"/>
                  </a:lnTo>
                  <a:lnTo>
                    <a:pt x="7865427" y="324688"/>
                  </a:lnTo>
                  <a:lnTo>
                    <a:pt x="7898155" y="310273"/>
                  </a:lnTo>
                  <a:lnTo>
                    <a:pt x="7926133" y="290233"/>
                  </a:lnTo>
                  <a:lnTo>
                    <a:pt x="7934973" y="280276"/>
                  </a:lnTo>
                  <a:lnTo>
                    <a:pt x="7948485" y="265061"/>
                  </a:lnTo>
                  <a:lnTo>
                    <a:pt x="7964437" y="235661"/>
                  </a:lnTo>
                  <a:lnTo>
                    <a:pt x="7974012" y="202133"/>
                  </a:lnTo>
                  <a:lnTo>
                    <a:pt x="7977289" y="164592"/>
                  </a:lnTo>
                  <a:close/>
                </a:path>
                <a:path w="15074900" h="703580">
                  <a:moveTo>
                    <a:pt x="8481377" y="9131"/>
                  </a:moveTo>
                  <a:lnTo>
                    <a:pt x="8412696" y="9131"/>
                  </a:lnTo>
                  <a:lnTo>
                    <a:pt x="8412696" y="26492"/>
                  </a:lnTo>
                  <a:lnTo>
                    <a:pt x="8132534" y="416369"/>
                  </a:lnTo>
                  <a:lnTo>
                    <a:pt x="8132534" y="9131"/>
                  </a:lnTo>
                  <a:lnTo>
                    <a:pt x="8063852" y="9131"/>
                  </a:lnTo>
                  <a:lnTo>
                    <a:pt x="8065605" y="21145"/>
                  </a:lnTo>
                  <a:lnTo>
                    <a:pt x="8066964" y="35598"/>
                  </a:lnTo>
                  <a:lnTo>
                    <a:pt x="8068792" y="93141"/>
                  </a:lnTo>
                  <a:lnTo>
                    <a:pt x="8069059" y="140385"/>
                  </a:lnTo>
                  <a:lnTo>
                    <a:pt x="8069250" y="166408"/>
                  </a:lnTo>
                  <a:lnTo>
                    <a:pt x="8069250" y="536956"/>
                  </a:lnTo>
                  <a:lnTo>
                    <a:pt x="8132534" y="536956"/>
                  </a:lnTo>
                  <a:lnTo>
                    <a:pt x="8132534" y="518858"/>
                  </a:lnTo>
                  <a:lnTo>
                    <a:pt x="8412696" y="131521"/>
                  </a:lnTo>
                  <a:lnTo>
                    <a:pt x="8412696" y="536956"/>
                  </a:lnTo>
                  <a:lnTo>
                    <a:pt x="8481377" y="536956"/>
                  </a:lnTo>
                  <a:lnTo>
                    <a:pt x="8479561" y="524941"/>
                  </a:lnTo>
                  <a:lnTo>
                    <a:pt x="8478126" y="510603"/>
                  </a:lnTo>
                  <a:lnTo>
                    <a:pt x="8476374" y="454215"/>
                  </a:lnTo>
                  <a:lnTo>
                    <a:pt x="8476056" y="416369"/>
                  </a:lnTo>
                  <a:lnTo>
                    <a:pt x="8476056" y="115887"/>
                  </a:lnTo>
                  <a:lnTo>
                    <a:pt x="8476704" y="71856"/>
                  </a:lnTo>
                  <a:lnTo>
                    <a:pt x="8479536" y="21120"/>
                  </a:lnTo>
                  <a:lnTo>
                    <a:pt x="8481377" y="9131"/>
                  </a:lnTo>
                  <a:close/>
                </a:path>
                <a:path w="15074900" h="703580">
                  <a:moveTo>
                    <a:pt x="8992946" y="486333"/>
                  </a:moveTo>
                  <a:lnTo>
                    <a:pt x="8978481" y="415874"/>
                  </a:lnTo>
                  <a:lnTo>
                    <a:pt x="8962530" y="430237"/>
                  </a:lnTo>
                  <a:lnTo>
                    <a:pt x="8945093" y="443052"/>
                  </a:lnTo>
                  <a:lnTo>
                    <a:pt x="8906167" y="464464"/>
                  </a:lnTo>
                  <a:lnTo>
                    <a:pt x="8864371" y="478116"/>
                  </a:lnTo>
                  <a:lnTo>
                    <a:pt x="8823071" y="482739"/>
                  </a:lnTo>
                  <a:lnTo>
                    <a:pt x="8799258" y="481063"/>
                  </a:lnTo>
                  <a:lnTo>
                    <a:pt x="8755520" y="468020"/>
                  </a:lnTo>
                  <a:lnTo>
                    <a:pt x="8717458" y="442582"/>
                  </a:lnTo>
                  <a:lnTo>
                    <a:pt x="8687067" y="405879"/>
                  </a:lnTo>
                  <a:lnTo>
                    <a:pt x="8665489" y="358609"/>
                  </a:lnTo>
                  <a:lnTo>
                    <a:pt x="8654402" y="302387"/>
                  </a:lnTo>
                  <a:lnTo>
                    <a:pt x="8653132" y="271233"/>
                  </a:lnTo>
                  <a:lnTo>
                    <a:pt x="8654517" y="237934"/>
                  </a:lnTo>
                  <a:lnTo>
                    <a:pt x="8665693" y="179882"/>
                  </a:lnTo>
                  <a:lnTo>
                    <a:pt x="8687740" y="133324"/>
                  </a:lnTo>
                  <a:lnTo>
                    <a:pt x="8718474" y="98234"/>
                  </a:lnTo>
                  <a:lnTo>
                    <a:pt x="8757450" y="74764"/>
                  </a:lnTo>
                  <a:lnTo>
                    <a:pt x="8802179" y="62928"/>
                  </a:lnTo>
                  <a:lnTo>
                    <a:pt x="8826665" y="61582"/>
                  </a:lnTo>
                  <a:lnTo>
                    <a:pt x="8843277" y="62268"/>
                  </a:lnTo>
                  <a:lnTo>
                    <a:pt x="8895690" y="73329"/>
                  </a:lnTo>
                  <a:lnTo>
                    <a:pt x="8931186" y="89763"/>
                  </a:lnTo>
                  <a:lnTo>
                    <a:pt x="8965857" y="115773"/>
                  </a:lnTo>
                  <a:lnTo>
                    <a:pt x="8987511" y="50698"/>
                  </a:lnTo>
                  <a:lnTo>
                    <a:pt x="8947988" y="26187"/>
                  </a:lnTo>
                  <a:lnTo>
                    <a:pt x="8907094" y="10960"/>
                  </a:lnTo>
                  <a:lnTo>
                    <a:pt x="8866086" y="2794"/>
                  </a:lnTo>
                  <a:lnTo>
                    <a:pt x="8826665" y="139"/>
                  </a:lnTo>
                  <a:lnTo>
                    <a:pt x="8803030" y="1219"/>
                  </a:lnTo>
                  <a:lnTo>
                    <a:pt x="8757272" y="9969"/>
                  </a:lnTo>
                  <a:lnTo>
                    <a:pt x="8713851" y="27470"/>
                  </a:lnTo>
                  <a:lnTo>
                    <a:pt x="8674659" y="53708"/>
                  </a:lnTo>
                  <a:lnTo>
                    <a:pt x="8640521" y="88836"/>
                  </a:lnTo>
                  <a:lnTo>
                    <a:pt x="8613254" y="132600"/>
                  </a:lnTo>
                  <a:lnTo>
                    <a:pt x="8593823" y="185229"/>
                  </a:lnTo>
                  <a:lnTo>
                    <a:pt x="8583879" y="246303"/>
                  </a:lnTo>
                  <a:lnTo>
                    <a:pt x="8582660" y="280276"/>
                  </a:lnTo>
                  <a:lnTo>
                    <a:pt x="8584413" y="319544"/>
                  </a:lnTo>
                  <a:lnTo>
                    <a:pt x="8598687" y="389940"/>
                  </a:lnTo>
                  <a:lnTo>
                    <a:pt x="8627250" y="449389"/>
                  </a:lnTo>
                  <a:lnTo>
                    <a:pt x="8668182" y="495427"/>
                  </a:lnTo>
                  <a:lnTo>
                    <a:pt x="8721026" y="527710"/>
                  </a:lnTo>
                  <a:lnTo>
                    <a:pt x="8784057" y="543953"/>
                  </a:lnTo>
                  <a:lnTo>
                    <a:pt x="8819413" y="545998"/>
                  </a:lnTo>
                  <a:lnTo>
                    <a:pt x="8833421" y="545528"/>
                  </a:lnTo>
                  <a:lnTo>
                    <a:pt x="8879243" y="539140"/>
                  </a:lnTo>
                  <a:lnTo>
                    <a:pt x="8926411" y="525119"/>
                  </a:lnTo>
                  <a:lnTo>
                    <a:pt x="8969654" y="504253"/>
                  </a:lnTo>
                  <a:lnTo>
                    <a:pt x="8992946" y="486333"/>
                  </a:lnTo>
                  <a:close/>
                </a:path>
                <a:path w="15074900" h="703580">
                  <a:moveTo>
                    <a:pt x="9471063" y="9131"/>
                  </a:moveTo>
                  <a:lnTo>
                    <a:pt x="9053512" y="9131"/>
                  </a:lnTo>
                  <a:lnTo>
                    <a:pt x="9053512" y="76022"/>
                  </a:lnTo>
                  <a:lnTo>
                    <a:pt x="9064295" y="73888"/>
                  </a:lnTo>
                  <a:lnTo>
                    <a:pt x="9075014" y="72148"/>
                  </a:lnTo>
                  <a:lnTo>
                    <a:pt x="9118498" y="69062"/>
                  </a:lnTo>
                  <a:lnTo>
                    <a:pt x="9142070" y="68795"/>
                  </a:lnTo>
                  <a:lnTo>
                    <a:pt x="9227033" y="68795"/>
                  </a:lnTo>
                  <a:lnTo>
                    <a:pt x="9227033" y="379717"/>
                  </a:lnTo>
                  <a:lnTo>
                    <a:pt x="9226918" y="405650"/>
                  </a:lnTo>
                  <a:lnTo>
                    <a:pt x="9226232" y="452831"/>
                  </a:lnTo>
                  <a:lnTo>
                    <a:pt x="9224886" y="493534"/>
                  </a:lnTo>
                  <a:lnTo>
                    <a:pt x="9219806" y="536956"/>
                  </a:lnTo>
                  <a:lnTo>
                    <a:pt x="9302966" y="536956"/>
                  </a:lnTo>
                  <a:lnTo>
                    <a:pt x="9297733" y="493433"/>
                  </a:lnTo>
                  <a:lnTo>
                    <a:pt x="9296413" y="452932"/>
                  </a:lnTo>
                  <a:lnTo>
                    <a:pt x="9295727" y="405650"/>
                  </a:lnTo>
                  <a:lnTo>
                    <a:pt x="9295740" y="379717"/>
                  </a:lnTo>
                  <a:lnTo>
                    <a:pt x="9295740" y="68795"/>
                  </a:lnTo>
                  <a:lnTo>
                    <a:pt x="9382481" y="68795"/>
                  </a:lnTo>
                  <a:lnTo>
                    <a:pt x="9394507" y="68859"/>
                  </a:lnTo>
                  <a:lnTo>
                    <a:pt x="9438792" y="70916"/>
                  </a:lnTo>
                  <a:lnTo>
                    <a:pt x="9471063" y="76022"/>
                  </a:lnTo>
                  <a:lnTo>
                    <a:pt x="9471063" y="9131"/>
                  </a:lnTo>
                  <a:close/>
                </a:path>
                <a:path w="15074900" h="703580">
                  <a:moveTo>
                    <a:pt x="9969817" y="9131"/>
                  </a:moveTo>
                  <a:lnTo>
                    <a:pt x="9901136" y="9131"/>
                  </a:lnTo>
                  <a:lnTo>
                    <a:pt x="9901136" y="26492"/>
                  </a:lnTo>
                  <a:lnTo>
                    <a:pt x="9620974" y="416369"/>
                  </a:lnTo>
                  <a:lnTo>
                    <a:pt x="9620974" y="9131"/>
                  </a:lnTo>
                  <a:lnTo>
                    <a:pt x="9552292" y="9131"/>
                  </a:lnTo>
                  <a:lnTo>
                    <a:pt x="9554045" y="21145"/>
                  </a:lnTo>
                  <a:lnTo>
                    <a:pt x="9555404" y="35598"/>
                  </a:lnTo>
                  <a:lnTo>
                    <a:pt x="9557233" y="93141"/>
                  </a:lnTo>
                  <a:lnTo>
                    <a:pt x="9557499" y="140385"/>
                  </a:lnTo>
                  <a:lnTo>
                    <a:pt x="9557690" y="166408"/>
                  </a:lnTo>
                  <a:lnTo>
                    <a:pt x="9557690" y="536956"/>
                  </a:lnTo>
                  <a:lnTo>
                    <a:pt x="9620974" y="536956"/>
                  </a:lnTo>
                  <a:lnTo>
                    <a:pt x="9620974" y="518858"/>
                  </a:lnTo>
                  <a:lnTo>
                    <a:pt x="9901136" y="131521"/>
                  </a:lnTo>
                  <a:lnTo>
                    <a:pt x="9901136" y="536956"/>
                  </a:lnTo>
                  <a:lnTo>
                    <a:pt x="9969817" y="536956"/>
                  </a:lnTo>
                  <a:lnTo>
                    <a:pt x="9968001" y="524941"/>
                  </a:lnTo>
                  <a:lnTo>
                    <a:pt x="9966566" y="510603"/>
                  </a:lnTo>
                  <a:lnTo>
                    <a:pt x="9964814" y="454215"/>
                  </a:lnTo>
                  <a:lnTo>
                    <a:pt x="9964496" y="416369"/>
                  </a:lnTo>
                  <a:lnTo>
                    <a:pt x="9964496" y="115887"/>
                  </a:lnTo>
                  <a:lnTo>
                    <a:pt x="9965144" y="71856"/>
                  </a:lnTo>
                  <a:lnTo>
                    <a:pt x="9967976" y="21120"/>
                  </a:lnTo>
                  <a:lnTo>
                    <a:pt x="9969817" y="9131"/>
                  </a:lnTo>
                  <a:close/>
                </a:path>
                <a:path w="15074900" h="703580">
                  <a:moveTo>
                    <a:pt x="10475951" y="7340"/>
                  </a:moveTo>
                  <a:lnTo>
                    <a:pt x="10470680" y="5181"/>
                  </a:lnTo>
                  <a:lnTo>
                    <a:pt x="10463543" y="3073"/>
                  </a:lnTo>
                  <a:lnTo>
                    <a:pt x="10455173" y="2108"/>
                  </a:lnTo>
                  <a:lnTo>
                    <a:pt x="10446639" y="787"/>
                  </a:lnTo>
                  <a:lnTo>
                    <a:pt x="10438384" y="0"/>
                  </a:lnTo>
                  <a:lnTo>
                    <a:pt x="10430777" y="127"/>
                  </a:lnTo>
                  <a:lnTo>
                    <a:pt x="10409796" y="2108"/>
                  </a:lnTo>
                  <a:lnTo>
                    <a:pt x="10362095" y="32651"/>
                  </a:lnTo>
                  <a:lnTo>
                    <a:pt x="10338244" y="78740"/>
                  </a:lnTo>
                  <a:lnTo>
                    <a:pt x="10322750" y="122199"/>
                  </a:lnTo>
                  <a:lnTo>
                    <a:pt x="10317797" y="137121"/>
                  </a:lnTo>
                  <a:lnTo>
                    <a:pt x="10312616" y="151638"/>
                  </a:lnTo>
                  <a:lnTo>
                    <a:pt x="10295242" y="189890"/>
                  </a:lnTo>
                  <a:lnTo>
                    <a:pt x="10261765" y="223875"/>
                  </a:lnTo>
                  <a:lnTo>
                    <a:pt x="10224732" y="233260"/>
                  </a:lnTo>
                  <a:lnTo>
                    <a:pt x="10168699" y="233260"/>
                  </a:lnTo>
                  <a:lnTo>
                    <a:pt x="10168699" y="9131"/>
                  </a:lnTo>
                  <a:lnTo>
                    <a:pt x="10094582" y="9131"/>
                  </a:lnTo>
                  <a:lnTo>
                    <a:pt x="10098646" y="52412"/>
                  </a:lnTo>
                  <a:lnTo>
                    <a:pt x="10099523" y="93027"/>
                  </a:lnTo>
                  <a:lnTo>
                    <a:pt x="10099840" y="147243"/>
                  </a:lnTo>
                  <a:lnTo>
                    <a:pt x="10099916" y="405650"/>
                  </a:lnTo>
                  <a:lnTo>
                    <a:pt x="10099751" y="430860"/>
                  </a:lnTo>
                  <a:lnTo>
                    <a:pt x="10099256" y="474230"/>
                  </a:lnTo>
                  <a:lnTo>
                    <a:pt x="10096259" y="524903"/>
                  </a:lnTo>
                  <a:lnTo>
                    <a:pt x="10094582" y="536956"/>
                  </a:lnTo>
                  <a:lnTo>
                    <a:pt x="10168699" y="536956"/>
                  </a:lnTo>
                  <a:lnTo>
                    <a:pt x="10168699" y="291109"/>
                  </a:lnTo>
                  <a:lnTo>
                    <a:pt x="10240988" y="291109"/>
                  </a:lnTo>
                  <a:lnTo>
                    <a:pt x="10279482" y="299986"/>
                  </a:lnTo>
                  <a:lnTo>
                    <a:pt x="10309682" y="323659"/>
                  </a:lnTo>
                  <a:lnTo>
                    <a:pt x="10332377" y="357162"/>
                  </a:lnTo>
                  <a:lnTo>
                    <a:pt x="10352354" y="403034"/>
                  </a:lnTo>
                  <a:lnTo>
                    <a:pt x="10370693" y="462457"/>
                  </a:lnTo>
                  <a:lnTo>
                    <a:pt x="10389235" y="536956"/>
                  </a:lnTo>
                  <a:lnTo>
                    <a:pt x="10463314" y="536956"/>
                  </a:lnTo>
                  <a:lnTo>
                    <a:pt x="10451465" y="492137"/>
                  </a:lnTo>
                  <a:lnTo>
                    <a:pt x="10438574" y="447852"/>
                  </a:lnTo>
                  <a:lnTo>
                    <a:pt x="10424731" y="405472"/>
                  </a:lnTo>
                  <a:lnTo>
                    <a:pt x="10410546" y="367055"/>
                  </a:lnTo>
                  <a:lnTo>
                    <a:pt x="10388892" y="320700"/>
                  </a:lnTo>
                  <a:lnTo>
                    <a:pt x="10359695" y="281686"/>
                  </a:lnTo>
                  <a:lnTo>
                    <a:pt x="10328072" y="258470"/>
                  </a:lnTo>
                  <a:lnTo>
                    <a:pt x="10320503" y="254977"/>
                  </a:lnTo>
                  <a:lnTo>
                    <a:pt x="10327335" y="250113"/>
                  </a:lnTo>
                  <a:lnTo>
                    <a:pt x="10355326" y="215684"/>
                  </a:lnTo>
                  <a:lnTo>
                    <a:pt x="10371328" y="179489"/>
                  </a:lnTo>
                  <a:lnTo>
                    <a:pt x="10387698" y="131521"/>
                  </a:lnTo>
                  <a:lnTo>
                    <a:pt x="10392258" y="117678"/>
                  </a:lnTo>
                  <a:lnTo>
                    <a:pt x="10409974" y="78232"/>
                  </a:lnTo>
                  <a:lnTo>
                    <a:pt x="10427779" y="64973"/>
                  </a:lnTo>
                  <a:lnTo>
                    <a:pt x="10436212" y="65189"/>
                  </a:lnTo>
                  <a:lnTo>
                    <a:pt x="10443172" y="65481"/>
                  </a:lnTo>
                  <a:lnTo>
                    <a:pt x="10449674" y="66421"/>
                  </a:lnTo>
                  <a:lnTo>
                    <a:pt x="10455770" y="68097"/>
                  </a:lnTo>
                  <a:lnTo>
                    <a:pt x="10461523" y="70586"/>
                  </a:lnTo>
                  <a:lnTo>
                    <a:pt x="10462793" y="64973"/>
                  </a:lnTo>
                  <a:lnTo>
                    <a:pt x="10475951" y="7340"/>
                  </a:lnTo>
                  <a:close/>
                </a:path>
                <a:path w="15074900" h="703580">
                  <a:moveTo>
                    <a:pt x="11003598" y="9131"/>
                  </a:moveTo>
                  <a:lnTo>
                    <a:pt x="10934916" y="9131"/>
                  </a:lnTo>
                  <a:lnTo>
                    <a:pt x="10934916" y="26492"/>
                  </a:lnTo>
                  <a:lnTo>
                    <a:pt x="10654754" y="416369"/>
                  </a:lnTo>
                  <a:lnTo>
                    <a:pt x="10654754" y="9131"/>
                  </a:lnTo>
                  <a:lnTo>
                    <a:pt x="10586072" y="9131"/>
                  </a:lnTo>
                  <a:lnTo>
                    <a:pt x="10587825" y="21145"/>
                  </a:lnTo>
                  <a:lnTo>
                    <a:pt x="10589184" y="35598"/>
                  </a:lnTo>
                  <a:lnTo>
                    <a:pt x="10591013" y="93141"/>
                  </a:lnTo>
                  <a:lnTo>
                    <a:pt x="10591279" y="140385"/>
                  </a:lnTo>
                  <a:lnTo>
                    <a:pt x="10591470" y="166408"/>
                  </a:lnTo>
                  <a:lnTo>
                    <a:pt x="10591470" y="536956"/>
                  </a:lnTo>
                  <a:lnTo>
                    <a:pt x="10654754" y="536956"/>
                  </a:lnTo>
                  <a:lnTo>
                    <a:pt x="10654754" y="518858"/>
                  </a:lnTo>
                  <a:lnTo>
                    <a:pt x="10934916" y="131521"/>
                  </a:lnTo>
                  <a:lnTo>
                    <a:pt x="10934916" y="536956"/>
                  </a:lnTo>
                  <a:lnTo>
                    <a:pt x="11003598" y="536956"/>
                  </a:lnTo>
                  <a:lnTo>
                    <a:pt x="11001781" y="524941"/>
                  </a:lnTo>
                  <a:lnTo>
                    <a:pt x="11000346" y="510603"/>
                  </a:lnTo>
                  <a:lnTo>
                    <a:pt x="10998594" y="454215"/>
                  </a:lnTo>
                  <a:lnTo>
                    <a:pt x="10998276" y="416369"/>
                  </a:lnTo>
                  <a:lnTo>
                    <a:pt x="10998276" y="115887"/>
                  </a:lnTo>
                  <a:lnTo>
                    <a:pt x="10998924" y="71856"/>
                  </a:lnTo>
                  <a:lnTo>
                    <a:pt x="11001756" y="21120"/>
                  </a:lnTo>
                  <a:lnTo>
                    <a:pt x="11003598" y="9131"/>
                  </a:lnTo>
                  <a:close/>
                </a:path>
                <a:path w="15074900" h="703580">
                  <a:moveTo>
                    <a:pt x="11685702" y="377888"/>
                  </a:moveTo>
                  <a:lnTo>
                    <a:pt x="11673637" y="316877"/>
                  </a:lnTo>
                  <a:lnTo>
                    <a:pt x="11651755" y="283883"/>
                  </a:lnTo>
                  <a:lnTo>
                    <a:pt x="11615090" y="254165"/>
                  </a:lnTo>
                  <a:lnTo>
                    <a:pt x="11615090" y="377888"/>
                  </a:lnTo>
                  <a:lnTo>
                    <a:pt x="11613934" y="395770"/>
                  </a:lnTo>
                  <a:lnTo>
                    <a:pt x="11597437" y="438645"/>
                  </a:lnTo>
                  <a:lnTo>
                    <a:pt x="11564430" y="466217"/>
                  </a:lnTo>
                  <a:lnTo>
                    <a:pt x="11519929" y="480060"/>
                  </a:lnTo>
                  <a:lnTo>
                    <a:pt x="11486820" y="482727"/>
                  </a:lnTo>
                  <a:lnTo>
                    <a:pt x="11434242" y="482003"/>
                  </a:lnTo>
                  <a:lnTo>
                    <a:pt x="11407496" y="480987"/>
                  </a:lnTo>
                  <a:lnTo>
                    <a:pt x="11401857" y="480936"/>
                  </a:lnTo>
                  <a:lnTo>
                    <a:pt x="11401857" y="283883"/>
                  </a:lnTo>
                  <a:lnTo>
                    <a:pt x="11483264" y="283883"/>
                  </a:lnTo>
                  <a:lnTo>
                    <a:pt x="11539080" y="289394"/>
                  </a:lnTo>
                  <a:lnTo>
                    <a:pt x="11580800" y="305955"/>
                  </a:lnTo>
                  <a:lnTo>
                    <a:pt x="11606416" y="334860"/>
                  </a:lnTo>
                  <a:lnTo>
                    <a:pt x="11615090" y="377888"/>
                  </a:lnTo>
                  <a:lnTo>
                    <a:pt x="11615090" y="254165"/>
                  </a:lnTo>
                  <a:lnTo>
                    <a:pt x="11610289" y="251028"/>
                  </a:lnTo>
                  <a:lnTo>
                    <a:pt x="11575225" y="238086"/>
                  </a:lnTo>
                  <a:lnTo>
                    <a:pt x="11532845" y="230339"/>
                  </a:lnTo>
                  <a:lnTo>
                    <a:pt x="11483264" y="227863"/>
                  </a:lnTo>
                  <a:lnTo>
                    <a:pt x="11401857" y="227863"/>
                  </a:lnTo>
                  <a:lnTo>
                    <a:pt x="11401857" y="68795"/>
                  </a:lnTo>
                  <a:lnTo>
                    <a:pt x="11519624" y="68795"/>
                  </a:lnTo>
                  <a:lnTo>
                    <a:pt x="11566893" y="69037"/>
                  </a:lnTo>
                  <a:lnTo>
                    <a:pt x="11607749" y="70053"/>
                  </a:lnTo>
                  <a:lnTo>
                    <a:pt x="11624653" y="70954"/>
                  </a:lnTo>
                  <a:lnTo>
                    <a:pt x="11639156" y="72313"/>
                  </a:lnTo>
                  <a:lnTo>
                    <a:pt x="11651285" y="74193"/>
                  </a:lnTo>
                  <a:lnTo>
                    <a:pt x="11651285" y="68795"/>
                  </a:lnTo>
                  <a:lnTo>
                    <a:pt x="11651285" y="9131"/>
                  </a:lnTo>
                  <a:lnTo>
                    <a:pt x="11327689" y="9131"/>
                  </a:lnTo>
                  <a:lnTo>
                    <a:pt x="11329467" y="21145"/>
                  </a:lnTo>
                  <a:lnTo>
                    <a:pt x="11330838" y="35547"/>
                  </a:lnTo>
                  <a:lnTo>
                    <a:pt x="11332413" y="74193"/>
                  </a:lnTo>
                  <a:lnTo>
                    <a:pt x="11332807" y="115976"/>
                  </a:lnTo>
                  <a:lnTo>
                    <a:pt x="11332934" y="140385"/>
                  </a:lnTo>
                  <a:lnTo>
                    <a:pt x="11333150" y="166408"/>
                  </a:lnTo>
                  <a:lnTo>
                    <a:pt x="11333086" y="395770"/>
                  </a:lnTo>
                  <a:lnTo>
                    <a:pt x="11332439" y="466217"/>
                  </a:lnTo>
                  <a:lnTo>
                    <a:pt x="11330800" y="509524"/>
                  </a:lnTo>
                  <a:lnTo>
                    <a:pt x="11327689" y="536956"/>
                  </a:lnTo>
                  <a:lnTo>
                    <a:pt x="11332134" y="536956"/>
                  </a:lnTo>
                  <a:lnTo>
                    <a:pt x="11341786" y="537489"/>
                  </a:lnTo>
                  <a:lnTo>
                    <a:pt x="11379124" y="538759"/>
                  </a:lnTo>
                  <a:lnTo>
                    <a:pt x="11430051" y="540029"/>
                  </a:lnTo>
                  <a:lnTo>
                    <a:pt x="11485296" y="540562"/>
                  </a:lnTo>
                  <a:lnTo>
                    <a:pt x="11518468" y="539153"/>
                  </a:lnTo>
                  <a:lnTo>
                    <a:pt x="11575339" y="527939"/>
                  </a:lnTo>
                  <a:lnTo>
                    <a:pt x="11619713" y="506018"/>
                  </a:lnTo>
                  <a:lnTo>
                    <a:pt x="11646218" y="482727"/>
                  </a:lnTo>
                  <a:lnTo>
                    <a:pt x="11652352" y="476237"/>
                  </a:lnTo>
                  <a:lnTo>
                    <a:pt x="11664518" y="458609"/>
                  </a:lnTo>
                  <a:lnTo>
                    <a:pt x="11673713" y="439686"/>
                  </a:lnTo>
                  <a:lnTo>
                    <a:pt x="11680279" y="419823"/>
                  </a:lnTo>
                  <a:lnTo>
                    <a:pt x="11684254" y="399199"/>
                  </a:lnTo>
                  <a:lnTo>
                    <a:pt x="11685702" y="377888"/>
                  </a:lnTo>
                  <a:close/>
                </a:path>
                <a:path w="15074900" h="703580">
                  <a:moveTo>
                    <a:pt x="12384329" y="269443"/>
                  </a:moveTo>
                  <a:lnTo>
                    <a:pt x="12382475" y="227685"/>
                  </a:lnTo>
                  <a:lnTo>
                    <a:pt x="12376963" y="189242"/>
                  </a:lnTo>
                  <a:lnTo>
                    <a:pt x="12355119" y="122656"/>
                  </a:lnTo>
                  <a:lnTo>
                    <a:pt x="12321045" y="69697"/>
                  </a:lnTo>
                  <a:lnTo>
                    <a:pt x="12313844" y="62280"/>
                  </a:lnTo>
                  <a:lnTo>
                    <a:pt x="12313844" y="278447"/>
                  </a:lnTo>
                  <a:lnTo>
                    <a:pt x="12311329" y="323875"/>
                  </a:lnTo>
                  <a:lnTo>
                    <a:pt x="12303849" y="363994"/>
                  </a:lnTo>
                  <a:lnTo>
                    <a:pt x="12274347" y="428688"/>
                  </a:lnTo>
                  <a:lnTo>
                    <a:pt x="12228627" y="469176"/>
                  </a:lnTo>
                  <a:lnTo>
                    <a:pt x="12171096" y="482727"/>
                  </a:lnTo>
                  <a:lnTo>
                    <a:pt x="12139092" y="479069"/>
                  </a:lnTo>
                  <a:lnTo>
                    <a:pt x="12085993" y="449986"/>
                  </a:lnTo>
                  <a:lnTo>
                    <a:pt x="12048046" y="393090"/>
                  </a:lnTo>
                  <a:lnTo>
                    <a:pt x="12035968" y="356285"/>
                  </a:lnTo>
                  <a:lnTo>
                    <a:pt x="12028729" y="314426"/>
                  </a:lnTo>
                  <a:lnTo>
                    <a:pt x="12026443" y="267614"/>
                  </a:lnTo>
                  <a:lnTo>
                    <a:pt x="12027497" y="237363"/>
                  </a:lnTo>
                  <a:lnTo>
                    <a:pt x="12027764" y="235089"/>
                  </a:lnTo>
                  <a:lnTo>
                    <a:pt x="12030774" y="209169"/>
                  </a:lnTo>
                  <a:lnTo>
                    <a:pt x="12044350" y="159194"/>
                  </a:lnTo>
                  <a:lnTo>
                    <a:pt x="12065838" y="118402"/>
                  </a:lnTo>
                  <a:lnTo>
                    <a:pt x="12094769" y="88328"/>
                  </a:lnTo>
                  <a:lnTo>
                    <a:pt x="12130024" y="69596"/>
                  </a:lnTo>
                  <a:lnTo>
                    <a:pt x="12171096" y="63360"/>
                  </a:lnTo>
                  <a:lnTo>
                    <a:pt x="12202363" y="66941"/>
                  </a:lnTo>
                  <a:lnTo>
                    <a:pt x="12254548" y="95643"/>
                  </a:lnTo>
                  <a:lnTo>
                    <a:pt x="12292355" y="152260"/>
                  </a:lnTo>
                  <a:lnTo>
                    <a:pt x="12304293" y="188937"/>
                  </a:lnTo>
                  <a:lnTo>
                    <a:pt x="12311456" y="230987"/>
                  </a:lnTo>
                  <a:lnTo>
                    <a:pt x="12313844" y="278447"/>
                  </a:lnTo>
                  <a:lnTo>
                    <a:pt x="12313844" y="62280"/>
                  </a:lnTo>
                  <a:lnTo>
                    <a:pt x="12278030" y="31394"/>
                  </a:lnTo>
                  <a:lnTo>
                    <a:pt x="12228284" y="7899"/>
                  </a:lnTo>
                  <a:lnTo>
                    <a:pt x="12174652" y="127"/>
                  </a:lnTo>
                  <a:lnTo>
                    <a:pt x="12153697" y="1308"/>
                  </a:lnTo>
                  <a:lnTo>
                    <a:pt x="12113197" y="10680"/>
                  </a:lnTo>
                  <a:lnTo>
                    <a:pt x="12074893" y="29362"/>
                  </a:lnTo>
                  <a:lnTo>
                    <a:pt x="12040349" y="56642"/>
                  </a:lnTo>
                  <a:lnTo>
                    <a:pt x="12010466" y="92303"/>
                  </a:lnTo>
                  <a:lnTo>
                    <a:pt x="11986552" y="135724"/>
                  </a:lnTo>
                  <a:lnTo>
                    <a:pt x="11969420" y="186893"/>
                  </a:lnTo>
                  <a:lnTo>
                    <a:pt x="11961698" y="235089"/>
                  </a:lnTo>
                  <a:lnTo>
                    <a:pt x="11869217" y="235089"/>
                  </a:lnTo>
                  <a:lnTo>
                    <a:pt x="11869217" y="9131"/>
                  </a:lnTo>
                  <a:lnTo>
                    <a:pt x="11795049" y="9131"/>
                  </a:lnTo>
                  <a:lnTo>
                    <a:pt x="11796827" y="21145"/>
                  </a:lnTo>
                  <a:lnTo>
                    <a:pt x="11798198" y="35547"/>
                  </a:lnTo>
                  <a:lnTo>
                    <a:pt x="11799164" y="52412"/>
                  </a:lnTo>
                  <a:lnTo>
                    <a:pt x="11799748" y="71856"/>
                  </a:lnTo>
                  <a:lnTo>
                    <a:pt x="11800027" y="94399"/>
                  </a:lnTo>
                  <a:lnTo>
                    <a:pt x="11800269" y="135724"/>
                  </a:lnTo>
                  <a:lnTo>
                    <a:pt x="11800396" y="152260"/>
                  </a:lnTo>
                  <a:lnTo>
                    <a:pt x="11800434" y="405650"/>
                  </a:lnTo>
                  <a:lnTo>
                    <a:pt x="11800002" y="453999"/>
                  </a:lnTo>
                  <a:lnTo>
                    <a:pt x="11799189" y="493534"/>
                  </a:lnTo>
                  <a:lnTo>
                    <a:pt x="11795049" y="536956"/>
                  </a:lnTo>
                  <a:lnTo>
                    <a:pt x="11869217" y="536956"/>
                  </a:lnTo>
                  <a:lnTo>
                    <a:pt x="11869217" y="292938"/>
                  </a:lnTo>
                  <a:lnTo>
                    <a:pt x="11960200" y="292938"/>
                  </a:lnTo>
                  <a:lnTo>
                    <a:pt x="11961279" y="318198"/>
                  </a:lnTo>
                  <a:lnTo>
                    <a:pt x="11966588" y="356438"/>
                  </a:lnTo>
                  <a:lnTo>
                    <a:pt x="11987962" y="423265"/>
                  </a:lnTo>
                  <a:lnTo>
                    <a:pt x="12021083" y="476173"/>
                  </a:lnTo>
                  <a:lnTo>
                    <a:pt x="12063654" y="514756"/>
                  </a:lnTo>
                  <a:lnTo>
                    <a:pt x="12113197" y="538175"/>
                  </a:lnTo>
                  <a:lnTo>
                    <a:pt x="12167413" y="545998"/>
                  </a:lnTo>
                  <a:lnTo>
                    <a:pt x="12188152" y="544804"/>
                  </a:lnTo>
                  <a:lnTo>
                    <a:pt x="12228500" y="535368"/>
                  </a:lnTo>
                  <a:lnTo>
                    <a:pt x="12267159" y="516712"/>
                  </a:lnTo>
                  <a:lnTo>
                    <a:pt x="12301931" y="489458"/>
                  </a:lnTo>
                  <a:lnTo>
                    <a:pt x="12308319" y="482727"/>
                  </a:lnTo>
                  <a:lnTo>
                    <a:pt x="12317781" y="472782"/>
                  </a:lnTo>
                  <a:lnTo>
                    <a:pt x="12345289" y="433247"/>
                  </a:lnTo>
                  <a:lnTo>
                    <a:pt x="12366422" y="385851"/>
                  </a:lnTo>
                  <a:lnTo>
                    <a:pt x="12379795" y="331038"/>
                  </a:lnTo>
                  <a:lnTo>
                    <a:pt x="12383148" y="301066"/>
                  </a:lnTo>
                  <a:lnTo>
                    <a:pt x="12384329" y="269443"/>
                  </a:lnTo>
                  <a:close/>
                </a:path>
                <a:path w="15074900" h="703580">
                  <a:moveTo>
                    <a:pt x="12968529" y="477329"/>
                  </a:moveTo>
                  <a:lnTo>
                    <a:pt x="12901727" y="477329"/>
                  </a:lnTo>
                  <a:lnTo>
                    <a:pt x="12901816" y="114427"/>
                  </a:lnTo>
                  <a:lnTo>
                    <a:pt x="12902540" y="68795"/>
                  </a:lnTo>
                  <a:lnTo>
                    <a:pt x="12905321" y="21069"/>
                  </a:lnTo>
                  <a:lnTo>
                    <a:pt x="12907188" y="9131"/>
                  </a:lnTo>
                  <a:lnTo>
                    <a:pt x="12833020" y="9131"/>
                  </a:lnTo>
                  <a:lnTo>
                    <a:pt x="12833020" y="68795"/>
                  </a:lnTo>
                  <a:lnTo>
                    <a:pt x="12833020" y="477329"/>
                  </a:lnTo>
                  <a:lnTo>
                    <a:pt x="12590831" y="477329"/>
                  </a:lnTo>
                  <a:lnTo>
                    <a:pt x="12615278" y="427075"/>
                  </a:lnTo>
                  <a:lnTo>
                    <a:pt x="12637084" y="376453"/>
                  </a:lnTo>
                  <a:lnTo>
                    <a:pt x="12656363" y="325475"/>
                  </a:lnTo>
                  <a:lnTo>
                    <a:pt x="12673254" y="274142"/>
                  </a:lnTo>
                  <a:lnTo>
                    <a:pt x="12687376" y="222656"/>
                  </a:lnTo>
                  <a:lnTo>
                    <a:pt x="12699111" y="171234"/>
                  </a:lnTo>
                  <a:lnTo>
                    <a:pt x="12708484" y="119938"/>
                  </a:lnTo>
                  <a:lnTo>
                    <a:pt x="12715545" y="68795"/>
                  </a:lnTo>
                  <a:lnTo>
                    <a:pt x="12833020" y="68795"/>
                  </a:lnTo>
                  <a:lnTo>
                    <a:pt x="12833020" y="9131"/>
                  </a:lnTo>
                  <a:lnTo>
                    <a:pt x="12652299" y="9131"/>
                  </a:lnTo>
                  <a:lnTo>
                    <a:pt x="12648044" y="57378"/>
                  </a:lnTo>
                  <a:lnTo>
                    <a:pt x="12641694" y="105486"/>
                  </a:lnTo>
                  <a:lnTo>
                    <a:pt x="12633249" y="153492"/>
                  </a:lnTo>
                  <a:lnTo>
                    <a:pt x="12622733" y="201447"/>
                  </a:lnTo>
                  <a:lnTo>
                    <a:pt x="12610135" y="249377"/>
                  </a:lnTo>
                  <a:lnTo>
                    <a:pt x="12595441" y="296722"/>
                  </a:lnTo>
                  <a:lnTo>
                    <a:pt x="12578702" y="343192"/>
                  </a:lnTo>
                  <a:lnTo>
                    <a:pt x="12559970" y="388785"/>
                  </a:lnTo>
                  <a:lnTo>
                    <a:pt x="12539269" y="433501"/>
                  </a:lnTo>
                  <a:lnTo>
                    <a:pt x="12516663" y="477329"/>
                  </a:lnTo>
                  <a:lnTo>
                    <a:pt x="12458878" y="477329"/>
                  </a:lnTo>
                  <a:lnTo>
                    <a:pt x="12458878" y="703249"/>
                  </a:lnTo>
                  <a:lnTo>
                    <a:pt x="12518568" y="703249"/>
                  </a:lnTo>
                  <a:lnTo>
                    <a:pt x="12518631" y="678472"/>
                  </a:lnTo>
                  <a:lnTo>
                    <a:pt x="12518885" y="664857"/>
                  </a:lnTo>
                  <a:lnTo>
                    <a:pt x="12519457" y="650278"/>
                  </a:lnTo>
                  <a:lnTo>
                    <a:pt x="12519939" y="635165"/>
                  </a:lnTo>
                  <a:lnTo>
                    <a:pt x="12520663" y="620001"/>
                  </a:lnTo>
                  <a:lnTo>
                    <a:pt x="12524524" y="575170"/>
                  </a:lnTo>
                  <a:lnTo>
                    <a:pt x="12531141" y="536956"/>
                  </a:lnTo>
                  <a:lnTo>
                    <a:pt x="12896266" y="536956"/>
                  </a:lnTo>
                  <a:lnTo>
                    <a:pt x="12902895" y="575297"/>
                  </a:lnTo>
                  <a:lnTo>
                    <a:pt x="12906566" y="620077"/>
                  </a:lnTo>
                  <a:lnTo>
                    <a:pt x="12908445" y="664870"/>
                  </a:lnTo>
                  <a:lnTo>
                    <a:pt x="12908966" y="703249"/>
                  </a:lnTo>
                  <a:lnTo>
                    <a:pt x="12968529" y="703249"/>
                  </a:lnTo>
                  <a:lnTo>
                    <a:pt x="12968529" y="536956"/>
                  </a:lnTo>
                  <a:lnTo>
                    <a:pt x="12968529" y="477329"/>
                  </a:lnTo>
                  <a:close/>
                </a:path>
                <a:path w="15074900" h="703580">
                  <a:moveTo>
                    <a:pt x="13650900" y="536956"/>
                  </a:moveTo>
                  <a:lnTo>
                    <a:pt x="13638848" y="492391"/>
                  </a:lnTo>
                  <a:lnTo>
                    <a:pt x="13625754" y="448576"/>
                  </a:lnTo>
                  <a:lnTo>
                    <a:pt x="13611568" y="406717"/>
                  </a:lnTo>
                  <a:lnTo>
                    <a:pt x="13597306" y="368503"/>
                  </a:lnTo>
                  <a:lnTo>
                    <a:pt x="13576122" y="321348"/>
                  </a:lnTo>
                  <a:lnTo>
                    <a:pt x="13540499" y="273443"/>
                  </a:lnTo>
                  <a:lnTo>
                    <a:pt x="13504469" y="254977"/>
                  </a:lnTo>
                  <a:lnTo>
                    <a:pt x="13511289" y="250113"/>
                  </a:lnTo>
                  <a:lnTo>
                    <a:pt x="13539254" y="215684"/>
                  </a:lnTo>
                  <a:lnTo>
                    <a:pt x="13553808" y="179044"/>
                  </a:lnTo>
                  <a:lnTo>
                    <a:pt x="13563232" y="136956"/>
                  </a:lnTo>
                  <a:lnTo>
                    <a:pt x="13566991" y="117919"/>
                  </a:lnTo>
                  <a:lnTo>
                    <a:pt x="13568883" y="109588"/>
                  </a:lnTo>
                  <a:lnTo>
                    <a:pt x="13587527" y="73685"/>
                  </a:lnTo>
                  <a:lnTo>
                    <a:pt x="13601116" y="64973"/>
                  </a:lnTo>
                  <a:lnTo>
                    <a:pt x="13609244" y="65189"/>
                  </a:lnTo>
                  <a:lnTo>
                    <a:pt x="13616191" y="65481"/>
                  </a:lnTo>
                  <a:lnTo>
                    <a:pt x="13622655" y="66421"/>
                  </a:lnTo>
                  <a:lnTo>
                    <a:pt x="13628764" y="68097"/>
                  </a:lnTo>
                  <a:lnTo>
                    <a:pt x="13634644" y="70586"/>
                  </a:lnTo>
                  <a:lnTo>
                    <a:pt x="13635914" y="64973"/>
                  </a:lnTo>
                  <a:lnTo>
                    <a:pt x="13648995" y="7340"/>
                  </a:lnTo>
                  <a:lnTo>
                    <a:pt x="13643788" y="5181"/>
                  </a:lnTo>
                  <a:lnTo>
                    <a:pt x="13636422" y="3073"/>
                  </a:lnTo>
                  <a:lnTo>
                    <a:pt x="13628269" y="2108"/>
                  </a:lnTo>
                  <a:lnTo>
                    <a:pt x="13619658" y="787"/>
                  </a:lnTo>
                  <a:lnTo>
                    <a:pt x="13611276" y="0"/>
                  </a:lnTo>
                  <a:lnTo>
                    <a:pt x="13603910" y="127"/>
                  </a:lnTo>
                  <a:lnTo>
                    <a:pt x="13582853" y="2108"/>
                  </a:lnTo>
                  <a:lnTo>
                    <a:pt x="13535203" y="32651"/>
                  </a:lnTo>
                  <a:lnTo>
                    <a:pt x="13513994" y="78740"/>
                  </a:lnTo>
                  <a:lnTo>
                    <a:pt x="13502589" y="122212"/>
                  </a:lnTo>
                  <a:lnTo>
                    <a:pt x="13499008" y="137121"/>
                  </a:lnTo>
                  <a:lnTo>
                    <a:pt x="13495007" y="151650"/>
                  </a:lnTo>
                  <a:lnTo>
                    <a:pt x="13479196" y="189890"/>
                  </a:lnTo>
                  <a:lnTo>
                    <a:pt x="13445668" y="223875"/>
                  </a:lnTo>
                  <a:lnTo>
                    <a:pt x="13408584" y="233260"/>
                  </a:lnTo>
                  <a:lnTo>
                    <a:pt x="13383311" y="233260"/>
                  </a:lnTo>
                  <a:lnTo>
                    <a:pt x="13383311" y="9131"/>
                  </a:lnTo>
                  <a:lnTo>
                    <a:pt x="13314604" y="9131"/>
                  </a:lnTo>
                  <a:lnTo>
                    <a:pt x="13314604" y="233260"/>
                  </a:lnTo>
                  <a:lnTo>
                    <a:pt x="13289331" y="233260"/>
                  </a:lnTo>
                  <a:lnTo>
                    <a:pt x="13252247" y="223875"/>
                  </a:lnTo>
                  <a:lnTo>
                    <a:pt x="13218846" y="189890"/>
                  </a:lnTo>
                  <a:lnTo>
                    <a:pt x="13203098" y="151638"/>
                  </a:lnTo>
                  <a:lnTo>
                    <a:pt x="13195414" y="122199"/>
                  </a:lnTo>
                  <a:lnTo>
                    <a:pt x="13191630" y="107492"/>
                  </a:lnTo>
                  <a:lnTo>
                    <a:pt x="13179717" y="65189"/>
                  </a:lnTo>
                  <a:lnTo>
                    <a:pt x="13149440" y="18415"/>
                  </a:lnTo>
                  <a:lnTo>
                    <a:pt x="13094132" y="127"/>
                  </a:lnTo>
                  <a:lnTo>
                    <a:pt x="13086385" y="127"/>
                  </a:lnTo>
                  <a:lnTo>
                    <a:pt x="13078257" y="419"/>
                  </a:lnTo>
                  <a:lnTo>
                    <a:pt x="13069875" y="2108"/>
                  </a:lnTo>
                  <a:lnTo>
                    <a:pt x="13061493" y="3429"/>
                  </a:lnTo>
                  <a:lnTo>
                    <a:pt x="13054127" y="4762"/>
                  </a:lnTo>
                  <a:lnTo>
                    <a:pt x="13048920" y="7340"/>
                  </a:lnTo>
                  <a:lnTo>
                    <a:pt x="13063398" y="70586"/>
                  </a:lnTo>
                  <a:lnTo>
                    <a:pt x="13069037" y="68199"/>
                  </a:lnTo>
                  <a:lnTo>
                    <a:pt x="13075120" y="66459"/>
                  </a:lnTo>
                  <a:lnTo>
                    <a:pt x="13081661" y="65443"/>
                  </a:lnTo>
                  <a:lnTo>
                    <a:pt x="13088671" y="65189"/>
                  </a:lnTo>
                  <a:lnTo>
                    <a:pt x="13097180" y="65189"/>
                  </a:lnTo>
                  <a:lnTo>
                    <a:pt x="13124866" y="95910"/>
                  </a:lnTo>
                  <a:lnTo>
                    <a:pt x="13134797" y="137121"/>
                  </a:lnTo>
                  <a:lnTo>
                    <a:pt x="13136740" y="147116"/>
                  </a:lnTo>
                  <a:lnTo>
                    <a:pt x="13147434" y="189547"/>
                  </a:lnTo>
                  <a:lnTo>
                    <a:pt x="13165938" y="227660"/>
                  </a:lnTo>
                  <a:lnTo>
                    <a:pt x="13193573" y="254977"/>
                  </a:lnTo>
                  <a:lnTo>
                    <a:pt x="13184873" y="258140"/>
                  </a:lnTo>
                  <a:lnTo>
                    <a:pt x="13147256" y="286473"/>
                  </a:lnTo>
                  <a:lnTo>
                    <a:pt x="13121475" y="327177"/>
                  </a:lnTo>
                  <a:lnTo>
                    <a:pt x="13097955" y="380923"/>
                  </a:lnTo>
                  <a:lnTo>
                    <a:pt x="13081876" y="423189"/>
                  </a:lnTo>
                  <a:lnTo>
                    <a:pt x="13066421" y="468922"/>
                  </a:lnTo>
                  <a:lnTo>
                    <a:pt x="13052882" y="514604"/>
                  </a:lnTo>
                  <a:lnTo>
                    <a:pt x="13047142" y="536956"/>
                  </a:lnTo>
                  <a:lnTo>
                    <a:pt x="13124866" y="536956"/>
                  </a:lnTo>
                  <a:lnTo>
                    <a:pt x="13134061" y="497789"/>
                  </a:lnTo>
                  <a:lnTo>
                    <a:pt x="13143230" y="462368"/>
                  </a:lnTo>
                  <a:lnTo>
                    <a:pt x="13161696" y="403034"/>
                  </a:lnTo>
                  <a:lnTo>
                    <a:pt x="13181597" y="357162"/>
                  </a:lnTo>
                  <a:lnTo>
                    <a:pt x="13204368" y="323659"/>
                  </a:lnTo>
                  <a:lnTo>
                    <a:pt x="13234594" y="299986"/>
                  </a:lnTo>
                  <a:lnTo>
                    <a:pt x="13273075" y="291109"/>
                  </a:lnTo>
                  <a:lnTo>
                    <a:pt x="13314604" y="291109"/>
                  </a:lnTo>
                  <a:lnTo>
                    <a:pt x="13314604" y="536956"/>
                  </a:lnTo>
                  <a:lnTo>
                    <a:pt x="13383311" y="536956"/>
                  </a:lnTo>
                  <a:lnTo>
                    <a:pt x="13383311" y="291109"/>
                  </a:lnTo>
                  <a:lnTo>
                    <a:pt x="13424840" y="291109"/>
                  </a:lnTo>
                  <a:lnTo>
                    <a:pt x="13463448" y="299986"/>
                  </a:lnTo>
                  <a:lnTo>
                    <a:pt x="13493547" y="323659"/>
                  </a:lnTo>
                  <a:lnTo>
                    <a:pt x="13516343" y="357238"/>
                  </a:lnTo>
                  <a:lnTo>
                    <a:pt x="13536219" y="403034"/>
                  </a:lnTo>
                  <a:lnTo>
                    <a:pt x="13554596" y="462457"/>
                  </a:lnTo>
                  <a:lnTo>
                    <a:pt x="13573176" y="536956"/>
                  </a:lnTo>
                  <a:lnTo>
                    <a:pt x="13650900" y="536956"/>
                  </a:lnTo>
                  <a:close/>
                </a:path>
                <a:path w="15074900" h="703580">
                  <a:moveTo>
                    <a:pt x="14091844" y="471893"/>
                  </a:moveTo>
                  <a:lnTo>
                    <a:pt x="14050925" y="475742"/>
                  </a:lnTo>
                  <a:lnTo>
                    <a:pt x="13992581" y="477100"/>
                  </a:lnTo>
                  <a:lnTo>
                    <a:pt x="13943254" y="477329"/>
                  </a:lnTo>
                  <a:lnTo>
                    <a:pt x="13847877" y="477329"/>
                  </a:lnTo>
                  <a:lnTo>
                    <a:pt x="13847877" y="289331"/>
                  </a:lnTo>
                  <a:lnTo>
                    <a:pt x="14053998" y="289331"/>
                  </a:lnTo>
                  <a:lnTo>
                    <a:pt x="14053998" y="231482"/>
                  </a:lnTo>
                  <a:lnTo>
                    <a:pt x="13847877" y="231482"/>
                  </a:lnTo>
                  <a:lnTo>
                    <a:pt x="13847877" y="68795"/>
                  </a:lnTo>
                  <a:lnTo>
                    <a:pt x="14081049" y="68795"/>
                  </a:lnTo>
                  <a:lnTo>
                    <a:pt x="14081049" y="9131"/>
                  </a:lnTo>
                  <a:lnTo>
                    <a:pt x="13773709" y="9131"/>
                  </a:lnTo>
                  <a:lnTo>
                    <a:pt x="13775487" y="21145"/>
                  </a:lnTo>
                  <a:lnTo>
                    <a:pt x="13776859" y="35547"/>
                  </a:lnTo>
                  <a:lnTo>
                    <a:pt x="13778687" y="93141"/>
                  </a:lnTo>
                  <a:lnTo>
                    <a:pt x="13778954" y="140385"/>
                  </a:lnTo>
                  <a:lnTo>
                    <a:pt x="13779170" y="166408"/>
                  </a:lnTo>
                  <a:lnTo>
                    <a:pt x="13779170" y="379717"/>
                  </a:lnTo>
                  <a:lnTo>
                    <a:pt x="13779094" y="405650"/>
                  </a:lnTo>
                  <a:lnTo>
                    <a:pt x="13778687" y="452831"/>
                  </a:lnTo>
                  <a:lnTo>
                    <a:pt x="13777849" y="493534"/>
                  </a:lnTo>
                  <a:lnTo>
                    <a:pt x="13773709" y="536956"/>
                  </a:lnTo>
                  <a:lnTo>
                    <a:pt x="14091844" y="536956"/>
                  </a:lnTo>
                  <a:lnTo>
                    <a:pt x="14091844" y="471893"/>
                  </a:lnTo>
                  <a:close/>
                </a:path>
                <a:path w="15074900" h="703580">
                  <a:moveTo>
                    <a:pt x="14568856" y="9131"/>
                  </a:moveTo>
                  <a:lnTo>
                    <a:pt x="14151280" y="9131"/>
                  </a:lnTo>
                  <a:lnTo>
                    <a:pt x="14151280" y="76022"/>
                  </a:lnTo>
                  <a:lnTo>
                    <a:pt x="14162075" y="73888"/>
                  </a:lnTo>
                  <a:lnTo>
                    <a:pt x="14172806" y="72148"/>
                  </a:lnTo>
                  <a:lnTo>
                    <a:pt x="14216304" y="69062"/>
                  </a:lnTo>
                  <a:lnTo>
                    <a:pt x="14239799" y="68795"/>
                  </a:lnTo>
                  <a:lnTo>
                    <a:pt x="14324762" y="68795"/>
                  </a:lnTo>
                  <a:lnTo>
                    <a:pt x="14324749" y="379717"/>
                  </a:lnTo>
                  <a:lnTo>
                    <a:pt x="14324419" y="429996"/>
                  </a:lnTo>
                  <a:lnTo>
                    <a:pt x="14323619" y="474230"/>
                  </a:lnTo>
                  <a:lnTo>
                    <a:pt x="14319631" y="524903"/>
                  </a:lnTo>
                  <a:lnTo>
                    <a:pt x="14317650" y="536956"/>
                  </a:lnTo>
                  <a:lnTo>
                    <a:pt x="14400708" y="536956"/>
                  </a:lnTo>
                  <a:lnTo>
                    <a:pt x="14395501" y="493433"/>
                  </a:lnTo>
                  <a:lnTo>
                    <a:pt x="14394193" y="452932"/>
                  </a:lnTo>
                  <a:lnTo>
                    <a:pt x="14393494" y="405650"/>
                  </a:lnTo>
                  <a:lnTo>
                    <a:pt x="14393469" y="379717"/>
                  </a:lnTo>
                  <a:lnTo>
                    <a:pt x="14393469" y="68795"/>
                  </a:lnTo>
                  <a:lnTo>
                    <a:pt x="14480210" y="68795"/>
                  </a:lnTo>
                  <a:lnTo>
                    <a:pt x="14492300" y="68859"/>
                  </a:lnTo>
                  <a:lnTo>
                    <a:pt x="14536611" y="70916"/>
                  </a:lnTo>
                  <a:lnTo>
                    <a:pt x="14568856" y="76022"/>
                  </a:lnTo>
                  <a:lnTo>
                    <a:pt x="14568856" y="9131"/>
                  </a:lnTo>
                  <a:close/>
                </a:path>
                <a:path w="15074900" h="703580">
                  <a:moveTo>
                    <a:pt x="15074824" y="536956"/>
                  </a:moveTo>
                  <a:lnTo>
                    <a:pt x="15059419" y="500621"/>
                  </a:lnTo>
                  <a:lnTo>
                    <a:pt x="15040636" y="453212"/>
                  </a:lnTo>
                  <a:lnTo>
                    <a:pt x="15020354" y="397776"/>
                  </a:lnTo>
                  <a:lnTo>
                    <a:pt x="15000059" y="341731"/>
                  </a:lnTo>
                  <a:lnTo>
                    <a:pt x="14932076" y="154000"/>
                  </a:lnTo>
                  <a:lnTo>
                    <a:pt x="14932076" y="341731"/>
                  </a:lnTo>
                  <a:lnTo>
                    <a:pt x="14748815" y="341731"/>
                  </a:lnTo>
                  <a:lnTo>
                    <a:pt x="14839874" y="79641"/>
                  </a:lnTo>
                  <a:lnTo>
                    <a:pt x="14932076" y="341731"/>
                  </a:lnTo>
                  <a:lnTo>
                    <a:pt x="14932076" y="154000"/>
                  </a:lnTo>
                  <a:lnTo>
                    <a:pt x="14905152" y="79641"/>
                  </a:lnTo>
                  <a:lnTo>
                    <a:pt x="14879625" y="9131"/>
                  </a:lnTo>
                  <a:lnTo>
                    <a:pt x="14801901" y="9131"/>
                  </a:lnTo>
                  <a:lnTo>
                    <a:pt x="14657248" y="408609"/>
                  </a:lnTo>
                  <a:lnTo>
                    <a:pt x="14640497" y="453428"/>
                  </a:lnTo>
                  <a:lnTo>
                    <a:pt x="14622107" y="500634"/>
                  </a:lnTo>
                  <a:lnTo>
                    <a:pt x="14606702" y="536956"/>
                  </a:lnTo>
                  <a:lnTo>
                    <a:pt x="14680743" y="536956"/>
                  </a:lnTo>
                  <a:lnTo>
                    <a:pt x="14729257" y="397776"/>
                  </a:lnTo>
                  <a:lnTo>
                    <a:pt x="14951634" y="397776"/>
                  </a:lnTo>
                  <a:lnTo>
                    <a:pt x="15000783" y="536956"/>
                  </a:lnTo>
                  <a:lnTo>
                    <a:pt x="15074824" y="536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8323" y="2943885"/>
              <a:ext cx="104330" cy="1790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44366" y="2942602"/>
              <a:ext cx="126352" cy="1803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94532" y="4220222"/>
              <a:ext cx="276186" cy="1803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3752" y="5497842"/>
              <a:ext cx="112839" cy="1803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44366" y="5497842"/>
              <a:ext cx="126352" cy="1803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04006" y="6774192"/>
              <a:ext cx="112699" cy="1790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44366" y="6774192"/>
              <a:ext cx="126352" cy="1803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6655" y="8053095"/>
              <a:ext cx="96139" cy="1777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44366" y="8051812"/>
              <a:ext cx="126352" cy="1803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40995" y="9864104"/>
              <a:ext cx="164973" cy="1625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33526" y="9913640"/>
              <a:ext cx="112522" cy="1676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866266" y="9913632"/>
              <a:ext cx="99695" cy="113030"/>
            </a:xfrm>
            <a:custGeom>
              <a:avLst/>
              <a:gdLst/>
              <a:ahLst/>
              <a:cxnLst/>
              <a:rect l="l" t="t" r="r" b="b"/>
              <a:pathLst>
                <a:path w="99694" h="113029">
                  <a:moveTo>
                    <a:pt x="99631" y="106680"/>
                  </a:moveTo>
                  <a:lnTo>
                    <a:pt x="98806" y="106680"/>
                  </a:lnTo>
                  <a:lnTo>
                    <a:pt x="98806" y="99060"/>
                  </a:lnTo>
                  <a:lnTo>
                    <a:pt x="98513" y="99060"/>
                  </a:lnTo>
                  <a:lnTo>
                    <a:pt x="98513" y="90170"/>
                  </a:lnTo>
                  <a:lnTo>
                    <a:pt x="98564" y="82550"/>
                  </a:lnTo>
                  <a:lnTo>
                    <a:pt x="98374" y="82550"/>
                  </a:lnTo>
                  <a:lnTo>
                    <a:pt x="98374" y="74930"/>
                  </a:lnTo>
                  <a:lnTo>
                    <a:pt x="98259" y="67310"/>
                  </a:lnTo>
                  <a:lnTo>
                    <a:pt x="98285" y="60960"/>
                  </a:lnTo>
                  <a:lnTo>
                    <a:pt x="98374" y="58420"/>
                  </a:lnTo>
                  <a:lnTo>
                    <a:pt x="98399" y="58420"/>
                  </a:lnTo>
                  <a:lnTo>
                    <a:pt x="98399" y="0"/>
                  </a:lnTo>
                  <a:lnTo>
                    <a:pt x="77698" y="0"/>
                  </a:lnTo>
                  <a:lnTo>
                    <a:pt x="77698" y="44450"/>
                  </a:lnTo>
                  <a:lnTo>
                    <a:pt x="21945" y="44450"/>
                  </a:lnTo>
                  <a:lnTo>
                    <a:pt x="21945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58" y="6350"/>
                  </a:lnTo>
                  <a:lnTo>
                    <a:pt x="558" y="13970"/>
                  </a:lnTo>
                  <a:lnTo>
                    <a:pt x="850" y="13970"/>
                  </a:lnTo>
                  <a:lnTo>
                    <a:pt x="850" y="22860"/>
                  </a:lnTo>
                  <a:lnTo>
                    <a:pt x="1054" y="22860"/>
                  </a:lnTo>
                  <a:lnTo>
                    <a:pt x="1054" y="30480"/>
                  </a:lnTo>
                  <a:lnTo>
                    <a:pt x="1168" y="38100"/>
                  </a:lnTo>
                  <a:lnTo>
                    <a:pt x="1244" y="44450"/>
                  </a:lnTo>
                  <a:lnTo>
                    <a:pt x="1320" y="54610"/>
                  </a:lnTo>
                  <a:lnTo>
                    <a:pt x="1371" y="58420"/>
                  </a:lnTo>
                  <a:lnTo>
                    <a:pt x="1371" y="113030"/>
                  </a:lnTo>
                  <a:lnTo>
                    <a:pt x="21945" y="113030"/>
                  </a:lnTo>
                  <a:lnTo>
                    <a:pt x="21945" y="60960"/>
                  </a:lnTo>
                  <a:lnTo>
                    <a:pt x="77698" y="60960"/>
                  </a:lnTo>
                  <a:lnTo>
                    <a:pt x="77698" y="113030"/>
                  </a:lnTo>
                  <a:lnTo>
                    <a:pt x="99631" y="113030"/>
                  </a:lnTo>
                  <a:lnTo>
                    <a:pt x="99631" y="10668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01750" y="9913640"/>
              <a:ext cx="100965" cy="11300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139316" y="9913632"/>
              <a:ext cx="109855" cy="161290"/>
            </a:xfrm>
            <a:custGeom>
              <a:avLst/>
              <a:gdLst/>
              <a:ahLst/>
              <a:cxnLst/>
              <a:rect l="l" t="t" r="r" b="b"/>
              <a:pathLst>
                <a:path w="109855" h="161290">
                  <a:moveTo>
                    <a:pt x="109448" y="96520"/>
                  </a:moveTo>
                  <a:lnTo>
                    <a:pt x="91668" y="96520"/>
                  </a:lnTo>
                  <a:lnTo>
                    <a:pt x="91668" y="54610"/>
                  </a:lnTo>
                  <a:lnTo>
                    <a:pt x="91630" y="38100"/>
                  </a:lnTo>
                  <a:lnTo>
                    <a:pt x="91630" y="30480"/>
                  </a:lnTo>
                  <a:lnTo>
                    <a:pt x="91795" y="30480"/>
                  </a:lnTo>
                  <a:lnTo>
                    <a:pt x="91795" y="22860"/>
                  </a:lnTo>
                  <a:lnTo>
                    <a:pt x="91986" y="22860"/>
                  </a:lnTo>
                  <a:lnTo>
                    <a:pt x="91986" y="13970"/>
                  </a:lnTo>
                  <a:lnTo>
                    <a:pt x="92100" y="6350"/>
                  </a:lnTo>
                  <a:lnTo>
                    <a:pt x="92697" y="6350"/>
                  </a:lnTo>
                  <a:lnTo>
                    <a:pt x="92697" y="0"/>
                  </a:lnTo>
                  <a:lnTo>
                    <a:pt x="70967" y="0"/>
                  </a:lnTo>
                  <a:lnTo>
                    <a:pt x="70967" y="6350"/>
                  </a:lnTo>
                  <a:lnTo>
                    <a:pt x="70967" y="13970"/>
                  </a:lnTo>
                  <a:lnTo>
                    <a:pt x="70967" y="96520"/>
                  </a:lnTo>
                  <a:lnTo>
                    <a:pt x="21945" y="96520"/>
                  </a:lnTo>
                  <a:lnTo>
                    <a:pt x="21945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58" y="6350"/>
                  </a:lnTo>
                  <a:lnTo>
                    <a:pt x="558" y="13970"/>
                  </a:lnTo>
                  <a:lnTo>
                    <a:pt x="850" y="13970"/>
                  </a:lnTo>
                  <a:lnTo>
                    <a:pt x="850" y="22860"/>
                  </a:lnTo>
                  <a:lnTo>
                    <a:pt x="1054" y="22860"/>
                  </a:lnTo>
                  <a:lnTo>
                    <a:pt x="1054" y="30480"/>
                  </a:lnTo>
                  <a:lnTo>
                    <a:pt x="1168" y="38100"/>
                  </a:lnTo>
                  <a:lnTo>
                    <a:pt x="1295" y="38100"/>
                  </a:lnTo>
                  <a:lnTo>
                    <a:pt x="1295" y="54610"/>
                  </a:lnTo>
                  <a:lnTo>
                    <a:pt x="1371" y="96520"/>
                  </a:lnTo>
                  <a:lnTo>
                    <a:pt x="1371" y="113030"/>
                  </a:lnTo>
                  <a:lnTo>
                    <a:pt x="90512" y="113030"/>
                  </a:lnTo>
                  <a:lnTo>
                    <a:pt x="90512" y="118110"/>
                  </a:lnTo>
                  <a:lnTo>
                    <a:pt x="91135" y="118110"/>
                  </a:lnTo>
                  <a:lnTo>
                    <a:pt x="91135" y="123190"/>
                  </a:lnTo>
                  <a:lnTo>
                    <a:pt x="91694" y="123190"/>
                  </a:lnTo>
                  <a:lnTo>
                    <a:pt x="91694" y="128270"/>
                  </a:lnTo>
                  <a:lnTo>
                    <a:pt x="92316" y="128270"/>
                  </a:lnTo>
                  <a:lnTo>
                    <a:pt x="92316" y="134620"/>
                  </a:lnTo>
                  <a:lnTo>
                    <a:pt x="92557" y="134620"/>
                  </a:lnTo>
                  <a:lnTo>
                    <a:pt x="92557" y="139700"/>
                  </a:lnTo>
                  <a:lnTo>
                    <a:pt x="92824" y="139700"/>
                  </a:lnTo>
                  <a:lnTo>
                    <a:pt x="92824" y="146050"/>
                  </a:lnTo>
                  <a:lnTo>
                    <a:pt x="93129" y="146050"/>
                  </a:lnTo>
                  <a:lnTo>
                    <a:pt x="93129" y="151130"/>
                  </a:lnTo>
                  <a:lnTo>
                    <a:pt x="93078" y="156210"/>
                  </a:lnTo>
                  <a:lnTo>
                    <a:pt x="93103" y="161290"/>
                  </a:lnTo>
                  <a:lnTo>
                    <a:pt x="109448" y="161290"/>
                  </a:lnTo>
                  <a:lnTo>
                    <a:pt x="109448" y="113030"/>
                  </a:lnTo>
                  <a:lnTo>
                    <a:pt x="109448" y="9652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72260" y="9913640"/>
              <a:ext cx="100965" cy="1130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409294" y="9913632"/>
              <a:ext cx="96520" cy="113030"/>
            </a:xfrm>
            <a:custGeom>
              <a:avLst/>
              <a:gdLst/>
              <a:ahLst/>
              <a:cxnLst/>
              <a:rect l="l" t="t" r="r" b="b"/>
              <a:pathLst>
                <a:path w="96519" h="113029">
                  <a:moveTo>
                    <a:pt x="96100" y="106680"/>
                  </a:moveTo>
                  <a:lnTo>
                    <a:pt x="95338" y="106680"/>
                  </a:lnTo>
                  <a:lnTo>
                    <a:pt x="95338" y="99060"/>
                  </a:lnTo>
                  <a:lnTo>
                    <a:pt x="95046" y="99060"/>
                  </a:lnTo>
                  <a:lnTo>
                    <a:pt x="95046" y="90170"/>
                  </a:lnTo>
                  <a:lnTo>
                    <a:pt x="95034" y="82550"/>
                  </a:lnTo>
                  <a:lnTo>
                    <a:pt x="94869" y="82550"/>
                  </a:lnTo>
                  <a:lnTo>
                    <a:pt x="94869" y="74930"/>
                  </a:lnTo>
                  <a:lnTo>
                    <a:pt x="94780" y="67310"/>
                  </a:lnTo>
                  <a:lnTo>
                    <a:pt x="94805" y="58420"/>
                  </a:lnTo>
                  <a:lnTo>
                    <a:pt x="94869" y="16510"/>
                  </a:lnTo>
                  <a:lnTo>
                    <a:pt x="94869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0" y="58420"/>
                  </a:lnTo>
                  <a:lnTo>
                    <a:pt x="0" y="113030"/>
                  </a:lnTo>
                  <a:lnTo>
                    <a:pt x="20701" y="113030"/>
                  </a:lnTo>
                  <a:lnTo>
                    <a:pt x="20701" y="16510"/>
                  </a:lnTo>
                  <a:lnTo>
                    <a:pt x="74168" y="16510"/>
                  </a:lnTo>
                  <a:lnTo>
                    <a:pt x="74168" y="113030"/>
                  </a:lnTo>
                  <a:lnTo>
                    <a:pt x="96100" y="113030"/>
                  </a:lnTo>
                  <a:lnTo>
                    <a:pt x="96100" y="10668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36546" y="9912365"/>
              <a:ext cx="232155" cy="1155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00198" y="9913640"/>
              <a:ext cx="96520" cy="11300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924177" y="9913632"/>
              <a:ext cx="99695" cy="113030"/>
            </a:xfrm>
            <a:custGeom>
              <a:avLst/>
              <a:gdLst/>
              <a:ahLst/>
              <a:cxnLst/>
              <a:rect l="l" t="t" r="r" b="b"/>
              <a:pathLst>
                <a:path w="99694" h="113029">
                  <a:moveTo>
                    <a:pt x="99631" y="106680"/>
                  </a:moveTo>
                  <a:lnTo>
                    <a:pt x="98806" y="106680"/>
                  </a:lnTo>
                  <a:lnTo>
                    <a:pt x="98806" y="99060"/>
                  </a:lnTo>
                  <a:lnTo>
                    <a:pt x="98513" y="99060"/>
                  </a:lnTo>
                  <a:lnTo>
                    <a:pt x="98513" y="90170"/>
                  </a:lnTo>
                  <a:lnTo>
                    <a:pt x="98564" y="82550"/>
                  </a:lnTo>
                  <a:lnTo>
                    <a:pt x="98374" y="82550"/>
                  </a:lnTo>
                  <a:lnTo>
                    <a:pt x="98374" y="74930"/>
                  </a:lnTo>
                  <a:lnTo>
                    <a:pt x="98259" y="67310"/>
                  </a:lnTo>
                  <a:lnTo>
                    <a:pt x="98285" y="60960"/>
                  </a:lnTo>
                  <a:lnTo>
                    <a:pt x="98374" y="58420"/>
                  </a:lnTo>
                  <a:lnTo>
                    <a:pt x="98399" y="58420"/>
                  </a:lnTo>
                  <a:lnTo>
                    <a:pt x="98399" y="0"/>
                  </a:lnTo>
                  <a:lnTo>
                    <a:pt x="77698" y="0"/>
                  </a:lnTo>
                  <a:lnTo>
                    <a:pt x="77698" y="44450"/>
                  </a:lnTo>
                  <a:lnTo>
                    <a:pt x="21945" y="44450"/>
                  </a:lnTo>
                  <a:lnTo>
                    <a:pt x="21945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58" y="6350"/>
                  </a:lnTo>
                  <a:lnTo>
                    <a:pt x="558" y="13970"/>
                  </a:lnTo>
                  <a:lnTo>
                    <a:pt x="850" y="13970"/>
                  </a:lnTo>
                  <a:lnTo>
                    <a:pt x="850" y="22860"/>
                  </a:lnTo>
                  <a:lnTo>
                    <a:pt x="1054" y="22860"/>
                  </a:lnTo>
                  <a:lnTo>
                    <a:pt x="1054" y="30480"/>
                  </a:lnTo>
                  <a:lnTo>
                    <a:pt x="1168" y="38100"/>
                  </a:lnTo>
                  <a:lnTo>
                    <a:pt x="1244" y="44450"/>
                  </a:lnTo>
                  <a:lnTo>
                    <a:pt x="1320" y="54610"/>
                  </a:lnTo>
                  <a:lnTo>
                    <a:pt x="1371" y="58420"/>
                  </a:lnTo>
                  <a:lnTo>
                    <a:pt x="1371" y="113030"/>
                  </a:lnTo>
                  <a:lnTo>
                    <a:pt x="21945" y="113030"/>
                  </a:lnTo>
                  <a:lnTo>
                    <a:pt x="21945" y="60960"/>
                  </a:lnTo>
                  <a:lnTo>
                    <a:pt x="77698" y="60960"/>
                  </a:lnTo>
                  <a:lnTo>
                    <a:pt x="77698" y="113030"/>
                  </a:lnTo>
                  <a:lnTo>
                    <a:pt x="99631" y="113030"/>
                  </a:lnTo>
                  <a:lnTo>
                    <a:pt x="99631" y="10668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52420" y="9912370"/>
              <a:ext cx="106045" cy="11554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180691" y="9912365"/>
              <a:ext cx="100457" cy="1155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63570" y="9854346"/>
              <a:ext cx="988441" cy="22691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380866" y="9913632"/>
              <a:ext cx="99695" cy="113030"/>
            </a:xfrm>
            <a:custGeom>
              <a:avLst/>
              <a:gdLst/>
              <a:ahLst/>
              <a:cxnLst/>
              <a:rect l="l" t="t" r="r" b="b"/>
              <a:pathLst>
                <a:path w="99694" h="113029">
                  <a:moveTo>
                    <a:pt x="99631" y="106680"/>
                  </a:moveTo>
                  <a:lnTo>
                    <a:pt x="98806" y="106680"/>
                  </a:lnTo>
                  <a:lnTo>
                    <a:pt x="98806" y="99060"/>
                  </a:lnTo>
                  <a:lnTo>
                    <a:pt x="98513" y="99060"/>
                  </a:lnTo>
                  <a:lnTo>
                    <a:pt x="98513" y="90170"/>
                  </a:lnTo>
                  <a:lnTo>
                    <a:pt x="98564" y="82550"/>
                  </a:lnTo>
                  <a:lnTo>
                    <a:pt x="98374" y="82550"/>
                  </a:lnTo>
                  <a:lnTo>
                    <a:pt x="98374" y="74930"/>
                  </a:lnTo>
                  <a:lnTo>
                    <a:pt x="98259" y="67310"/>
                  </a:lnTo>
                  <a:lnTo>
                    <a:pt x="98285" y="60960"/>
                  </a:lnTo>
                  <a:lnTo>
                    <a:pt x="98374" y="58420"/>
                  </a:lnTo>
                  <a:lnTo>
                    <a:pt x="98399" y="58420"/>
                  </a:lnTo>
                  <a:lnTo>
                    <a:pt x="98399" y="0"/>
                  </a:lnTo>
                  <a:lnTo>
                    <a:pt x="77698" y="0"/>
                  </a:lnTo>
                  <a:lnTo>
                    <a:pt x="77698" y="44450"/>
                  </a:lnTo>
                  <a:lnTo>
                    <a:pt x="21945" y="44450"/>
                  </a:lnTo>
                  <a:lnTo>
                    <a:pt x="21945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58" y="6350"/>
                  </a:lnTo>
                  <a:lnTo>
                    <a:pt x="558" y="13970"/>
                  </a:lnTo>
                  <a:lnTo>
                    <a:pt x="850" y="13970"/>
                  </a:lnTo>
                  <a:lnTo>
                    <a:pt x="850" y="22860"/>
                  </a:lnTo>
                  <a:lnTo>
                    <a:pt x="1054" y="22860"/>
                  </a:lnTo>
                  <a:lnTo>
                    <a:pt x="1054" y="30480"/>
                  </a:lnTo>
                  <a:lnTo>
                    <a:pt x="1168" y="38100"/>
                  </a:lnTo>
                  <a:lnTo>
                    <a:pt x="1244" y="44450"/>
                  </a:lnTo>
                  <a:lnTo>
                    <a:pt x="1320" y="54610"/>
                  </a:lnTo>
                  <a:lnTo>
                    <a:pt x="1371" y="58420"/>
                  </a:lnTo>
                  <a:lnTo>
                    <a:pt x="1371" y="113030"/>
                  </a:lnTo>
                  <a:lnTo>
                    <a:pt x="21945" y="113030"/>
                  </a:lnTo>
                  <a:lnTo>
                    <a:pt x="21945" y="60960"/>
                  </a:lnTo>
                  <a:lnTo>
                    <a:pt x="77698" y="60960"/>
                  </a:lnTo>
                  <a:lnTo>
                    <a:pt x="77698" y="113030"/>
                  </a:lnTo>
                  <a:lnTo>
                    <a:pt x="99631" y="113030"/>
                  </a:lnTo>
                  <a:lnTo>
                    <a:pt x="99631" y="10668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6350" y="9913640"/>
              <a:ext cx="100965" cy="11300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645001" y="9912365"/>
              <a:ext cx="100457" cy="1155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840962" y="9863574"/>
              <a:ext cx="214628" cy="1624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078706" y="9864110"/>
              <a:ext cx="110363" cy="1625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14215" y="9862840"/>
              <a:ext cx="107061" cy="1638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-155381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ОСНОВНЫЕ ХАРАКТЕРИСТИКИ БЮДЖЕТА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371475" y="4624840"/>
            <a:ext cx="11449050" cy="216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NewRomanPSMT"/>
              </a:rPr>
              <a:t>* Субвенции (безвозмездные поступления) из бюджета Санкт-Петербурга на выполнение передаваемых полномочий по опеке и попечительству, составлению протоколов об административных правонарушениях.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NewRomanPSMT"/>
              </a:rPr>
              <a:t>Дотации бюджетам внутригородских муниципальных образований городов федерального значения на выравнивание бюджетной обеспеченности </a:t>
            </a:r>
            <a:br>
              <a:rPr lang="ru-RU" sz="1200" dirty="0">
                <a:effectLst/>
                <a:ea typeface="Calibri" panose="020F0502020204030204" pitchFamily="34" charset="0"/>
                <a:cs typeface="TimesNewRomanPSMT"/>
              </a:rPr>
            </a:br>
            <a:r>
              <a:rPr lang="ru-RU" sz="1200" dirty="0">
                <a:effectLst/>
                <a:ea typeface="Calibri" panose="020F0502020204030204" pitchFamily="34" charset="0"/>
                <a:cs typeface="TimesNewRomanPSMT"/>
              </a:rPr>
              <a:t>из бюджета субъекта Российской Федерации.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NewRomanPSMT"/>
              </a:rPr>
              <a:t>Субсидии бюджетам внутригородских муниципальных образований города федерального значения Санкт-Петербурга на организацию работ </a:t>
            </a:r>
            <a:br>
              <a:rPr lang="ru-RU" sz="1200" dirty="0">
                <a:effectLst/>
                <a:ea typeface="Calibri" panose="020F0502020204030204" pitchFamily="34" charset="0"/>
                <a:cs typeface="TimesNewRomanPSMT"/>
              </a:rPr>
            </a:br>
            <a:r>
              <a:rPr lang="ru-RU" sz="1200" dirty="0">
                <a:effectLst/>
                <a:ea typeface="Calibri" panose="020F0502020204030204" pitchFamily="34" charset="0"/>
                <a:cs typeface="TimesNewRomanPSMT"/>
              </a:rPr>
              <a:t>по благоустройству территории муниципального образования.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NewRomanPSMT"/>
              </a:rPr>
              <a:t>Субсидии бюджетам внутригородских муниципальных образований города федерального значения Санкт-Петербурга на осуществление работ в сфере озеленения на территории муниципального образования в части создания (размещения), переустройства, восстановления и ремонта объектов зеленых насаждений, расположенных на территориях зеленых насаждений общего пользования местного значения.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0E30EA6-5DA4-5DEE-D74E-C559E890F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11992"/>
              </p:ext>
            </p:extLst>
          </p:nvPr>
        </p:nvGraphicFramePr>
        <p:xfrm>
          <a:off x="528506" y="1112259"/>
          <a:ext cx="10816208" cy="340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052">
                  <a:extLst>
                    <a:ext uri="{9D8B030D-6E8A-4147-A177-3AD203B41FA5}">
                      <a16:colId xmlns:a16="http://schemas.microsoft.com/office/drawing/2014/main" val="1906040053"/>
                    </a:ext>
                  </a:extLst>
                </a:gridCol>
                <a:gridCol w="2704052">
                  <a:extLst>
                    <a:ext uri="{9D8B030D-6E8A-4147-A177-3AD203B41FA5}">
                      <a16:colId xmlns:a16="http://schemas.microsoft.com/office/drawing/2014/main" val="206739798"/>
                    </a:ext>
                  </a:extLst>
                </a:gridCol>
                <a:gridCol w="2704052">
                  <a:extLst>
                    <a:ext uri="{9D8B030D-6E8A-4147-A177-3AD203B41FA5}">
                      <a16:colId xmlns:a16="http://schemas.microsoft.com/office/drawing/2014/main" val="3019309914"/>
                    </a:ext>
                  </a:extLst>
                </a:gridCol>
                <a:gridCol w="2704052">
                  <a:extLst>
                    <a:ext uri="{9D8B030D-6E8A-4147-A177-3AD203B41FA5}">
                      <a16:colId xmlns:a16="http://schemas.microsoft.com/office/drawing/2014/main" val="234159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88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местного бюджета (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148 500,0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147 955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191 588,4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5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межбюджетные трансферты*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145 874,0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144 232,9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188 910,5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41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местного бюджета (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172 019,3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160 875,0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191 588,4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2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 (-) /</a:t>
                      </a:r>
                      <a:b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-23 519,3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-12 920,0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72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89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20788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ДИНАМИКА ДОХОДОВ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4F938C6-73E1-CCFA-D934-4DA8A34C7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80080"/>
              </p:ext>
            </p:extLst>
          </p:nvPr>
        </p:nvGraphicFramePr>
        <p:xfrm>
          <a:off x="783781" y="1328277"/>
          <a:ext cx="10140355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071">
                  <a:extLst>
                    <a:ext uri="{9D8B030D-6E8A-4147-A177-3AD203B41FA5}">
                      <a16:colId xmlns:a16="http://schemas.microsoft.com/office/drawing/2014/main" val="2160264362"/>
                    </a:ext>
                  </a:extLst>
                </a:gridCol>
                <a:gridCol w="2028071">
                  <a:extLst>
                    <a:ext uri="{9D8B030D-6E8A-4147-A177-3AD203B41FA5}">
                      <a16:colId xmlns:a16="http://schemas.microsoft.com/office/drawing/2014/main" val="2912306696"/>
                    </a:ext>
                  </a:extLst>
                </a:gridCol>
                <a:gridCol w="2028071">
                  <a:extLst>
                    <a:ext uri="{9D8B030D-6E8A-4147-A177-3AD203B41FA5}">
                      <a16:colId xmlns:a16="http://schemas.microsoft.com/office/drawing/2014/main" val="4260079357"/>
                    </a:ext>
                  </a:extLst>
                </a:gridCol>
                <a:gridCol w="2028071">
                  <a:extLst>
                    <a:ext uri="{9D8B030D-6E8A-4147-A177-3AD203B41FA5}">
                      <a16:colId xmlns:a16="http://schemas.microsoft.com/office/drawing/2014/main" val="3709892723"/>
                    </a:ext>
                  </a:extLst>
                </a:gridCol>
                <a:gridCol w="2028071">
                  <a:extLst>
                    <a:ext uri="{9D8B030D-6E8A-4147-A177-3AD203B41FA5}">
                      <a16:colId xmlns:a16="http://schemas.microsoft.com/office/drawing/2014/main" val="3816234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40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104 583,1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87 978,0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3 722,1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2 677,9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29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26 377,8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50 867,7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144 232,9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188 910,5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130 960,9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138 845,7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138 845,7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191 588,4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14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0C1A77-7A9C-7BD1-93CF-3832BAC3BA33}"/>
              </a:ext>
            </a:extLst>
          </p:cNvPr>
          <p:cNvSpPr txBox="1"/>
          <p:nvPr/>
        </p:nvSpPr>
        <p:spPr>
          <a:xfrm>
            <a:off x="689568" y="4483907"/>
            <a:ext cx="10234570" cy="1654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2020 году в Санкт-Петербурге была проведена реформа муниципальных финансов, направленная на повышение уровня предсказуемости и стабильности доходной части бюджетов внутригородских муниципальных образований города федерального значения Санкт-Петербурга. Основным источником доходов местных бюджетов стали дотации на выравнивание бюджетной обеспеченности муниципальных образований, часть которых может быть заменена дополнительными нормативами отчислений от налога на доходы физических лиц.</a:t>
            </a:r>
          </a:p>
        </p:txBody>
      </p:sp>
    </p:spTree>
    <p:extLst>
      <p:ext uri="{BB962C8B-B14F-4D97-AF65-F5344CB8AC3E}">
        <p14:creationId xmlns:p14="http://schemas.microsoft.com/office/powerpoint/2010/main" val="718595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2640405-C73E-5E50-9A28-4F287C565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831779"/>
              </p:ext>
            </p:extLst>
          </p:nvPr>
        </p:nvGraphicFramePr>
        <p:xfrm>
          <a:off x="251670" y="1707926"/>
          <a:ext cx="11702643" cy="2437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786">
                  <a:extLst>
                    <a:ext uri="{9D8B030D-6E8A-4147-A177-3AD203B41FA5}">
                      <a16:colId xmlns:a16="http://schemas.microsoft.com/office/drawing/2014/main" val="2860098187"/>
                    </a:ext>
                  </a:extLst>
                </a:gridCol>
                <a:gridCol w="7700048">
                  <a:extLst>
                    <a:ext uri="{9D8B030D-6E8A-4147-A177-3AD203B41FA5}">
                      <a16:colId xmlns:a16="http://schemas.microsoft.com/office/drawing/2014/main" val="968940976"/>
                    </a:ext>
                  </a:extLst>
                </a:gridCol>
                <a:gridCol w="1074632">
                  <a:extLst>
                    <a:ext uri="{9D8B030D-6E8A-4147-A177-3AD203B41FA5}">
                      <a16:colId xmlns:a16="http://schemas.microsoft.com/office/drawing/2014/main" val="645735264"/>
                    </a:ext>
                  </a:extLst>
                </a:gridCol>
                <a:gridCol w="1296664">
                  <a:extLst>
                    <a:ext uri="{9D8B030D-6E8A-4147-A177-3AD203B41FA5}">
                      <a16:colId xmlns:a16="http://schemas.microsoft.com/office/drawing/2014/main" val="2099742502"/>
                    </a:ext>
                  </a:extLst>
                </a:gridCol>
                <a:gridCol w="1083513">
                  <a:extLst>
                    <a:ext uri="{9D8B030D-6E8A-4147-A177-3AD203B41FA5}">
                      <a16:colId xmlns:a16="http://schemas.microsoft.com/office/drawing/2014/main" val="2922366223"/>
                    </a:ext>
                  </a:extLst>
                </a:gridCol>
              </a:tblGrid>
              <a:tr h="250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Код раздела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Код подраздела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Сумма,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(тыс. руб)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166829535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ОБЩЕГОСУДАРСТВЕННЫЕ 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44 004,1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911499005"/>
                  </a:ext>
                </a:extLst>
              </a:tr>
              <a:tr h="379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0102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1 772,4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19791823"/>
                  </a:ext>
                </a:extLst>
              </a:tr>
              <a:tr h="5083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0103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10 594,4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627848082"/>
                  </a:ext>
                </a:extLst>
              </a:tr>
              <a:tr h="5083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0104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31 163,5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230789169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r>
                        <a:rPr lang="en-US" sz="1200">
                          <a:effectLst/>
                        </a:rPr>
                        <a:t>4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Резервные фонды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0111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788021078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r>
                        <a:rPr lang="en-US" sz="1200">
                          <a:effectLst/>
                        </a:rPr>
                        <a:t>5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общегосударственные 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0113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423</a:t>
                      </a:r>
                      <a:r>
                        <a:rPr lang="ru-RU" sz="1200" dirty="0">
                          <a:effectLst/>
                        </a:rPr>
                        <a:t>,</a:t>
                      </a:r>
                      <a:r>
                        <a:rPr lang="en-US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1334326361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2EFEBA5-4F0D-D7E9-7C91-8C71C8C95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40507"/>
              </p:ext>
            </p:extLst>
          </p:nvPr>
        </p:nvGraphicFramePr>
        <p:xfrm>
          <a:off x="244678" y="4333874"/>
          <a:ext cx="11702643" cy="632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786">
                  <a:extLst>
                    <a:ext uri="{9D8B030D-6E8A-4147-A177-3AD203B41FA5}">
                      <a16:colId xmlns:a16="http://schemas.microsoft.com/office/drawing/2014/main" val="3101834411"/>
                    </a:ext>
                  </a:extLst>
                </a:gridCol>
                <a:gridCol w="7700048">
                  <a:extLst>
                    <a:ext uri="{9D8B030D-6E8A-4147-A177-3AD203B41FA5}">
                      <a16:colId xmlns:a16="http://schemas.microsoft.com/office/drawing/2014/main" val="1844833292"/>
                    </a:ext>
                  </a:extLst>
                </a:gridCol>
                <a:gridCol w="1074632">
                  <a:extLst>
                    <a:ext uri="{9D8B030D-6E8A-4147-A177-3AD203B41FA5}">
                      <a16:colId xmlns:a16="http://schemas.microsoft.com/office/drawing/2014/main" val="3379048862"/>
                    </a:ext>
                  </a:extLst>
                </a:gridCol>
                <a:gridCol w="1296664">
                  <a:extLst>
                    <a:ext uri="{9D8B030D-6E8A-4147-A177-3AD203B41FA5}">
                      <a16:colId xmlns:a16="http://schemas.microsoft.com/office/drawing/2014/main" val="1012810203"/>
                    </a:ext>
                  </a:extLst>
                </a:gridCol>
                <a:gridCol w="1083513">
                  <a:extLst>
                    <a:ext uri="{9D8B030D-6E8A-4147-A177-3AD203B41FA5}">
                      <a16:colId xmlns:a16="http://schemas.microsoft.com/office/drawing/2014/main" val="1046936401"/>
                    </a:ext>
                  </a:extLst>
                </a:gridCol>
              </a:tblGrid>
              <a:tr h="250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0300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509785464"/>
                  </a:ext>
                </a:extLst>
              </a:tr>
              <a:tr h="379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Защита населения и территорий от чрезвычайных ситуаций природного и техногенного характера, пожарная безопасность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0310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128087705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CC5CD3B-6751-D975-D4F0-C2756E012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86927"/>
              </p:ext>
            </p:extLst>
          </p:nvPr>
        </p:nvGraphicFramePr>
        <p:xfrm>
          <a:off x="251670" y="5150074"/>
          <a:ext cx="11702643" cy="808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786">
                  <a:extLst>
                    <a:ext uri="{9D8B030D-6E8A-4147-A177-3AD203B41FA5}">
                      <a16:colId xmlns:a16="http://schemas.microsoft.com/office/drawing/2014/main" val="3461500603"/>
                    </a:ext>
                  </a:extLst>
                </a:gridCol>
                <a:gridCol w="7700048">
                  <a:extLst>
                    <a:ext uri="{9D8B030D-6E8A-4147-A177-3AD203B41FA5}">
                      <a16:colId xmlns:a16="http://schemas.microsoft.com/office/drawing/2014/main" val="1029048232"/>
                    </a:ext>
                  </a:extLst>
                </a:gridCol>
                <a:gridCol w="1074632">
                  <a:extLst>
                    <a:ext uri="{9D8B030D-6E8A-4147-A177-3AD203B41FA5}">
                      <a16:colId xmlns:a16="http://schemas.microsoft.com/office/drawing/2014/main" val="307767185"/>
                    </a:ext>
                  </a:extLst>
                </a:gridCol>
                <a:gridCol w="1296664">
                  <a:extLst>
                    <a:ext uri="{9D8B030D-6E8A-4147-A177-3AD203B41FA5}">
                      <a16:colId xmlns:a16="http://schemas.microsoft.com/office/drawing/2014/main" val="107410423"/>
                    </a:ext>
                  </a:extLst>
                </a:gridCol>
                <a:gridCol w="1083513">
                  <a:extLst>
                    <a:ext uri="{9D8B030D-6E8A-4147-A177-3AD203B41FA5}">
                      <a16:colId xmlns:a16="http://schemas.microsoft.com/office/drawing/2014/main" val="3786803758"/>
                    </a:ext>
                  </a:extLst>
                </a:gridCol>
              </a:tblGrid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НАЦИОНАЛЬНАЯ ЭКОНОМИКА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1 260,0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484049605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Общеэкономические 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0401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312119726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Дорожное хозяйство (дорожные фонды)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0409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450,0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49799991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0412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110,0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478508695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8E0D7C4-57D8-E043-EC47-BA8A29127B0C}"/>
              </a:ext>
            </a:extLst>
          </p:cNvPr>
          <p:cNvSpPr txBox="1">
            <a:spLocks/>
          </p:cNvSpPr>
          <p:nvPr/>
        </p:nvSpPr>
        <p:spPr>
          <a:xfrm>
            <a:off x="783781" y="356348"/>
            <a:ext cx="10046144" cy="897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all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РАСХОДЫ БЮДЖЕТА МО </a:t>
            </a:r>
            <a:r>
              <a:rPr lang="ru-RU" sz="2400" b="1" cap="all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МО</a:t>
            </a:r>
            <a:r>
              <a:rPr lang="ru-RU" sz="2400" b="1" cap="all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№72 НА 2023 год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18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E639FD7-B875-1F77-D0DA-96886AA9F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62133"/>
              </p:ext>
            </p:extLst>
          </p:nvPr>
        </p:nvGraphicFramePr>
        <p:xfrm>
          <a:off x="244678" y="4172009"/>
          <a:ext cx="11702643" cy="1673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786">
                  <a:extLst>
                    <a:ext uri="{9D8B030D-6E8A-4147-A177-3AD203B41FA5}">
                      <a16:colId xmlns:a16="http://schemas.microsoft.com/office/drawing/2014/main" val="2926951453"/>
                    </a:ext>
                  </a:extLst>
                </a:gridCol>
                <a:gridCol w="7700048">
                  <a:extLst>
                    <a:ext uri="{9D8B030D-6E8A-4147-A177-3AD203B41FA5}">
                      <a16:colId xmlns:a16="http://schemas.microsoft.com/office/drawing/2014/main" val="3607011984"/>
                    </a:ext>
                  </a:extLst>
                </a:gridCol>
                <a:gridCol w="1074632">
                  <a:extLst>
                    <a:ext uri="{9D8B030D-6E8A-4147-A177-3AD203B41FA5}">
                      <a16:colId xmlns:a16="http://schemas.microsoft.com/office/drawing/2014/main" val="3207348918"/>
                    </a:ext>
                  </a:extLst>
                </a:gridCol>
                <a:gridCol w="1296664">
                  <a:extLst>
                    <a:ext uri="{9D8B030D-6E8A-4147-A177-3AD203B41FA5}">
                      <a16:colId xmlns:a16="http://schemas.microsoft.com/office/drawing/2014/main" val="1775084111"/>
                    </a:ext>
                  </a:extLst>
                </a:gridCol>
                <a:gridCol w="1083513">
                  <a:extLst>
                    <a:ext uri="{9D8B030D-6E8A-4147-A177-3AD203B41FA5}">
                      <a16:colId xmlns:a16="http://schemas.microsoft.com/office/drawing/2014/main" val="2487829741"/>
                    </a:ext>
                  </a:extLst>
                </a:gridCol>
              </a:tblGrid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СОЦИАЛЬНАЯ ПОЛИТИКА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22 227,2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617688732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Пенсионное обеспечение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1 081,6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1810020774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8.2.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Социальное обеспечение населения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1 936,6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161116117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8.3.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Охрана семьи и детства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19 209,0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020771736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ФИЗИЧЕСКАЯ КУЛЬТУРА И СПОРТ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2 810,0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610047974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1101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2 810,0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05021049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СРЕДСТВА МАССОВОЙ ИНФОРМАЦИИ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2 500,0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278644640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Периодическая печать и издательства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2 500,0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686614683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 РАСХОДОВ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191 588,4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122934382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98D2922-6D4F-EAE1-9F35-2903B0497C4E}"/>
              </a:ext>
            </a:extLst>
          </p:cNvPr>
          <p:cNvSpPr txBox="1">
            <a:spLocks/>
          </p:cNvSpPr>
          <p:nvPr/>
        </p:nvSpPr>
        <p:spPr>
          <a:xfrm>
            <a:off x="783781" y="356348"/>
            <a:ext cx="10046144" cy="897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all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РАСХОДЫ БЮДЖЕТА МО </a:t>
            </a:r>
            <a:r>
              <a:rPr lang="ru-RU" sz="2400" b="1" cap="all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МО</a:t>
            </a:r>
            <a:r>
              <a:rPr lang="ru-RU" sz="2400" b="1" cap="all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№72 НА 2023 год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07734CC-2493-3D8A-159F-F2D499D1A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10809"/>
              </p:ext>
            </p:extLst>
          </p:nvPr>
        </p:nvGraphicFramePr>
        <p:xfrm>
          <a:off x="244678" y="1993081"/>
          <a:ext cx="11702643" cy="186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786">
                  <a:extLst>
                    <a:ext uri="{9D8B030D-6E8A-4147-A177-3AD203B41FA5}">
                      <a16:colId xmlns:a16="http://schemas.microsoft.com/office/drawing/2014/main" val="2940066666"/>
                    </a:ext>
                  </a:extLst>
                </a:gridCol>
                <a:gridCol w="7700048">
                  <a:extLst>
                    <a:ext uri="{9D8B030D-6E8A-4147-A177-3AD203B41FA5}">
                      <a16:colId xmlns:a16="http://schemas.microsoft.com/office/drawing/2014/main" val="586829687"/>
                    </a:ext>
                  </a:extLst>
                </a:gridCol>
                <a:gridCol w="1074632">
                  <a:extLst>
                    <a:ext uri="{9D8B030D-6E8A-4147-A177-3AD203B41FA5}">
                      <a16:colId xmlns:a16="http://schemas.microsoft.com/office/drawing/2014/main" val="180363668"/>
                    </a:ext>
                  </a:extLst>
                </a:gridCol>
                <a:gridCol w="1296664">
                  <a:extLst>
                    <a:ext uri="{9D8B030D-6E8A-4147-A177-3AD203B41FA5}">
                      <a16:colId xmlns:a16="http://schemas.microsoft.com/office/drawing/2014/main" val="3223405410"/>
                    </a:ext>
                  </a:extLst>
                </a:gridCol>
                <a:gridCol w="1083513">
                  <a:extLst>
                    <a:ext uri="{9D8B030D-6E8A-4147-A177-3AD203B41FA5}">
                      <a16:colId xmlns:a16="http://schemas.microsoft.com/office/drawing/2014/main" val="3167376364"/>
                    </a:ext>
                  </a:extLst>
                </a:gridCol>
              </a:tblGrid>
              <a:tr h="682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ЖИЛИЩНО-КОММУНАЛЬНОЕ ХОЗЯЙСТВО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0500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101 367,1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994359638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Благоустройство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0503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101 367,1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473197206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ОХРАНА ОКРУЖАЮЩЕЙ СРЕДЫ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0600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940,0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104098396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0605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940,0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534636930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0700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4 050,0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1507628127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0705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370041646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6.2.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вопросы в области образования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0709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3 750,0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2879758468"/>
                  </a:ext>
                </a:extLst>
              </a:tr>
              <a:tr h="1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КУЛЬТУРА, КИНЕМАТОГРАФИЯ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0800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12 280,0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1598032523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0804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12 280,0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7" marR="22437" marT="0" marB="0" anchor="ctr"/>
                </a:tc>
                <a:extLst>
                  <a:ext uri="{0D108BD9-81ED-4DB2-BD59-A6C34878D82A}">
                    <a16:rowId xmlns:a16="http://schemas.microsoft.com/office/drawing/2014/main" val="165574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83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-155381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Перечень муниципальных программ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438587" y="1118242"/>
            <a:ext cx="11449050" cy="513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бюджетных расходов обусловлена формированием и исполнением бюджета на основе муниципальных программ. В 2023 году муниципальное образование продолжит работу по реализации муниципальных программ.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Защита населения и территории от чрезвычайных ситуаций природного и техногенного характера, гражданской обороне на сумму 150,0 тыс. рублей.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досуговых мероприятий для жителей МО на сумму 3 370,0 тыс. рублей.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и участие в организации и проведении городских праздничных и иных зрелищных мероприятий на сумму 10 425,0 тыс. рублей.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мероприятий по сохранению и развитию местных традиций и обрядов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сумму 1 855,0 тыс. рублей.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условий для развития на территории МО физической культуры и массового спорта, организации и проведению официальных физкультурных мероприятий, физкультурно-оздоровительных мероприятий и спортивных мероприятий МО на сумму 2 810,0 тыс. рублей.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Участие в профилактике терроризма и экстремизма, а также в минимизации и (или) ликвидации последствий их проявлений на территории МО на сумму 145,0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163072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-155381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Перечень муниципальных программ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438587" y="1722250"/>
            <a:ext cx="11449050" cy="408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Проведение работ по военно-патриотическому воспитанию граждан на сумму 250,0 тыс. рублей.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 Участие в реализации мер по профилактике дорожно-транспортного травматизма на территории МО, включая размещение, содержание и ремонт искусственных неровностей на сумму 470,0 тыс. рублей.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9. Участие в мероприятиях по профилактике незаконного потребления наркотических средств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психотропных веществ, новых потенциально опасных психоактивных веществ, наркомании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(без финансирования).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 Участие в реализации мероприятий по охране здоровья граждан от воздействия окружающего табачного дыма и последствий потребления табака на территории МО. (без финансирования)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11. Участие в деятельности по профилактике правонарушений в СПб (без финансирования).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12. Участие в мероприятиях по охране окружающей среды в границах МО (без финансирования).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13. Участие в организации и финансировании временного трудоустройства несовершеннолетних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возрасте от 14 до 18 лет в свободное от учёбы время на сумму 700,0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54484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-155381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Перечень муниципальных программ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438587" y="1109853"/>
            <a:ext cx="11449050" cy="527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14. Учреждение печатного средства массовой информации для опубликования муниципальных правовых актов, обсуждения проектов муниципальных правовых актов по вопросам местного значения, доведения до сведения жителей МО официальной информации о социально-экономическом и культурном развитии МО, о развитии его общественной инфраструктуры и иной официальной информации на сумму 2 500,0 тыс. рублей.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15. Участие в создании условий для реализации мер, направленных на укрепление межнационального </a:t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межконфессионального согласия, сохранение и развитие языков и культуры народов РФ, проживающих на территории МО, социальную и культурную адаптацию мигрантов, профилактику межнациональных (межэтнических) конфликтов на сумму 20,0 тыс. рублей.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16. Благоустройство территории на сумму 101 367,1 тыс. рублей.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17. Осуществление экологического просвещения, а также организации экологического воспитания и формированию экологической культуры в области обращения с твердыми коммунальными отходами на сумму 1 000,0 тыс. рублей.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18. Содействие развитию малого бизнеса на территории МО на сумму 110,0 тыс. рублей.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19. Осуществление защиты прав потребителей (без финансирования).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77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-155381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Мероприятия в области социальной политики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438587" y="1109853"/>
            <a:ext cx="11449050" cy="541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в области социальной политики – это исполнение органами местного самоуправления в Санкт-Петербурге отдельных государственных полномочий Санкт-Петербурга на содержание ребенка в семье опекуна и приемной семье и выплату вознаграждения приемному родителю за счет средств субвенций из бюджета Санкт-Петербурга.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раздел социальная политика входят расходы на выплаты ежемесячной доплаты за стаж лицам, замещавшим должности муниципальной службы и расходы на выплаты пенсии за выслугу лет лицам, замещавшим муниципальные должности в соответствии с законом Санкт-Петербурга.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субвенций на исполнение отдельных государственных полномочий по организации и осуществлению деятельности по опеке и попечительству, назначению и выплате денежных средств на содержание детей, находящихся под опекой или попечительством, и денежных средств на содержание детей, переданных на воспитание в приемные семьи, на 2023 год,  запланировано 22 921,3 тыс. рублей, что на 3 021,7 тыс. рублей больше утверждённых на 2022 год бюджетных ассигнований. Распределение субвенций на исполнение отдельного государственного полномочия по определению должностных лиц, уполномоченных составлять протоколы об административных правонарушениях на 2023 год согласно Приложения № 10 к Закону Санкт-Петербурга «О бюджете Санкт-Петербурга на 2023 год и на плановый период 2024-2025 годов» составило 8,8 тыс. рублей.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07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213735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Мероприятия в области социальной политики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045F454-C267-13C6-867A-1C47AB24F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47574"/>
              </p:ext>
            </p:extLst>
          </p:nvPr>
        </p:nvGraphicFramePr>
        <p:xfrm>
          <a:off x="427840" y="1827014"/>
          <a:ext cx="11336319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1977">
                  <a:extLst>
                    <a:ext uri="{9D8B030D-6E8A-4147-A177-3AD203B41FA5}">
                      <a16:colId xmlns:a16="http://schemas.microsoft.com/office/drawing/2014/main" val="2845284220"/>
                    </a:ext>
                  </a:extLst>
                </a:gridCol>
                <a:gridCol w="2030135">
                  <a:extLst>
                    <a:ext uri="{9D8B030D-6E8A-4147-A177-3AD203B41FA5}">
                      <a16:colId xmlns:a16="http://schemas.microsoft.com/office/drawing/2014/main" val="1054738927"/>
                    </a:ext>
                  </a:extLst>
                </a:gridCol>
                <a:gridCol w="1974207">
                  <a:extLst>
                    <a:ext uri="{9D8B030D-6E8A-4147-A177-3AD203B41FA5}">
                      <a16:colId xmlns:a16="http://schemas.microsoft.com/office/drawing/2014/main" val="907235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субвенции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 (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год (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4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осуществление деятельности по опеке и попечительству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3 236,6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3 712,3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77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ребенка в семье опекуна и в приёмной семье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12 459,6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14 023,8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49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Вознаграждение, причитающееся приёмному родителю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4 203,4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5 185,2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8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1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19 907,7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22 930,1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25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09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B441C-1745-A2C4-D3E4-8AB6C9D23442}"/>
              </a:ext>
            </a:extLst>
          </p:cNvPr>
          <p:cNvSpPr txBox="1"/>
          <p:nvPr/>
        </p:nvSpPr>
        <p:spPr>
          <a:xfrm>
            <a:off x="0" y="884302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  <a:b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функций местного самоуправления.</a:t>
            </a:r>
          </a:p>
          <a:p>
            <a:pPr algn="just"/>
            <a:r>
              <a:rPr lang="ru-RU" sz="16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– </a:t>
            </a: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документ муниципального 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</a:t>
            </a:r>
            <a:b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определенной сфере деятельности.	</a:t>
            </a:r>
          </a:p>
          <a:p>
            <a:pPr indent="21590" algn="just"/>
            <a:r>
              <a:rPr lang="ru-RU" sz="16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pPr algn="just"/>
            <a:r>
              <a:rPr lang="ru-RU" sz="16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 </a:t>
            </a: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их использования.</a:t>
            </a:r>
          </a:p>
          <a:p>
            <a:pPr indent="21590" algn="just"/>
            <a:r>
              <a:rPr lang="ru-RU" sz="16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</a:t>
            </a: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поступающие в бюджет денежные средства.</a:t>
            </a:r>
          </a:p>
          <a:p>
            <a:pPr indent="21590" algn="just"/>
            <a:r>
              <a:rPr lang="ru-RU" sz="16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выплачиваемые из бюджета денежные средства.</a:t>
            </a:r>
          </a:p>
          <a:p>
            <a:pPr algn="just"/>
            <a:r>
              <a:rPr lang="ru-RU" sz="16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indent="21590" algn="just"/>
            <a:r>
              <a:rPr lang="ru-RU" sz="16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превышение доходов бюджета над его расходами.</a:t>
            </a:r>
          </a:p>
          <a:p>
            <a:pPr algn="just"/>
            <a:r>
              <a:rPr lang="ru-RU" sz="16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Расходные обязательства </a:t>
            </a: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местного бюджета.</a:t>
            </a:r>
          </a:p>
          <a:p>
            <a:pPr indent="21590" algn="just"/>
            <a:r>
              <a:rPr lang="ru-RU" sz="16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Субвенции </a:t>
            </a:r>
            <a:r>
              <a:rPr lang="ru-RU" sz="1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межбюджетные трансферты, предоставляемые бюджету субъектов Российской Федерации в целях финансового обеспечения расходных обязательств субъектов Российской Федерации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9D9675D-D3B9-18AA-99C2-E52E05FF2BCA}"/>
              </a:ext>
            </a:extLst>
          </p:cNvPr>
          <p:cNvSpPr txBox="1">
            <a:spLocks/>
          </p:cNvSpPr>
          <p:nvPr/>
        </p:nvSpPr>
        <p:spPr>
          <a:xfrm>
            <a:off x="2212532" y="-12700"/>
            <a:ext cx="7766936" cy="897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/>
              <a:t>ГЛОССАРИЙ</a:t>
            </a:r>
          </a:p>
        </p:txBody>
      </p:sp>
    </p:spTree>
    <p:extLst>
      <p:ext uri="{BB962C8B-B14F-4D97-AF65-F5344CB8AC3E}">
        <p14:creationId xmlns:p14="http://schemas.microsoft.com/office/powerpoint/2010/main" val="1866302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213735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Контактная информация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045F454-C267-13C6-867A-1C47AB24F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69828"/>
              </p:ext>
            </p:extLst>
          </p:nvPr>
        </p:nvGraphicFramePr>
        <p:xfrm>
          <a:off x="427840" y="1432732"/>
          <a:ext cx="11336319" cy="452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1977">
                  <a:extLst>
                    <a:ext uri="{9D8B030D-6E8A-4147-A177-3AD203B41FA5}">
                      <a16:colId xmlns:a16="http://schemas.microsoft.com/office/drawing/2014/main" val="2845284220"/>
                    </a:ext>
                  </a:extLst>
                </a:gridCol>
                <a:gridCol w="2030135">
                  <a:extLst>
                    <a:ext uri="{9D8B030D-6E8A-4147-A177-3AD203B41FA5}">
                      <a16:colId xmlns:a16="http://schemas.microsoft.com/office/drawing/2014/main" val="1054738927"/>
                    </a:ext>
                  </a:extLst>
                </a:gridCol>
                <a:gridCol w="1974207">
                  <a:extLst>
                    <a:ext uri="{9D8B030D-6E8A-4147-A177-3AD203B41FA5}">
                      <a16:colId xmlns:a16="http://schemas.microsoft.com/office/drawing/2014/main" val="907235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Учреждение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График приёма руководителя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4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 совет внутригородского муниципального образования города федерального значения Санкт-Петербурга муниципального округа № 72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Адрес: Санкт-Петербург, Пражская ул., д. 35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Телефон/факс: (812)360-39-22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Электронная почта:</a:t>
                      </a:r>
                      <a:r>
                        <a:rPr lang="ru-RU" sz="1400" b="1" dirty="0">
                          <a:solidFill>
                            <a:srgbClr val="5555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72@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Швец Павел Евгеньевич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Понедельник -</a:t>
                      </a:r>
                    </a:p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16.00 до 18.00 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предварительной записи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77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Местная администрация МО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 72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Адрес: Санкт-Петербург, Пражская ул., д. 35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Телефон/факс: (812)360-39-22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Электронная почта:</a:t>
                      </a:r>
                      <a:r>
                        <a:rPr lang="ru-RU" sz="1400" b="1" dirty="0">
                          <a:solidFill>
                            <a:srgbClr val="5555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72@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Тенищева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Ольга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Понедельник -</a:t>
                      </a:r>
                    </a:p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14.00 до 17.00 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предварительной записи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49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опеки и попечительства</a:t>
                      </a:r>
                    </a:p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Адрес: Санкт-Петербург, Пражская ул., д. 35</a:t>
                      </a:r>
                    </a:p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Телефон/факс: (812)361-50-02</a:t>
                      </a:r>
                    </a:p>
                    <a:p>
                      <a:pPr algn="l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Электронная почта: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72@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Менькова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Наталия Александровна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 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14.30 до 17.30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36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014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DFFF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685800" y="6403248"/>
            <a:ext cx="10820400" cy="19050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600" y="0"/>
                </a:moveTo>
                <a:lnTo>
                  <a:pt x="0" y="0"/>
                </a:lnTo>
                <a:lnTo>
                  <a:pt x="0" y="28575"/>
                </a:lnTo>
                <a:lnTo>
                  <a:pt x="16230600" y="28575"/>
                </a:lnTo>
                <a:lnTo>
                  <a:pt x="1623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5121" y="685800"/>
            <a:ext cx="2182351" cy="274300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75667" y="3753248"/>
            <a:ext cx="186690" cy="251883"/>
          </a:xfrm>
          <a:custGeom>
            <a:avLst/>
            <a:gdLst/>
            <a:ahLst/>
            <a:cxnLst/>
            <a:rect l="l" t="t" r="r" b="b"/>
            <a:pathLst>
              <a:path w="280034" h="377825">
                <a:moveTo>
                  <a:pt x="35560" y="321348"/>
                </a:moveTo>
                <a:lnTo>
                  <a:pt x="26670" y="368592"/>
                </a:lnTo>
                <a:lnTo>
                  <a:pt x="32092" y="371309"/>
                </a:lnTo>
                <a:lnTo>
                  <a:pt x="38442" y="373341"/>
                </a:lnTo>
                <a:lnTo>
                  <a:pt x="71894" y="377228"/>
                </a:lnTo>
                <a:lnTo>
                  <a:pt x="81666" y="376594"/>
                </a:lnTo>
                <a:lnTo>
                  <a:pt x="119447" y="361204"/>
                </a:lnTo>
                <a:lnTo>
                  <a:pt x="146189" y="332524"/>
                </a:lnTo>
                <a:lnTo>
                  <a:pt x="147475" y="330492"/>
                </a:lnTo>
                <a:lnTo>
                  <a:pt x="63246" y="330492"/>
                </a:lnTo>
                <a:lnTo>
                  <a:pt x="56553" y="329565"/>
                </a:lnTo>
                <a:lnTo>
                  <a:pt x="50800" y="327952"/>
                </a:lnTo>
                <a:lnTo>
                  <a:pt x="45046" y="326250"/>
                </a:lnTo>
                <a:lnTo>
                  <a:pt x="39966" y="324040"/>
                </a:lnTo>
                <a:lnTo>
                  <a:pt x="35560" y="321348"/>
                </a:lnTo>
                <a:close/>
              </a:path>
              <a:path w="280034" h="377825">
                <a:moveTo>
                  <a:pt x="128556" y="272388"/>
                </a:moveTo>
                <a:lnTo>
                  <a:pt x="108014" y="312382"/>
                </a:lnTo>
                <a:lnTo>
                  <a:pt x="70878" y="330492"/>
                </a:lnTo>
                <a:lnTo>
                  <a:pt x="147475" y="330492"/>
                </a:lnTo>
                <a:lnTo>
                  <a:pt x="154776" y="318950"/>
                </a:lnTo>
                <a:lnTo>
                  <a:pt x="163175" y="302906"/>
                </a:lnTo>
                <a:lnTo>
                  <a:pt x="164584" y="299758"/>
                </a:lnTo>
                <a:lnTo>
                  <a:pt x="140995" y="299758"/>
                </a:lnTo>
                <a:lnTo>
                  <a:pt x="128556" y="272388"/>
                </a:lnTo>
                <a:close/>
              </a:path>
              <a:path w="280034" h="377825">
                <a:moveTo>
                  <a:pt x="150770" y="212835"/>
                </a:moveTo>
                <a:lnTo>
                  <a:pt x="147876" y="220967"/>
                </a:lnTo>
                <a:lnTo>
                  <a:pt x="141972" y="237418"/>
                </a:lnTo>
                <a:lnTo>
                  <a:pt x="139725" y="243852"/>
                </a:lnTo>
                <a:lnTo>
                  <a:pt x="134374" y="258036"/>
                </a:lnTo>
                <a:lnTo>
                  <a:pt x="129295" y="270651"/>
                </a:lnTo>
                <a:lnTo>
                  <a:pt x="128556" y="272388"/>
                </a:lnTo>
                <a:lnTo>
                  <a:pt x="140995" y="299758"/>
                </a:lnTo>
                <a:lnTo>
                  <a:pt x="163855" y="242582"/>
                </a:lnTo>
                <a:lnTo>
                  <a:pt x="150770" y="212835"/>
                </a:lnTo>
                <a:close/>
              </a:path>
              <a:path w="280034" h="377825">
                <a:moveTo>
                  <a:pt x="279438" y="0"/>
                </a:moveTo>
                <a:lnTo>
                  <a:pt x="224815" y="0"/>
                </a:lnTo>
                <a:lnTo>
                  <a:pt x="223113" y="4673"/>
                </a:lnTo>
                <a:lnTo>
                  <a:pt x="219735" y="14605"/>
                </a:lnTo>
                <a:lnTo>
                  <a:pt x="213777" y="31408"/>
                </a:lnTo>
                <a:lnTo>
                  <a:pt x="210236" y="41595"/>
                </a:lnTo>
                <a:lnTo>
                  <a:pt x="206400" y="53098"/>
                </a:lnTo>
                <a:lnTo>
                  <a:pt x="196616" y="81062"/>
                </a:lnTo>
                <a:lnTo>
                  <a:pt x="193093" y="91201"/>
                </a:lnTo>
                <a:lnTo>
                  <a:pt x="188353" y="105168"/>
                </a:lnTo>
                <a:lnTo>
                  <a:pt x="173759" y="147038"/>
                </a:lnTo>
                <a:lnTo>
                  <a:pt x="168935" y="161048"/>
                </a:lnTo>
                <a:lnTo>
                  <a:pt x="164207" y="174479"/>
                </a:lnTo>
                <a:lnTo>
                  <a:pt x="159705" y="187164"/>
                </a:lnTo>
                <a:lnTo>
                  <a:pt x="155465" y="199208"/>
                </a:lnTo>
                <a:lnTo>
                  <a:pt x="151523" y="210718"/>
                </a:lnTo>
                <a:lnTo>
                  <a:pt x="150770" y="212835"/>
                </a:lnTo>
                <a:lnTo>
                  <a:pt x="163855" y="242582"/>
                </a:lnTo>
                <a:lnTo>
                  <a:pt x="140995" y="299758"/>
                </a:lnTo>
                <a:lnTo>
                  <a:pt x="164584" y="299758"/>
                </a:lnTo>
                <a:lnTo>
                  <a:pt x="171432" y="284459"/>
                </a:lnTo>
                <a:lnTo>
                  <a:pt x="179590" y="263677"/>
                </a:lnTo>
                <a:lnTo>
                  <a:pt x="242608" y="90182"/>
                </a:lnTo>
                <a:lnTo>
                  <a:pt x="245976" y="81052"/>
                </a:lnTo>
                <a:lnTo>
                  <a:pt x="249612" y="71283"/>
                </a:lnTo>
                <a:lnTo>
                  <a:pt x="253418" y="61420"/>
                </a:lnTo>
                <a:lnTo>
                  <a:pt x="257708" y="50939"/>
                </a:lnTo>
                <a:lnTo>
                  <a:pt x="262257" y="39647"/>
                </a:lnTo>
                <a:lnTo>
                  <a:pt x="267392" y="27317"/>
                </a:lnTo>
                <a:lnTo>
                  <a:pt x="273117" y="14063"/>
                </a:lnTo>
                <a:lnTo>
                  <a:pt x="279438" y="0"/>
                </a:lnTo>
                <a:close/>
              </a:path>
              <a:path w="280034" h="377825">
                <a:moveTo>
                  <a:pt x="57150" y="0"/>
                </a:moveTo>
                <a:lnTo>
                  <a:pt x="0" y="0"/>
                </a:lnTo>
                <a:lnTo>
                  <a:pt x="7476" y="12564"/>
                </a:lnTo>
                <a:lnTo>
                  <a:pt x="14425" y="24906"/>
                </a:lnTo>
                <a:lnTo>
                  <a:pt x="32211" y="60730"/>
                </a:lnTo>
                <a:lnTo>
                  <a:pt x="45745" y="90182"/>
                </a:lnTo>
                <a:lnTo>
                  <a:pt x="128556" y="272388"/>
                </a:lnTo>
                <a:lnTo>
                  <a:pt x="129295" y="270651"/>
                </a:lnTo>
                <a:lnTo>
                  <a:pt x="134374" y="258036"/>
                </a:lnTo>
                <a:lnTo>
                  <a:pt x="139725" y="243852"/>
                </a:lnTo>
                <a:lnTo>
                  <a:pt x="141972" y="237418"/>
                </a:lnTo>
                <a:lnTo>
                  <a:pt x="147876" y="220967"/>
                </a:lnTo>
                <a:lnTo>
                  <a:pt x="150770" y="21283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4505114" y="3753248"/>
            <a:ext cx="174837" cy="247650"/>
          </a:xfrm>
          <a:custGeom>
            <a:avLst/>
            <a:gdLst/>
            <a:ahLst/>
            <a:cxnLst/>
            <a:rect l="l" t="t" r="r" b="b"/>
            <a:pathLst>
              <a:path w="262254" h="371475">
                <a:moveTo>
                  <a:pt x="257848" y="201942"/>
                </a:moveTo>
                <a:lnTo>
                  <a:pt x="209575" y="201942"/>
                </a:lnTo>
                <a:lnTo>
                  <a:pt x="209575" y="370878"/>
                </a:lnTo>
                <a:lnTo>
                  <a:pt x="261658" y="370878"/>
                </a:lnTo>
                <a:lnTo>
                  <a:pt x="260375" y="362392"/>
                </a:lnTo>
                <a:lnTo>
                  <a:pt x="259362" y="352196"/>
                </a:lnTo>
                <a:lnTo>
                  <a:pt x="258668" y="340324"/>
                </a:lnTo>
                <a:lnTo>
                  <a:pt x="258343" y="326809"/>
                </a:lnTo>
                <a:lnTo>
                  <a:pt x="258124" y="311842"/>
                </a:lnTo>
                <a:lnTo>
                  <a:pt x="257967" y="295784"/>
                </a:lnTo>
                <a:lnTo>
                  <a:pt x="257848" y="201942"/>
                </a:lnTo>
                <a:close/>
              </a:path>
              <a:path w="262254" h="371475">
                <a:moveTo>
                  <a:pt x="52070" y="0"/>
                </a:moveTo>
                <a:lnTo>
                  <a:pt x="0" y="0"/>
                </a:lnTo>
                <a:lnTo>
                  <a:pt x="1219" y="8737"/>
                </a:lnTo>
                <a:lnTo>
                  <a:pt x="2125" y="19723"/>
                </a:lnTo>
                <a:lnTo>
                  <a:pt x="3515" y="65366"/>
                </a:lnTo>
                <a:lnTo>
                  <a:pt x="3810" y="119380"/>
                </a:lnTo>
                <a:lnTo>
                  <a:pt x="4768" y="135753"/>
                </a:lnTo>
                <a:lnTo>
                  <a:pt x="19431" y="176542"/>
                </a:lnTo>
                <a:lnTo>
                  <a:pt x="48690" y="204419"/>
                </a:lnTo>
                <a:lnTo>
                  <a:pt x="88363" y="219430"/>
                </a:lnTo>
                <a:lnTo>
                  <a:pt x="118110" y="222288"/>
                </a:lnTo>
                <a:lnTo>
                  <a:pt x="134585" y="221896"/>
                </a:lnTo>
                <a:lnTo>
                  <a:pt x="172999" y="216192"/>
                </a:lnTo>
                <a:lnTo>
                  <a:pt x="209575" y="201942"/>
                </a:lnTo>
                <a:lnTo>
                  <a:pt x="257848" y="201942"/>
                </a:lnTo>
                <a:lnTo>
                  <a:pt x="257848" y="181622"/>
                </a:lnTo>
                <a:lnTo>
                  <a:pt x="123215" y="181622"/>
                </a:lnTo>
                <a:lnTo>
                  <a:pt x="105600" y="180363"/>
                </a:lnTo>
                <a:lnTo>
                  <a:pt x="68694" y="161823"/>
                </a:lnTo>
                <a:lnTo>
                  <a:pt x="53108" y="126054"/>
                </a:lnTo>
                <a:lnTo>
                  <a:pt x="52070" y="111760"/>
                </a:lnTo>
                <a:lnTo>
                  <a:pt x="52070" y="0"/>
                </a:lnTo>
                <a:close/>
              </a:path>
              <a:path w="262254" h="371475">
                <a:moveTo>
                  <a:pt x="261658" y="0"/>
                </a:moveTo>
                <a:lnTo>
                  <a:pt x="209575" y="0"/>
                </a:lnTo>
                <a:lnTo>
                  <a:pt x="209575" y="161302"/>
                </a:lnTo>
                <a:lnTo>
                  <a:pt x="202575" y="165238"/>
                </a:lnTo>
                <a:lnTo>
                  <a:pt x="164677" y="178147"/>
                </a:lnTo>
                <a:lnTo>
                  <a:pt x="123215" y="181622"/>
                </a:lnTo>
                <a:lnTo>
                  <a:pt x="257848" y="181622"/>
                </a:lnTo>
                <a:lnTo>
                  <a:pt x="257905" y="74988"/>
                </a:lnTo>
                <a:lnTo>
                  <a:pt x="258741" y="30448"/>
                </a:lnTo>
                <a:lnTo>
                  <a:pt x="260395" y="8298"/>
                </a:lnTo>
                <a:lnTo>
                  <a:pt x="261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4731173" y="3753248"/>
            <a:ext cx="219710" cy="247650"/>
          </a:xfrm>
          <a:custGeom>
            <a:avLst/>
            <a:gdLst/>
            <a:ahLst/>
            <a:cxnLst/>
            <a:rect l="l" t="t" r="r" b="b"/>
            <a:pathLst>
              <a:path w="329565" h="371475">
                <a:moveTo>
                  <a:pt x="191795" y="0"/>
                </a:moveTo>
                <a:lnTo>
                  <a:pt x="137160" y="0"/>
                </a:lnTo>
                <a:lnTo>
                  <a:pt x="35560" y="280682"/>
                </a:lnTo>
                <a:lnTo>
                  <a:pt x="29363" y="297442"/>
                </a:lnTo>
                <a:lnTo>
                  <a:pt x="14709" y="335838"/>
                </a:lnTo>
                <a:lnTo>
                  <a:pt x="0" y="370878"/>
                </a:lnTo>
                <a:lnTo>
                  <a:pt x="52070" y="370878"/>
                </a:lnTo>
                <a:lnTo>
                  <a:pt x="86118" y="273062"/>
                </a:lnTo>
                <a:lnTo>
                  <a:pt x="290649" y="273062"/>
                </a:lnTo>
                <a:lnTo>
                  <a:pt x="276396" y="233692"/>
                </a:lnTo>
                <a:lnTo>
                  <a:pt x="99834" y="233692"/>
                </a:lnTo>
                <a:lnTo>
                  <a:pt x="163855" y="49530"/>
                </a:lnTo>
                <a:lnTo>
                  <a:pt x="209726" y="49530"/>
                </a:lnTo>
                <a:lnTo>
                  <a:pt x="191795" y="0"/>
                </a:lnTo>
                <a:close/>
              </a:path>
              <a:path w="329565" h="371475">
                <a:moveTo>
                  <a:pt x="290649" y="273062"/>
                </a:moveTo>
                <a:lnTo>
                  <a:pt x="242354" y="273062"/>
                </a:lnTo>
                <a:lnTo>
                  <a:pt x="276898" y="370878"/>
                </a:lnTo>
                <a:lnTo>
                  <a:pt x="328968" y="370878"/>
                </a:lnTo>
                <a:lnTo>
                  <a:pt x="325512" y="362877"/>
                </a:lnTo>
                <a:lnTo>
                  <a:pt x="321880" y="354364"/>
                </a:lnTo>
                <a:lnTo>
                  <a:pt x="304949" y="311980"/>
                </a:lnTo>
                <a:lnTo>
                  <a:pt x="293408" y="280682"/>
                </a:lnTo>
                <a:lnTo>
                  <a:pt x="290649" y="273062"/>
                </a:lnTo>
                <a:close/>
              </a:path>
              <a:path w="329565" h="371475">
                <a:moveTo>
                  <a:pt x="209726" y="49530"/>
                </a:moveTo>
                <a:lnTo>
                  <a:pt x="163855" y="49530"/>
                </a:lnTo>
                <a:lnTo>
                  <a:pt x="228625" y="233692"/>
                </a:lnTo>
                <a:lnTo>
                  <a:pt x="276396" y="233692"/>
                </a:lnTo>
                <a:lnTo>
                  <a:pt x="209726" y="4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4990254" y="3749014"/>
            <a:ext cx="192617" cy="256117"/>
          </a:xfrm>
          <a:custGeom>
            <a:avLst/>
            <a:gdLst/>
            <a:ahLst/>
            <a:cxnLst/>
            <a:rect l="l" t="t" r="r" b="b"/>
            <a:pathLst>
              <a:path w="288925" h="384175">
                <a:moveTo>
                  <a:pt x="171475" y="0"/>
                </a:moveTo>
                <a:lnTo>
                  <a:pt x="122671" y="6809"/>
                </a:lnTo>
                <a:lnTo>
                  <a:pt x="78071" y="27603"/>
                </a:lnTo>
                <a:lnTo>
                  <a:pt x="40725" y="62357"/>
                </a:lnTo>
                <a:lnTo>
                  <a:pt x="13970" y="110883"/>
                </a:lnTo>
                <a:lnTo>
                  <a:pt x="3489" y="150710"/>
                </a:lnTo>
                <a:lnTo>
                  <a:pt x="0" y="196862"/>
                </a:lnTo>
                <a:lnTo>
                  <a:pt x="1208" y="224487"/>
                </a:lnTo>
                <a:lnTo>
                  <a:pt x="11192" y="274031"/>
                </a:lnTo>
                <a:lnTo>
                  <a:pt x="31337" y="315712"/>
                </a:lnTo>
                <a:lnTo>
                  <a:pt x="60087" y="348097"/>
                </a:lnTo>
                <a:lnTo>
                  <a:pt x="97279" y="370719"/>
                </a:lnTo>
                <a:lnTo>
                  <a:pt x="141610" y="382149"/>
                </a:lnTo>
                <a:lnTo>
                  <a:pt x="166395" y="383578"/>
                </a:lnTo>
                <a:lnTo>
                  <a:pt x="176251" y="383263"/>
                </a:lnTo>
                <a:lnTo>
                  <a:pt x="219670" y="376058"/>
                </a:lnTo>
                <a:lnTo>
                  <a:pt x="262588" y="359757"/>
                </a:lnTo>
                <a:lnTo>
                  <a:pt x="288315" y="341668"/>
                </a:lnTo>
                <a:lnTo>
                  <a:pt x="278168" y="292112"/>
                </a:lnTo>
                <a:lnTo>
                  <a:pt x="266983" y="302210"/>
                </a:lnTo>
                <a:lnTo>
                  <a:pt x="254785" y="311203"/>
                </a:lnTo>
                <a:lnTo>
                  <a:pt x="212653" y="331921"/>
                </a:lnTo>
                <a:lnTo>
                  <a:pt x="168935" y="339128"/>
                </a:lnTo>
                <a:lnTo>
                  <a:pt x="152199" y="337951"/>
                </a:lnTo>
                <a:lnTo>
                  <a:pt x="107569" y="320967"/>
                </a:lnTo>
                <a:lnTo>
                  <a:pt x="73459" y="285123"/>
                </a:lnTo>
                <a:lnTo>
                  <a:pt x="53405" y="232810"/>
                </a:lnTo>
                <a:lnTo>
                  <a:pt x="49530" y="190512"/>
                </a:lnTo>
                <a:lnTo>
                  <a:pt x="50490" y="167082"/>
                </a:lnTo>
                <a:lnTo>
                  <a:pt x="58311" y="126222"/>
                </a:lnTo>
                <a:lnTo>
                  <a:pt x="83891" y="80110"/>
                </a:lnTo>
                <a:lnTo>
                  <a:pt x="122858" y="52407"/>
                </a:lnTo>
                <a:lnTo>
                  <a:pt x="171475" y="43180"/>
                </a:lnTo>
                <a:lnTo>
                  <a:pt x="183159" y="43667"/>
                </a:lnTo>
                <a:lnTo>
                  <a:pt x="232591" y="56335"/>
                </a:lnTo>
                <a:lnTo>
                  <a:pt x="269278" y="81280"/>
                </a:lnTo>
                <a:lnTo>
                  <a:pt x="284505" y="35560"/>
                </a:lnTo>
                <a:lnTo>
                  <a:pt x="242432" y="12051"/>
                </a:lnTo>
                <a:lnTo>
                  <a:pt x="199189" y="1752"/>
                </a:lnTo>
                <a:lnTo>
                  <a:pt x="185195" y="304"/>
                </a:lnTo>
                <a:lnTo>
                  <a:pt x="171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5224781" y="3753248"/>
            <a:ext cx="196003" cy="247650"/>
          </a:xfrm>
          <a:custGeom>
            <a:avLst/>
            <a:gdLst/>
            <a:ahLst/>
            <a:cxnLst/>
            <a:rect l="l" t="t" r="r" b="b"/>
            <a:pathLst>
              <a:path w="294004" h="371475">
                <a:moveTo>
                  <a:pt x="293395" y="0"/>
                </a:moveTo>
                <a:lnTo>
                  <a:pt x="0" y="0"/>
                </a:lnTo>
                <a:lnTo>
                  <a:pt x="0" y="46990"/>
                </a:lnTo>
                <a:lnTo>
                  <a:pt x="7555" y="45452"/>
                </a:lnTo>
                <a:lnTo>
                  <a:pt x="15046" y="44189"/>
                </a:lnTo>
                <a:lnTo>
                  <a:pt x="53850" y="41793"/>
                </a:lnTo>
                <a:lnTo>
                  <a:pt x="62230" y="41910"/>
                </a:lnTo>
                <a:lnTo>
                  <a:pt x="121945" y="41910"/>
                </a:lnTo>
                <a:lnTo>
                  <a:pt x="121945" y="260388"/>
                </a:lnTo>
                <a:lnTo>
                  <a:pt x="121870" y="278615"/>
                </a:lnTo>
                <a:lnTo>
                  <a:pt x="121043" y="326809"/>
                </a:lnTo>
                <a:lnTo>
                  <a:pt x="116865" y="370878"/>
                </a:lnTo>
                <a:lnTo>
                  <a:pt x="175285" y="370878"/>
                </a:lnTo>
                <a:lnTo>
                  <a:pt x="171069" y="326809"/>
                </a:lnTo>
                <a:lnTo>
                  <a:pt x="170252" y="278633"/>
                </a:lnTo>
                <a:lnTo>
                  <a:pt x="170205" y="260388"/>
                </a:lnTo>
                <a:lnTo>
                  <a:pt x="170205" y="41910"/>
                </a:lnTo>
                <a:lnTo>
                  <a:pt x="231165" y="41910"/>
                </a:lnTo>
                <a:lnTo>
                  <a:pt x="239632" y="41925"/>
                </a:lnTo>
                <a:lnTo>
                  <a:pt x="278257" y="44142"/>
                </a:lnTo>
                <a:lnTo>
                  <a:pt x="293395" y="46990"/>
                </a:lnTo>
                <a:lnTo>
                  <a:pt x="2933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5472007" y="3753248"/>
            <a:ext cx="196003" cy="247650"/>
          </a:xfrm>
          <a:custGeom>
            <a:avLst/>
            <a:gdLst/>
            <a:ahLst/>
            <a:cxnLst/>
            <a:rect l="l" t="t" r="r" b="b"/>
            <a:pathLst>
              <a:path w="294004" h="371475">
                <a:moveTo>
                  <a:pt x="48285" y="0"/>
                </a:moveTo>
                <a:lnTo>
                  <a:pt x="0" y="0"/>
                </a:lnTo>
                <a:lnTo>
                  <a:pt x="1219" y="8428"/>
                </a:lnTo>
                <a:lnTo>
                  <a:pt x="2125" y="18529"/>
                </a:lnTo>
                <a:lnTo>
                  <a:pt x="3515" y="58978"/>
                </a:lnTo>
                <a:lnTo>
                  <a:pt x="3810" y="370878"/>
                </a:lnTo>
                <a:lnTo>
                  <a:pt x="48285" y="370878"/>
                </a:lnTo>
                <a:lnTo>
                  <a:pt x="48285" y="358178"/>
                </a:lnTo>
                <a:lnTo>
                  <a:pt x="18059" y="328193"/>
                </a:lnTo>
                <a:lnTo>
                  <a:pt x="48285" y="286134"/>
                </a:lnTo>
                <a:lnTo>
                  <a:pt x="48285" y="0"/>
                </a:lnTo>
                <a:close/>
              </a:path>
              <a:path w="294004" h="371475">
                <a:moveTo>
                  <a:pt x="293408" y="0"/>
                </a:moveTo>
                <a:lnTo>
                  <a:pt x="245148" y="0"/>
                </a:lnTo>
                <a:lnTo>
                  <a:pt x="245148" y="12204"/>
                </a:lnTo>
                <a:lnTo>
                  <a:pt x="275374" y="44196"/>
                </a:lnTo>
                <a:lnTo>
                  <a:pt x="245148" y="85987"/>
                </a:lnTo>
                <a:lnTo>
                  <a:pt x="245148" y="370878"/>
                </a:lnTo>
                <a:lnTo>
                  <a:pt x="293408" y="370878"/>
                </a:lnTo>
                <a:lnTo>
                  <a:pt x="292125" y="362402"/>
                </a:lnTo>
                <a:lnTo>
                  <a:pt x="291112" y="352275"/>
                </a:lnTo>
                <a:lnTo>
                  <a:pt x="289874" y="312759"/>
                </a:lnTo>
                <a:lnTo>
                  <a:pt x="289655" y="74941"/>
                </a:lnTo>
                <a:lnTo>
                  <a:pt x="289801" y="58917"/>
                </a:lnTo>
                <a:lnTo>
                  <a:pt x="290093" y="44069"/>
                </a:lnTo>
                <a:lnTo>
                  <a:pt x="290495" y="30382"/>
                </a:lnTo>
                <a:lnTo>
                  <a:pt x="291174" y="18486"/>
                </a:lnTo>
                <a:lnTo>
                  <a:pt x="292145" y="8298"/>
                </a:lnTo>
                <a:lnTo>
                  <a:pt x="293408" y="0"/>
                </a:lnTo>
                <a:close/>
              </a:path>
              <a:path w="294004" h="371475">
                <a:moveTo>
                  <a:pt x="48285" y="286134"/>
                </a:moveTo>
                <a:lnTo>
                  <a:pt x="18059" y="328193"/>
                </a:lnTo>
                <a:lnTo>
                  <a:pt x="48285" y="358178"/>
                </a:lnTo>
                <a:lnTo>
                  <a:pt x="48285" y="286134"/>
                </a:lnTo>
                <a:close/>
              </a:path>
              <a:path w="294004" h="371475">
                <a:moveTo>
                  <a:pt x="245148" y="12204"/>
                </a:moveTo>
                <a:lnTo>
                  <a:pt x="48285" y="286134"/>
                </a:lnTo>
                <a:lnTo>
                  <a:pt x="48285" y="358178"/>
                </a:lnTo>
                <a:lnTo>
                  <a:pt x="245148" y="85987"/>
                </a:lnTo>
                <a:lnTo>
                  <a:pt x="245148" y="12204"/>
                </a:lnTo>
                <a:close/>
              </a:path>
              <a:path w="294004" h="371475">
                <a:moveTo>
                  <a:pt x="245148" y="12204"/>
                </a:moveTo>
                <a:lnTo>
                  <a:pt x="245148" y="85987"/>
                </a:lnTo>
                <a:lnTo>
                  <a:pt x="275374" y="44196"/>
                </a:lnTo>
                <a:lnTo>
                  <a:pt x="245148" y="12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5739986" y="3753281"/>
            <a:ext cx="149013" cy="247227"/>
          </a:xfrm>
          <a:custGeom>
            <a:avLst/>
            <a:gdLst/>
            <a:ahLst/>
            <a:cxnLst/>
            <a:rect l="l" t="t" r="r" b="b"/>
            <a:pathLst>
              <a:path w="223520" h="370839">
                <a:moveTo>
                  <a:pt x="222897" y="325120"/>
                </a:moveTo>
                <a:lnTo>
                  <a:pt x="218186" y="325120"/>
                </a:lnTo>
                <a:lnTo>
                  <a:pt x="218186" y="326390"/>
                </a:lnTo>
                <a:lnTo>
                  <a:pt x="205828" y="326390"/>
                </a:lnTo>
                <a:lnTo>
                  <a:pt x="205828" y="327660"/>
                </a:lnTo>
                <a:lnTo>
                  <a:pt x="181876" y="327660"/>
                </a:lnTo>
                <a:lnTo>
                  <a:pt x="181876" y="328930"/>
                </a:lnTo>
                <a:lnTo>
                  <a:pt x="51447" y="328930"/>
                </a:lnTo>
                <a:lnTo>
                  <a:pt x="51447" y="327660"/>
                </a:lnTo>
                <a:lnTo>
                  <a:pt x="51447" y="326390"/>
                </a:lnTo>
                <a:lnTo>
                  <a:pt x="51447" y="196850"/>
                </a:lnTo>
                <a:lnTo>
                  <a:pt x="196227" y="196850"/>
                </a:lnTo>
                <a:lnTo>
                  <a:pt x="196227" y="156210"/>
                </a:lnTo>
                <a:lnTo>
                  <a:pt x="51447" y="156210"/>
                </a:lnTo>
                <a:lnTo>
                  <a:pt x="51447" y="110490"/>
                </a:lnTo>
                <a:lnTo>
                  <a:pt x="51447" y="41910"/>
                </a:lnTo>
                <a:lnTo>
                  <a:pt x="215290" y="41910"/>
                </a:lnTo>
                <a:lnTo>
                  <a:pt x="215290" y="30480"/>
                </a:lnTo>
                <a:lnTo>
                  <a:pt x="215290" y="19050"/>
                </a:lnTo>
                <a:lnTo>
                  <a:pt x="215290" y="8890"/>
                </a:lnTo>
                <a:lnTo>
                  <a:pt x="215290" y="0"/>
                </a:lnTo>
                <a:lnTo>
                  <a:pt x="0" y="0"/>
                </a:lnTo>
                <a:lnTo>
                  <a:pt x="0" y="8890"/>
                </a:lnTo>
                <a:lnTo>
                  <a:pt x="1066" y="8890"/>
                </a:lnTo>
                <a:lnTo>
                  <a:pt x="1066" y="19050"/>
                </a:lnTo>
                <a:lnTo>
                  <a:pt x="1828" y="19050"/>
                </a:lnTo>
                <a:lnTo>
                  <a:pt x="1828" y="30480"/>
                </a:lnTo>
                <a:lnTo>
                  <a:pt x="2349" y="30480"/>
                </a:lnTo>
                <a:lnTo>
                  <a:pt x="2349" y="41910"/>
                </a:lnTo>
                <a:lnTo>
                  <a:pt x="2603" y="41910"/>
                </a:lnTo>
                <a:lnTo>
                  <a:pt x="2603" y="44450"/>
                </a:lnTo>
                <a:lnTo>
                  <a:pt x="2743" y="44450"/>
                </a:lnTo>
                <a:lnTo>
                  <a:pt x="2743" y="58420"/>
                </a:lnTo>
                <a:lnTo>
                  <a:pt x="2946" y="58420"/>
                </a:lnTo>
                <a:lnTo>
                  <a:pt x="2946" y="74930"/>
                </a:lnTo>
                <a:lnTo>
                  <a:pt x="3073" y="74930"/>
                </a:lnTo>
                <a:lnTo>
                  <a:pt x="3073" y="91440"/>
                </a:lnTo>
                <a:lnTo>
                  <a:pt x="3136" y="110490"/>
                </a:lnTo>
                <a:lnTo>
                  <a:pt x="3162" y="156210"/>
                </a:lnTo>
                <a:lnTo>
                  <a:pt x="3162" y="196850"/>
                </a:lnTo>
                <a:lnTo>
                  <a:pt x="3162" y="260350"/>
                </a:lnTo>
                <a:lnTo>
                  <a:pt x="3124" y="278130"/>
                </a:lnTo>
                <a:lnTo>
                  <a:pt x="3009" y="295910"/>
                </a:lnTo>
                <a:lnTo>
                  <a:pt x="2844" y="295910"/>
                </a:lnTo>
                <a:lnTo>
                  <a:pt x="2844" y="311150"/>
                </a:lnTo>
                <a:lnTo>
                  <a:pt x="2705" y="311150"/>
                </a:lnTo>
                <a:lnTo>
                  <a:pt x="2705" y="325120"/>
                </a:lnTo>
                <a:lnTo>
                  <a:pt x="2641" y="326390"/>
                </a:lnTo>
                <a:lnTo>
                  <a:pt x="2628" y="327660"/>
                </a:lnTo>
                <a:lnTo>
                  <a:pt x="2590" y="328930"/>
                </a:lnTo>
                <a:lnTo>
                  <a:pt x="2413" y="328930"/>
                </a:lnTo>
                <a:lnTo>
                  <a:pt x="2413" y="340360"/>
                </a:lnTo>
                <a:lnTo>
                  <a:pt x="1917" y="340360"/>
                </a:lnTo>
                <a:lnTo>
                  <a:pt x="1917" y="351790"/>
                </a:lnTo>
                <a:lnTo>
                  <a:pt x="1117" y="351790"/>
                </a:lnTo>
                <a:lnTo>
                  <a:pt x="1117" y="361950"/>
                </a:lnTo>
                <a:lnTo>
                  <a:pt x="0" y="361950"/>
                </a:lnTo>
                <a:lnTo>
                  <a:pt x="0" y="370840"/>
                </a:lnTo>
                <a:lnTo>
                  <a:pt x="222897" y="370840"/>
                </a:lnTo>
                <a:lnTo>
                  <a:pt x="222897" y="361950"/>
                </a:lnTo>
                <a:lnTo>
                  <a:pt x="222897" y="351790"/>
                </a:lnTo>
                <a:lnTo>
                  <a:pt x="222897" y="340360"/>
                </a:lnTo>
                <a:lnTo>
                  <a:pt x="222897" y="328930"/>
                </a:lnTo>
                <a:lnTo>
                  <a:pt x="222897" y="327660"/>
                </a:lnTo>
                <a:lnTo>
                  <a:pt x="222897" y="326390"/>
                </a:lnTo>
                <a:lnTo>
                  <a:pt x="222897" y="325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6056206" y="3753248"/>
            <a:ext cx="146897" cy="247650"/>
          </a:xfrm>
          <a:custGeom>
            <a:avLst/>
            <a:gdLst/>
            <a:ahLst/>
            <a:cxnLst/>
            <a:rect l="l" t="t" r="r" b="b"/>
            <a:pathLst>
              <a:path w="220345" h="371475">
                <a:moveTo>
                  <a:pt x="219748" y="0"/>
                </a:moveTo>
                <a:lnTo>
                  <a:pt x="0" y="0"/>
                </a:lnTo>
                <a:lnTo>
                  <a:pt x="1219" y="8428"/>
                </a:lnTo>
                <a:lnTo>
                  <a:pt x="2125" y="18529"/>
                </a:lnTo>
                <a:lnTo>
                  <a:pt x="3515" y="58978"/>
                </a:lnTo>
                <a:lnTo>
                  <a:pt x="3810" y="110490"/>
                </a:lnTo>
                <a:lnTo>
                  <a:pt x="3810" y="260388"/>
                </a:lnTo>
                <a:lnTo>
                  <a:pt x="3741" y="278615"/>
                </a:lnTo>
                <a:lnTo>
                  <a:pt x="3582" y="295736"/>
                </a:lnTo>
                <a:lnTo>
                  <a:pt x="3408" y="311789"/>
                </a:lnTo>
                <a:lnTo>
                  <a:pt x="3289" y="326809"/>
                </a:lnTo>
                <a:lnTo>
                  <a:pt x="2898" y="340372"/>
                </a:lnTo>
                <a:lnTo>
                  <a:pt x="2220" y="352239"/>
                </a:lnTo>
                <a:lnTo>
                  <a:pt x="1255" y="362408"/>
                </a:lnTo>
                <a:lnTo>
                  <a:pt x="0" y="370878"/>
                </a:lnTo>
                <a:lnTo>
                  <a:pt x="52095" y="370878"/>
                </a:lnTo>
                <a:lnTo>
                  <a:pt x="52095" y="41910"/>
                </a:lnTo>
                <a:lnTo>
                  <a:pt x="127220" y="41919"/>
                </a:lnTo>
                <a:lnTo>
                  <a:pt x="175514" y="42418"/>
                </a:lnTo>
                <a:lnTo>
                  <a:pt x="219748" y="45720"/>
                </a:lnTo>
                <a:lnTo>
                  <a:pt x="219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6252633" y="3751555"/>
            <a:ext cx="162136" cy="249343"/>
          </a:xfrm>
          <a:custGeom>
            <a:avLst/>
            <a:gdLst/>
            <a:ahLst/>
            <a:cxnLst/>
            <a:rect l="l" t="t" r="r" b="b"/>
            <a:pathLst>
              <a:path w="243204" h="374014">
                <a:moveTo>
                  <a:pt x="0" y="2133"/>
                </a:moveTo>
                <a:lnTo>
                  <a:pt x="0" y="2540"/>
                </a:lnTo>
                <a:lnTo>
                  <a:pt x="1219" y="11199"/>
                </a:lnTo>
                <a:lnTo>
                  <a:pt x="2125" y="21959"/>
                </a:lnTo>
                <a:lnTo>
                  <a:pt x="3515" y="66257"/>
                </a:lnTo>
                <a:lnTo>
                  <a:pt x="3740" y="281182"/>
                </a:lnTo>
                <a:lnTo>
                  <a:pt x="3582" y="298357"/>
                </a:lnTo>
                <a:lnTo>
                  <a:pt x="3408" y="314329"/>
                </a:lnTo>
                <a:lnTo>
                  <a:pt x="3286" y="329463"/>
                </a:lnTo>
                <a:lnTo>
                  <a:pt x="2893" y="342998"/>
                </a:lnTo>
                <a:lnTo>
                  <a:pt x="2212" y="354864"/>
                </a:lnTo>
                <a:lnTo>
                  <a:pt x="1244" y="365019"/>
                </a:lnTo>
                <a:lnTo>
                  <a:pt x="0" y="373418"/>
                </a:lnTo>
                <a:lnTo>
                  <a:pt x="55905" y="373418"/>
                </a:lnTo>
                <a:lnTo>
                  <a:pt x="52728" y="329349"/>
                </a:lnTo>
                <a:lnTo>
                  <a:pt x="52128" y="281155"/>
                </a:lnTo>
                <a:lnTo>
                  <a:pt x="52095" y="229908"/>
                </a:lnTo>
                <a:lnTo>
                  <a:pt x="139597" y="229908"/>
                </a:lnTo>
                <a:lnTo>
                  <a:pt x="163893" y="224250"/>
                </a:lnTo>
                <a:lnTo>
                  <a:pt x="186877" y="214120"/>
                </a:lnTo>
                <a:lnTo>
                  <a:pt x="206654" y="200037"/>
                </a:lnTo>
                <a:lnTo>
                  <a:pt x="212850" y="193052"/>
                </a:lnTo>
                <a:lnTo>
                  <a:pt x="104140" y="193052"/>
                </a:lnTo>
                <a:lnTo>
                  <a:pt x="97077" y="192987"/>
                </a:lnTo>
                <a:lnTo>
                  <a:pt x="76974" y="192544"/>
                </a:lnTo>
                <a:lnTo>
                  <a:pt x="68326" y="192201"/>
                </a:lnTo>
                <a:lnTo>
                  <a:pt x="60032" y="191528"/>
                </a:lnTo>
                <a:lnTo>
                  <a:pt x="52095" y="190538"/>
                </a:lnTo>
                <a:lnTo>
                  <a:pt x="52095" y="41910"/>
                </a:lnTo>
                <a:lnTo>
                  <a:pt x="60706" y="41567"/>
                </a:lnTo>
                <a:lnTo>
                  <a:pt x="68745" y="41148"/>
                </a:lnTo>
                <a:lnTo>
                  <a:pt x="76339" y="41021"/>
                </a:lnTo>
                <a:lnTo>
                  <a:pt x="89265" y="40582"/>
                </a:lnTo>
                <a:lnTo>
                  <a:pt x="96935" y="40492"/>
                </a:lnTo>
                <a:lnTo>
                  <a:pt x="218608" y="40492"/>
                </a:lnTo>
                <a:lnTo>
                  <a:pt x="206019" y="28079"/>
                </a:lnTo>
                <a:lnTo>
                  <a:pt x="186174" y="15737"/>
                </a:lnTo>
                <a:lnTo>
                  <a:pt x="163214" y="6867"/>
                </a:lnTo>
                <a:lnTo>
                  <a:pt x="140793" y="2324"/>
                </a:lnTo>
                <a:lnTo>
                  <a:pt x="5245" y="2324"/>
                </a:lnTo>
                <a:lnTo>
                  <a:pt x="0" y="2133"/>
                </a:lnTo>
                <a:close/>
              </a:path>
              <a:path w="243204" h="374014">
                <a:moveTo>
                  <a:pt x="139597" y="229908"/>
                </a:moveTo>
                <a:lnTo>
                  <a:pt x="52095" y="229908"/>
                </a:lnTo>
                <a:lnTo>
                  <a:pt x="58425" y="230475"/>
                </a:lnTo>
                <a:lnTo>
                  <a:pt x="79260" y="231813"/>
                </a:lnTo>
                <a:lnTo>
                  <a:pt x="86577" y="232022"/>
                </a:lnTo>
                <a:lnTo>
                  <a:pt x="100925" y="232213"/>
                </a:lnTo>
                <a:lnTo>
                  <a:pt x="107950" y="232422"/>
                </a:lnTo>
                <a:lnTo>
                  <a:pt x="137613" y="230370"/>
                </a:lnTo>
                <a:lnTo>
                  <a:pt x="139597" y="229908"/>
                </a:lnTo>
                <a:close/>
              </a:path>
              <a:path w="243204" h="374014">
                <a:moveTo>
                  <a:pt x="218608" y="40492"/>
                </a:moveTo>
                <a:lnTo>
                  <a:pt x="96935" y="40492"/>
                </a:lnTo>
                <a:lnTo>
                  <a:pt x="105410" y="40640"/>
                </a:lnTo>
                <a:lnTo>
                  <a:pt x="121361" y="41283"/>
                </a:lnTo>
                <a:lnTo>
                  <a:pt x="158648" y="51193"/>
                </a:lnTo>
                <a:lnTo>
                  <a:pt x="186194" y="79133"/>
                </a:lnTo>
                <a:lnTo>
                  <a:pt x="194335" y="116840"/>
                </a:lnTo>
                <a:lnTo>
                  <a:pt x="193796" y="126786"/>
                </a:lnTo>
                <a:lnTo>
                  <a:pt x="175826" y="170159"/>
                </a:lnTo>
                <a:lnTo>
                  <a:pt x="135716" y="190269"/>
                </a:lnTo>
                <a:lnTo>
                  <a:pt x="104140" y="193052"/>
                </a:lnTo>
                <a:lnTo>
                  <a:pt x="212850" y="193052"/>
                </a:lnTo>
                <a:lnTo>
                  <a:pt x="222373" y="182318"/>
                </a:lnTo>
                <a:lnTo>
                  <a:pt x="233602" y="161623"/>
                </a:lnTo>
                <a:lnTo>
                  <a:pt x="240342" y="138065"/>
                </a:lnTo>
                <a:lnTo>
                  <a:pt x="242595" y="111760"/>
                </a:lnTo>
                <a:lnTo>
                  <a:pt x="240295" y="85665"/>
                </a:lnTo>
                <a:lnTo>
                  <a:pt x="233413" y="63014"/>
                </a:lnTo>
                <a:lnTo>
                  <a:pt x="221978" y="43815"/>
                </a:lnTo>
                <a:lnTo>
                  <a:pt x="218608" y="40492"/>
                </a:lnTo>
                <a:close/>
              </a:path>
              <a:path w="243204" h="374014">
                <a:moveTo>
                  <a:pt x="107950" y="0"/>
                </a:moveTo>
                <a:lnTo>
                  <a:pt x="68732" y="273"/>
                </a:lnTo>
                <a:lnTo>
                  <a:pt x="24106" y="1502"/>
                </a:lnTo>
                <a:lnTo>
                  <a:pt x="5245" y="2324"/>
                </a:lnTo>
                <a:lnTo>
                  <a:pt x="140793" y="2324"/>
                </a:lnTo>
                <a:lnTo>
                  <a:pt x="137139" y="1583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447367" y="3753248"/>
            <a:ext cx="219710" cy="247650"/>
          </a:xfrm>
          <a:custGeom>
            <a:avLst/>
            <a:gdLst/>
            <a:ahLst/>
            <a:cxnLst/>
            <a:rect l="l" t="t" r="r" b="b"/>
            <a:pathLst>
              <a:path w="329565" h="371475">
                <a:moveTo>
                  <a:pt x="191795" y="0"/>
                </a:moveTo>
                <a:lnTo>
                  <a:pt x="137160" y="0"/>
                </a:lnTo>
                <a:lnTo>
                  <a:pt x="35560" y="280682"/>
                </a:lnTo>
                <a:lnTo>
                  <a:pt x="29363" y="297442"/>
                </a:lnTo>
                <a:lnTo>
                  <a:pt x="14709" y="335838"/>
                </a:lnTo>
                <a:lnTo>
                  <a:pt x="0" y="370878"/>
                </a:lnTo>
                <a:lnTo>
                  <a:pt x="52070" y="370878"/>
                </a:lnTo>
                <a:lnTo>
                  <a:pt x="86118" y="273062"/>
                </a:lnTo>
                <a:lnTo>
                  <a:pt x="290649" y="273062"/>
                </a:lnTo>
                <a:lnTo>
                  <a:pt x="276396" y="233692"/>
                </a:lnTo>
                <a:lnTo>
                  <a:pt x="99834" y="233692"/>
                </a:lnTo>
                <a:lnTo>
                  <a:pt x="163855" y="49530"/>
                </a:lnTo>
                <a:lnTo>
                  <a:pt x="209726" y="49530"/>
                </a:lnTo>
                <a:lnTo>
                  <a:pt x="191795" y="0"/>
                </a:lnTo>
                <a:close/>
              </a:path>
              <a:path w="329565" h="371475">
                <a:moveTo>
                  <a:pt x="290649" y="273062"/>
                </a:moveTo>
                <a:lnTo>
                  <a:pt x="242354" y="273062"/>
                </a:lnTo>
                <a:lnTo>
                  <a:pt x="276898" y="370878"/>
                </a:lnTo>
                <a:lnTo>
                  <a:pt x="328968" y="370878"/>
                </a:lnTo>
                <a:lnTo>
                  <a:pt x="325512" y="362877"/>
                </a:lnTo>
                <a:lnTo>
                  <a:pt x="321880" y="354364"/>
                </a:lnTo>
                <a:lnTo>
                  <a:pt x="304949" y="311980"/>
                </a:lnTo>
                <a:lnTo>
                  <a:pt x="293408" y="280682"/>
                </a:lnTo>
                <a:lnTo>
                  <a:pt x="290649" y="273062"/>
                </a:lnTo>
                <a:close/>
              </a:path>
              <a:path w="329565" h="371475">
                <a:moveTo>
                  <a:pt x="209726" y="49530"/>
                </a:moveTo>
                <a:lnTo>
                  <a:pt x="163855" y="49530"/>
                </a:lnTo>
                <a:lnTo>
                  <a:pt x="228625" y="233692"/>
                </a:lnTo>
                <a:lnTo>
                  <a:pt x="276396" y="233692"/>
                </a:lnTo>
                <a:lnTo>
                  <a:pt x="209726" y="4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6719994" y="3748744"/>
            <a:ext cx="283210" cy="251883"/>
          </a:xfrm>
          <a:custGeom>
            <a:avLst/>
            <a:gdLst/>
            <a:ahLst/>
            <a:cxnLst/>
            <a:rect l="l" t="t" r="r" b="b"/>
            <a:pathLst>
              <a:path w="424815" h="377825">
                <a:moveTo>
                  <a:pt x="93026" y="45720"/>
                </a:moveTo>
                <a:lnTo>
                  <a:pt x="22428" y="45720"/>
                </a:lnTo>
                <a:lnTo>
                  <a:pt x="29210" y="46126"/>
                </a:lnTo>
                <a:lnTo>
                  <a:pt x="35128" y="46126"/>
                </a:lnTo>
                <a:lnTo>
                  <a:pt x="40208" y="47828"/>
                </a:lnTo>
                <a:lnTo>
                  <a:pt x="44589" y="52095"/>
                </a:lnTo>
                <a:lnTo>
                  <a:pt x="48920" y="56083"/>
                </a:lnTo>
                <a:lnTo>
                  <a:pt x="52247" y="60883"/>
                </a:lnTo>
                <a:lnTo>
                  <a:pt x="54635" y="67729"/>
                </a:lnTo>
                <a:lnTo>
                  <a:pt x="56819" y="73304"/>
                </a:lnTo>
                <a:lnTo>
                  <a:pt x="58533" y="80632"/>
                </a:lnTo>
                <a:lnTo>
                  <a:pt x="60325" y="89700"/>
                </a:lnTo>
                <a:lnTo>
                  <a:pt x="61609" y="96685"/>
                </a:lnTo>
                <a:lnTo>
                  <a:pt x="62995" y="103725"/>
                </a:lnTo>
                <a:lnTo>
                  <a:pt x="73280" y="140773"/>
                </a:lnTo>
                <a:lnTo>
                  <a:pt x="96113" y="174675"/>
                </a:lnTo>
                <a:lnTo>
                  <a:pt x="102870" y="179489"/>
                </a:lnTo>
                <a:lnTo>
                  <a:pt x="96783" y="181653"/>
                </a:lnTo>
                <a:lnTo>
                  <a:pt x="66114" y="206782"/>
                </a:lnTo>
                <a:lnTo>
                  <a:pt x="46894" y="241346"/>
                </a:lnTo>
                <a:lnTo>
                  <a:pt x="29937" y="282401"/>
                </a:lnTo>
                <a:lnTo>
                  <a:pt x="13601" y="329816"/>
                </a:lnTo>
                <a:lnTo>
                  <a:pt x="0" y="377634"/>
                </a:lnTo>
                <a:lnTo>
                  <a:pt x="54635" y="377634"/>
                </a:lnTo>
                <a:lnTo>
                  <a:pt x="61074" y="350074"/>
                </a:lnTo>
                <a:lnTo>
                  <a:pt x="67506" y="325131"/>
                </a:lnTo>
                <a:lnTo>
                  <a:pt x="80530" y="283514"/>
                </a:lnTo>
                <a:lnTo>
                  <a:pt x="102290" y="238435"/>
                </a:lnTo>
                <a:lnTo>
                  <a:pt x="131699" y="211124"/>
                </a:lnTo>
                <a:lnTo>
                  <a:pt x="158775" y="204889"/>
                </a:lnTo>
                <a:lnTo>
                  <a:pt x="187985" y="204889"/>
                </a:lnTo>
                <a:lnTo>
                  <a:pt x="187985" y="164249"/>
                </a:lnTo>
                <a:lnTo>
                  <a:pt x="170205" y="164249"/>
                </a:lnTo>
                <a:lnTo>
                  <a:pt x="163974" y="163790"/>
                </a:lnTo>
                <a:lnTo>
                  <a:pt x="125759" y="141572"/>
                </a:lnTo>
                <a:lnTo>
                  <a:pt x="109602" y="106771"/>
                </a:lnTo>
                <a:lnTo>
                  <a:pt x="104107" y="86073"/>
                </a:lnTo>
                <a:lnTo>
                  <a:pt x="96139" y="55651"/>
                </a:lnTo>
                <a:lnTo>
                  <a:pt x="93163" y="46062"/>
                </a:lnTo>
                <a:lnTo>
                  <a:pt x="93026" y="45720"/>
                </a:lnTo>
                <a:close/>
              </a:path>
              <a:path w="424815" h="377825">
                <a:moveTo>
                  <a:pt x="236245" y="6756"/>
                </a:moveTo>
                <a:lnTo>
                  <a:pt x="187985" y="6756"/>
                </a:lnTo>
                <a:lnTo>
                  <a:pt x="187985" y="377634"/>
                </a:lnTo>
                <a:lnTo>
                  <a:pt x="236245" y="377634"/>
                </a:lnTo>
                <a:lnTo>
                  <a:pt x="236245" y="204889"/>
                </a:lnTo>
                <a:lnTo>
                  <a:pt x="210858" y="204889"/>
                </a:lnTo>
                <a:lnTo>
                  <a:pt x="210858" y="164249"/>
                </a:lnTo>
                <a:lnTo>
                  <a:pt x="236245" y="164249"/>
                </a:lnTo>
                <a:lnTo>
                  <a:pt x="236245" y="6756"/>
                </a:lnTo>
                <a:close/>
              </a:path>
              <a:path w="424815" h="377825">
                <a:moveTo>
                  <a:pt x="396608" y="0"/>
                </a:moveTo>
                <a:lnTo>
                  <a:pt x="352334" y="13093"/>
                </a:lnTo>
                <a:lnTo>
                  <a:pt x="330979" y="46126"/>
                </a:lnTo>
                <a:lnTo>
                  <a:pt x="320071" y="86183"/>
                </a:lnTo>
                <a:lnTo>
                  <a:pt x="317538" y="96685"/>
                </a:lnTo>
                <a:lnTo>
                  <a:pt x="314756" y="106846"/>
                </a:lnTo>
                <a:lnTo>
                  <a:pt x="298443" y="141700"/>
                </a:lnTo>
                <a:lnTo>
                  <a:pt x="266505" y="162479"/>
                </a:lnTo>
                <a:lnTo>
                  <a:pt x="254038" y="164249"/>
                </a:lnTo>
                <a:lnTo>
                  <a:pt x="236245" y="164249"/>
                </a:lnTo>
                <a:lnTo>
                  <a:pt x="236245" y="204889"/>
                </a:lnTo>
                <a:lnTo>
                  <a:pt x="265455" y="204889"/>
                </a:lnTo>
                <a:lnTo>
                  <a:pt x="272650" y="205225"/>
                </a:lnTo>
                <a:lnTo>
                  <a:pt x="309052" y="222819"/>
                </a:lnTo>
                <a:lnTo>
                  <a:pt x="336926" y="266363"/>
                </a:lnTo>
                <a:lnTo>
                  <a:pt x="350175" y="303069"/>
                </a:lnTo>
                <a:lnTo>
                  <a:pt x="363125" y="350128"/>
                </a:lnTo>
                <a:lnTo>
                  <a:pt x="369608" y="377634"/>
                </a:lnTo>
                <a:lnTo>
                  <a:pt x="424218" y="377634"/>
                </a:lnTo>
                <a:lnTo>
                  <a:pt x="411325" y="330871"/>
                </a:lnTo>
                <a:lnTo>
                  <a:pt x="396632" y="286023"/>
                </a:lnTo>
                <a:lnTo>
                  <a:pt x="381600" y="246983"/>
                </a:lnTo>
                <a:lnTo>
                  <a:pt x="357543" y="203540"/>
                </a:lnTo>
                <a:lnTo>
                  <a:pt x="321348" y="179489"/>
                </a:lnTo>
                <a:lnTo>
                  <a:pt x="328117" y="175094"/>
                </a:lnTo>
                <a:lnTo>
                  <a:pt x="351131" y="140599"/>
                </a:lnTo>
                <a:lnTo>
                  <a:pt x="362591" y="96556"/>
                </a:lnTo>
                <a:lnTo>
                  <a:pt x="364032" y="89700"/>
                </a:lnTo>
                <a:lnTo>
                  <a:pt x="365752" y="80505"/>
                </a:lnTo>
                <a:lnTo>
                  <a:pt x="367576" y="72885"/>
                </a:lnTo>
                <a:lnTo>
                  <a:pt x="369608" y="67729"/>
                </a:lnTo>
                <a:lnTo>
                  <a:pt x="371995" y="61290"/>
                </a:lnTo>
                <a:lnTo>
                  <a:pt x="375361" y="55803"/>
                </a:lnTo>
                <a:lnTo>
                  <a:pt x="379768" y="52095"/>
                </a:lnTo>
                <a:lnTo>
                  <a:pt x="384175" y="48120"/>
                </a:lnTo>
                <a:lnTo>
                  <a:pt x="389242" y="45720"/>
                </a:lnTo>
                <a:lnTo>
                  <a:pt x="413777" y="45720"/>
                </a:lnTo>
                <a:lnTo>
                  <a:pt x="422973" y="5486"/>
                </a:lnTo>
                <a:lnTo>
                  <a:pt x="419239" y="3962"/>
                </a:lnTo>
                <a:lnTo>
                  <a:pt x="414134" y="2705"/>
                </a:lnTo>
                <a:lnTo>
                  <a:pt x="396608" y="0"/>
                </a:lnTo>
                <a:close/>
              </a:path>
              <a:path w="424815" h="377825">
                <a:moveTo>
                  <a:pt x="213398" y="164249"/>
                </a:moveTo>
                <a:lnTo>
                  <a:pt x="210858" y="164249"/>
                </a:lnTo>
                <a:lnTo>
                  <a:pt x="210858" y="204889"/>
                </a:lnTo>
                <a:lnTo>
                  <a:pt x="213398" y="204889"/>
                </a:lnTo>
                <a:lnTo>
                  <a:pt x="213398" y="164249"/>
                </a:lnTo>
                <a:close/>
              </a:path>
              <a:path w="424815" h="377825">
                <a:moveTo>
                  <a:pt x="236245" y="164249"/>
                </a:moveTo>
                <a:lnTo>
                  <a:pt x="213398" y="164249"/>
                </a:lnTo>
                <a:lnTo>
                  <a:pt x="213398" y="204889"/>
                </a:lnTo>
                <a:lnTo>
                  <a:pt x="236245" y="204889"/>
                </a:lnTo>
                <a:lnTo>
                  <a:pt x="236245" y="164249"/>
                </a:lnTo>
                <a:close/>
              </a:path>
              <a:path w="424815" h="377825">
                <a:moveTo>
                  <a:pt x="33020" y="406"/>
                </a:moveTo>
                <a:lnTo>
                  <a:pt x="27597" y="406"/>
                </a:lnTo>
                <a:lnTo>
                  <a:pt x="21666" y="838"/>
                </a:lnTo>
                <a:lnTo>
                  <a:pt x="15989" y="1816"/>
                </a:lnTo>
                <a:lnTo>
                  <a:pt x="5168" y="3556"/>
                </a:lnTo>
                <a:lnTo>
                  <a:pt x="1270" y="5486"/>
                </a:lnTo>
                <a:lnTo>
                  <a:pt x="11455" y="49936"/>
                </a:lnTo>
                <a:lnTo>
                  <a:pt x="16510" y="47396"/>
                </a:lnTo>
                <a:lnTo>
                  <a:pt x="22428" y="45720"/>
                </a:lnTo>
                <a:lnTo>
                  <a:pt x="93026" y="45720"/>
                </a:lnTo>
                <a:lnTo>
                  <a:pt x="89712" y="37430"/>
                </a:lnTo>
                <a:lnTo>
                  <a:pt x="60720" y="5969"/>
                </a:lnTo>
                <a:lnTo>
                  <a:pt x="47760" y="1663"/>
                </a:lnTo>
                <a:lnTo>
                  <a:pt x="33020" y="406"/>
                </a:lnTo>
                <a:close/>
              </a:path>
              <a:path w="424815" h="377825">
                <a:moveTo>
                  <a:pt x="413777" y="45720"/>
                </a:moveTo>
                <a:lnTo>
                  <a:pt x="389242" y="45720"/>
                </a:lnTo>
                <a:lnTo>
                  <a:pt x="395008" y="46126"/>
                </a:lnTo>
                <a:lnTo>
                  <a:pt x="401777" y="46126"/>
                </a:lnTo>
                <a:lnTo>
                  <a:pt x="407695" y="46990"/>
                </a:lnTo>
                <a:lnTo>
                  <a:pt x="412813" y="49936"/>
                </a:lnTo>
                <a:lnTo>
                  <a:pt x="413777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7061200" y="3753248"/>
            <a:ext cx="487257" cy="325543"/>
          </a:xfrm>
          <a:custGeom>
            <a:avLst/>
            <a:gdLst/>
            <a:ahLst/>
            <a:cxnLst/>
            <a:rect l="l" t="t" r="r" b="b"/>
            <a:pathLst>
              <a:path w="730884" h="488314">
                <a:moveTo>
                  <a:pt x="358178" y="328968"/>
                </a:moveTo>
                <a:lnTo>
                  <a:pt x="311188" y="328968"/>
                </a:lnTo>
                <a:lnTo>
                  <a:pt x="311238" y="73964"/>
                </a:lnTo>
                <a:lnTo>
                  <a:pt x="312077" y="30099"/>
                </a:lnTo>
                <a:lnTo>
                  <a:pt x="314998" y="0"/>
                </a:lnTo>
                <a:lnTo>
                  <a:pt x="262928" y="0"/>
                </a:lnTo>
                <a:lnTo>
                  <a:pt x="262928" y="41910"/>
                </a:lnTo>
                <a:lnTo>
                  <a:pt x="262928" y="328968"/>
                </a:lnTo>
                <a:lnTo>
                  <a:pt x="92710" y="328968"/>
                </a:lnTo>
                <a:lnTo>
                  <a:pt x="109905" y="293624"/>
                </a:lnTo>
                <a:lnTo>
                  <a:pt x="125247" y="258013"/>
                </a:lnTo>
                <a:lnTo>
                  <a:pt x="138798" y="222186"/>
                </a:lnTo>
                <a:lnTo>
                  <a:pt x="160578" y="149987"/>
                </a:lnTo>
                <a:lnTo>
                  <a:pt x="175437" y="77724"/>
                </a:lnTo>
                <a:lnTo>
                  <a:pt x="180365" y="41910"/>
                </a:lnTo>
                <a:lnTo>
                  <a:pt x="262928" y="41910"/>
                </a:lnTo>
                <a:lnTo>
                  <a:pt x="262928" y="0"/>
                </a:lnTo>
                <a:lnTo>
                  <a:pt x="135915" y="0"/>
                </a:lnTo>
                <a:lnTo>
                  <a:pt x="131914" y="42316"/>
                </a:lnTo>
                <a:lnTo>
                  <a:pt x="125590" y="84493"/>
                </a:lnTo>
                <a:lnTo>
                  <a:pt x="117017" y="126619"/>
                </a:lnTo>
                <a:lnTo>
                  <a:pt x="106299" y="168808"/>
                </a:lnTo>
                <a:lnTo>
                  <a:pt x="93192" y="210299"/>
                </a:lnTo>
                <a:lnTo>
                  <a:pt x="77876" y="250825"/>
                </a:lnTo>
                <a:lnTo>
                  <a:pt x="60350" y="290385"/>
                </a:lnTo>
                <a:lnTo>
                  <a:pt x="40640" y="328968"/>
                </a:lnTo>
                <a:lnTo>
                  <a:pt x="0" y="328968"/>
                </a:lnTo>
                <a:lnTo>
                  <a:pt x="0" y="487743"/>
                </a:lnTo>
                <a:lnTo>
                  <a:pt x="41910" y="487743"/>
                </a:lnTo>
                <a:lnTo>
                  <a:pt x="41986" y="470331"/>
                </a:lnTo>
                <a:lnTo>
                  <a:pt x="42176" y="460692"/>
                </a:lnTo>
                <a:lnTo>
                  <a:pt x="44119" y="418655"/>
                </a:lnTo>
                <a:lnTo>
                  <a:pt x="49009" y="379196"/>
                </a:lnTo>
                <a:lnTo>
                  <a:pt x="50800" y="370878"/>
                </a:lnTo>
                <a:lnTo>
                  <a:pt x="307378" y="370878"/>
                </a:lnTo>
                <a:lnTo>
                  <a:pt x="313931" y="418668"/>
                </a:lnTo>
                <a:lnTo>
                  <a:pt x="315899" y="460819"/>
                </a:lnTo>
                <a:lnTo>
                  <a:pt x="316268" y="487743"/>
                </a:lnTo>
                <a:lnTo>
                  <a:pt x="358178" y="487743"/>
                </a:lnTo>
                <a:lnTo>
                  <a:pt x="358178" y="370878"/>
                </a:lnTo>
                <a:lnTo>
                  <a:pt x="358178" y="328968"/>
                </a:lnTo>
                <a:close/>
              </a:path>
              <a:path w="730884" h="488314">
                <a:moveTo>
                  <a:pt x="730288" y="370878"/>
                </a:moveTo>
                <a:lnTo>
                  <a:pt x="711187" y="324904"/>
                </a:lnTo>
                <a:lnTo>
                  <a:pt x="694728" y="280682"/>
                </a:lnTo>
                <a:lnTo>
                  <a:pt x="677710" y="233692"/>
                </a:lnTo>
                <a:lnTo>
                  <a:pt x="629945" y="101765"/>
                </a:lnTo>
                <a:lnTo>
                  <a:pt x="629945" y="233692"/>
                </a:lnTo>
                <a:lnTo>
                  <a:pt x="501154" y="233692"/>
                </a:lnTo>
                <a:lnTo>
                  <a:pt x="565175" y="49530"/>
                </a:lnTo>
                <a:lnTo>
                  <a:pt x="629945" y="233692"/>
                </a:lnTo>
                <a:lnTo>
                  <a:pt x="629945" y="101765"/>
                </a:lnTo>
                <a:lnTo>
                  <a:pt x="611035" y="49530"/>
                </a:lnTo>
                <a:lnTo>
                  <a:pt x="593115" y="0"/>
                </a:lnTo>
                <a:lnTo>
                  <a:pt x="538480" y="0"/>
                </a:lnTo>
                <a:lnTo>
                  <a:pt x="436880" y="280682"/>
                </a:lnTo>
                <a:lnTo>
                  <a:pt x="416026" y="335838"/>
                </a:lnTo>
                <a:lnTo>
                  <a:pt x="401320" y="370878"/>
                </a:lnTo>
                <a:lnTo>
                  <a:pt x="453390" y="370878"/>
                </a:lnTo>
                <a:lnTo>
                  <a:pt x="487438" y="273062"/>
                </a:lnTo>
                <a:lnTo>
                  <a:pt x="643674" y="273062"/>
                </a:lnTo>
                <a:lnTo>
                  <a:pt x="678218" y="370878"/>
                </a:lnTo>
                <a:lnTo>
                  <a:pt x="730288" y="370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598834" y="3753248"/>
            <a:ext cx="193463" cy="247650"/>
          </a:xfrm>
          <a:custGeom>
            <a:avLst/>
            <a:gdLst/>
            <a:ahLst/>
            <a:cxnLst/>
            <a:rect l="l" t="t" r="r" b="b"/>
            <a:pathLst>
              <a:path w="290195" h="371475">
                <a:moveTo>
                  <a:pt x="289598" y="0"/>
                </a:moveTo>
                <a:lnTo>
                  <a:pt x="237515" y="0"/>
                </a:lnTo>
                <a:lnTo>
                  <a:pt x="237515" y="158762"/>
                </a:lnTo>
                <a:lnTo>
                  <a:pt x="52095" y="158762"/>
                </a:lnTo>
                <a:lnTo>
                  <a:pt x="52095" y="0"/>
                </a:lnTo>
                <a:lnTo>
                  <a:pt x="0" y="0"/>
                </a:lnTo>
                <a:lnTo>
                  <a:pt x="1219" y="8428"/>
                </a:lnTo>
                <a:lnTo>
                  <a:pt x="2125" y="18529"/>
                </a:lnTo>
                <a:lnTo>
                  <a:pt x="3515" y="58978"/>
                </a:lnTo>
                <a:lnTo>
                  <a:pt x="3810" y="110490"/>
                </a:lnTo>
                <a:lnTo>
                  <a:pt x="3810" y="260388"/>
                </a:lnTo>
                <a:lnTo>
                  <a:pt x="3741" y="278615"/>
                </a:lnTo>
                <a:lnTo>
                  <a:pt x="3582" y="295736"/>
                </a:lnTo>
                <a:lnTo>
                  <a:pt x="3408" y="311789"/>
                </a:lnTo>
                <a:lnTo>
                  <a:pt x="3289" y="326809"/>
                </a:lnTo>
                <a:lnTo>
                  <a:pt x="2898" y="340372"/>
                </a:lnTo>
                <a:lnTo>
                  <a:pt x="2220" y="352239"/>
                </a:lnTo>
                <a:lnTo>
                  <a:pt x="1255" y="362408"/>
                </a:lnTo>
                <a:lnTo>
                  <a:pt x="0" y="370878"/>
                </a:lnTo>
                <a:lnTo>
                  <a:pt x="52095" y="370878"/>
                </a:lnTo>
                <a:lnTo>
                  <a:pt x="52095" y="199402"/>
                </a:lnTo>
                <a:lnTo>
                  <a:pt x="237515" y="199402"/>
                </a:lnTo>
                <a:lnTo>
                  <a:pt x="237515" y="370878"/>
                </a:lnTo>
                <a:lnTo>
                  <a:pt x="289598" y="370878"/>
                </a:lnTo>
                <a:lnTo>
                  <a:pt x="286283" y="326809"/>
                </a:lnTo>
                <a:lnTo>
                  <a:pt x="285813" y="278633"/>
                </a:lnTo>
                <a:lnTo>
                  <a:pt x="285788" y="260388"/>
                </a:lnTo>
                <a:lnTo>
                  <a:pt x="285794" y="92205"/>
                </a:lnTo>
                <a:lnTo>
                  <a:pt x="286283" y="44069"/>
                </a:lnTo>
                <a:lnTo>
                  <a:pt x="288335" y="8298"/>
                </a:lnTo>
                <a:lnTo>
                  <a:pt x="289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3632201" y="4132554"/>
            <a:ext cx="178223" cy="251037"/>
          </a:xfrm>
          <a:custGeom>
            <a:avLst/>
            <a:gdLst/>
            <a:ahLst/>
            <a:cxnLst/>
            <a:rect l="l" t="t" r="r" b="b"/>
            <a:pathLst>
              <a:path w="267335" h="376554">
                <a:moveTo>
                  <a:pt x="121945" y="0"/>
                </a:moveTo>
                <a:lnTo>
                  <a:pt x="67401" y="273"/>
                </a:lnTo>
                <a:lnTo>
                  <a:pt x="21002" y="1273"/>
                </a:lnTo>
                <a:lnTo>
                  <a:pt x="9446" y="1770"/>
                </a:lnTo>
                <a:lnTo>
                  <a:pt x="0" y="2540"/>
                </a:lnTo>
                <a:lnTo>
                  <a:pt x="1219" y="11199"/>
                </a:lnTo>
                <a:lnTo>
                  <a:pt x="2125" y="21959"/>
                </a:lnTo>
                <a:lnTo>
                  <a:pt x="3565" y="71451"/>
                </a:lnTo>
                <a:lnTo>
                  <a:pt x="3712" y="279197"/>
                </a:lnTo>
                <a:lnTo>
                  <a:pt x="3432" y="308127"/>
                </a:lnTo>
                <a:lnTo>
                  <a:pt x="3333" y="320865"/>
                </a:lnTo>
                <a:lnTo>
                  <a:pt x="1255" y="364790"/>
                </a:lnTo>
                <a:lnTo>
                  <a:pt x="0" y="373418"/>
                </a:lnTo>
                <a:lnTo>
                  <a:pt x="8504" y="373883"/>
                </a:lnTo>
                <a:lnTo>
                  <a:pt x="46875" y="375183"/>
                </a:lnTo>
                <a:lnTo>
                  <a:pt x="63599" y="375524"/>
                </a:lnTo>
                <a:lnTo>
                  <a:pt x="123215" y="375958"/>
                </a:lnTo>
                <a:lnTo>
                  <a:pt x="147065" y="375017"/>
                </a:lnTo>
                <a:lnTo>
                  <a:pt x="187850" y="367712"/>
                </a:lnTo>
                <a:lnTo>
                  <a:pt x="232341" y="344327"/>
                </a:lnTo>
                <a:lnTo>
                  <a:pt x="241504" y="335318"/>
                </a:lnTo>
                <a:lnTo>
                  <a:pt x="124485" y="335318"/>
                </a:lnTo>
                <a:lnTo>
                  <a:pt x="79260" y="334822"/>
                </a:lnTo>
                <a:lnTo>
                  <a:pt x="52095" y="334048"/>
                </a:lnTo>
                <a:lnTo>
                  <a:pt x="52095" y="195592"/>
                </a:lnTo>
                <a:lnTo>
                  <a:pt x="237290" y="195592"/>
                </a:lnTo>
                <a:lnTo>
                  <a:pt x="232586" y="191582"/>
                </a:lnTo>
                <a:lnTo>
                  <a:pt x="195165" y="172899"/>
                </a:lnTo>
                <a:lnTo>
                  <a:pt x="185445" y="170192"/>
                </a:lnTo>
                <a:lnTo>
                  <a:pt x="197872" y="164586"/>
                </a:lnTo>
                <a:lnTo>
                  <a:pt x="209303" y="157729"/>
                </a:lnTo>
                <a:lnTo>
                  <a:pt x="211294" y="156210"/>
                </a:lnTo>
                <a:lnTo>
                  <a:pt x="52095" y="156210"/>
                </a:lnTo>
                <a:lnTo>
                  <a:pt x="52095" y="40640"/>
                </a:lnTo>
                <a:lnTo>
                  <a:pt x="99136" y="39312"/>
                </a:lnTo>
                <a:lnTo>
                  <a:pt x="234155" y="39222"/>
                </a:lnTo>
                <a:lnTo>
                  <a:pt x="228662" y="31158"/>
                </a:lnTo>
                <a:lnTo>
                  <a:pt x="214033" y="19558"/>
                </a:lnTo>
                <a:lnTo>
                  <a:pt x="195654" y="10947"/>
                </a:lnTo>
                <a:lnTo>
                  <a:pt x="174180" y="4740"/>
                </a:lnTo>
                <a:lnTo>
                  <a:pt x="149610" y="1052"/>
                </a:lnTo>
                <a:lnTo>
                  <a:pt x="121945" y="0"/>
                </a:lnTo>
                <a:close/>
              </a:path>
              <a:path w="267335" h="376554">
                <a:moveTo>
                  <a:pt x="237290" y="195592"/>
                </a:moveTo>
                <a:lnTo>
                  <a:pt x="121945" y="195592"/>
                </a:lnTo>
                <a:lnTo>
                  <a:pt x="143660" y="196633"/>
                </a:lnTo>
                <a:lnTo>
                  <a:pt x="162629" y="199788"/>
                </a:lnTo>
                <a:lnTo>
                  <a:pt x="203409" y="222391"/>
                </a:lnTo>
                <a:lnTo>
                  <a:pt x="217208" y="266738"/>
                </a:lnTo>
                <a:lnTo>
                  <a:pt x="216346" y="279197"/>
                </a:lnTo>
                <a:lnTo>
                  <a:pt x="197022" y="315056"/>
                </a:lnTo>
                <a:lnTo>
                  <a:pt x="159187" y="331889"/>
                </a:lnTo>
                <a:lnTo>
                  <a:pt x="124485" y="335318"/>
                </a:lnTo>
                <a:lnTo>
                  <a:pt x="241504" y="335318"/>
                </a:lnTo>
                <a:lnTo>
                  <a:pt x="262939" y="295983"/>
                </a:lnTo>
                <a:lnTo>
                  <a:pt x="266725" y="266738"/>
                </a:lnTo>
                <a:lnTo>
                  <a:pt x="265938" y="251584"/>
                </a:lnTo>
                <a:lnTo>
                  <a:pt x="248025" y="206539"/>
                </a:lnTo>
                <a:lnTo>
                  <a:pt x="240704" y="198502"/>
                </a:lnTo>
                <a:lnTo>
                  <a:pt x="237290" y="195592"/>
                </a:lnTo>
                <a:close/>
              </a:path>
              <a:path w="267335" h="376554">
                <a:moveTo>
                  <a:pt x="234155" y="39222"/>
                </a:moveTo>
                <a:lnTo>
                  <a:pt x="109189" y="39222"/>
                </a:lnTo>
                <a:lnTo>
                  <a:pt x="119405" y="39370"/>
                </a:lnTo>
                <a:lnTo>
                  <a:pt x="138955" y="40251"/>
                </a:lnTo>
                <a:lnTo>
                  <a:pt x="179844" y="53733"/>
                </a:lnTo>
                <a:lnTo>
                  <a:pt x="198145" y="96532"/>
                </a:lnTo>
                <a:lnTo>
                  <a:pt x="196879" y="109911"/>
                </a:lnTo>
                <a:lnTo>
                  <a:pt x="166563" y="147366"/>
                </a:lnTo>
                <a:lnTo>
                  <a:pt x="111785" y="156210"/>
                </a:lnTo>
                <a:lnTo>
                  <a:pt x="211294" y="156210"/>
                </a:lnTo>
                <a:lnTo>
                  <a:pt x="243139" y="117673"/>
                </a:lnTo>
                <a:lnTo>
                  <a:pt x="247688" y="88900"/>
                </a:lnTo>
                <a:lnTo>
                  <a:pt x="245553" y="65876"/>
                </a:lnTo>
                <a:lnTo>
                  <a:pt x="239190" y="46613"/>
                </a:lnTo>
                <a:lnTo>
                  <a:pt x="234155" y="39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3981874" y="4134248"/>
            <a:ext cx="168063" cy="249343"/>
          </a:xfrm>
          <a:custGeom>
            <a:avLst/>
            <a:gdLst/>
            <a:ahLst/>
            <a:cxnLst/>
            <a:rect l="l" t="t" r="r" b="b"/>
            <a:pathLst>
              <a:path w="252095" h="374015">
                <a:moveTo>
                  <a:pt x="227355" y="0"/>
                </a:moveTo>
                <a:lnTo>
                  <a:pt x="0" y="0"/>
                </a:lnTo>
                <a:lnTo>
                  <a:pt x="1219" y="8428"/>
                </a:lnTo>
                <a:lnTo>
                  <a:pt x="2125" y="18529"/>
                </a:lnTo>
                <a:lnTo>
                  <a:pt x="3515" y="58978"/>
                </a:lnTo>
                <a:lnTo>
                  <a:pt x="3748" y="271657"/>
                </a:lnTo>
                <a:lnTo>
                  <a:pt x="3408" y="308139"/>
                </a:lnTo>
                <a:lnTo>
                  <a:pt x="3312" y="321131"/>
                </a:lnTo>
                <a:lnTo>
                  <a:pt x="1255" y="362250"/>
                </a:lnTo>
                <a:lnTo>
                  <a:pt x="0" y="370878"/>
                </a:lnTo>
                <a:lnTo>
                  <a:pt x="2959" y="370878"/>
                </a:lnTo>
                <a:lnTo>
                  <a:pt x="9906" y="371259"/>
                </a:lnTo>
                <a:lnTo>
                  <a:pt x="36080" y="372148"/>
                </a:lnTo>
                <a:lnTo>
                  <a:pt x="62214" y="372716"/>
                </a:lnTo>
                <a:lnTo>
                  <a:pt x="71894" y="373037"/>
                </a:lnTo>
                <a:lnTo>
                  <a:pt x="110744" y="373418"/>
                </a:lnTo>
                <a:lnTo>
                  <a:pt x="155087" y="369389"/>
                </a:lnTo>
                <a:lnTo>
                  <a:pt x="205167" y="349121"/>
                </a:lnTo>
                <a:lnTo>
                  <a:pt x="223752" y="332778"/>
                </a:lnTo>
                <a:lnTo>
                  <a:pt x="111785" y="332778"/>
                </a:lnTo>
                <a:lnTo>
                  <a:pt x="74815" y="332282"/>
                </a:lnTo>
                <a:lnTo>
                  <a:pt x="52095" y="331508"/>
                </a:lnTo>
                <a:lnTo>
                  <a:pt x="52095" y="193052"/>
                </a:lnTo>
                <a:lnTo>
                  <a:pt x="227746" y="193052"/>
                </a:lnTo>
                <a:lnTo>
                  <a:pt x="217970" y="182638"/>
                </a:lnTo>
                <a:lnTo>
                  <a:pt x="198593" y="169905"/>
                </a:lnTo>
                <a:lnTo>
                  <a:pt x="174010" y="160758"/>
                </a:lnTo>
                <a:lnTo>
                  <a:pt x="144219" y="155308"/>
                </a:lnTo>
                <a:lnTo>
                  <a:pt x="109220" y="153670"/>
                </a:lnTo>
                <a:lnTo>
                  <a:pt x="52095" y="153670"/>
                </a:lnTo>
                <a:lnTo>
                  <a:pt x="52095" y="41910"/>
                </a:lnTo>
                <a:lnTo>
                  <a:pt x="227355" y="41910"/>
                </a:lnTo>
                <a:lnTo>
                  <a:pt x="227355" y="0"/>
                </a:lnTo>
                <a:close/>
              </a:path>
              <a:path w="252095" h="374015">
                <a:moveTo>
                  <a:pt x="227746" y="193052"/>
                </a:moveTo>
                <a:lnTo>
                  <a:pt x="109220" y="193052"/>
                </a:lnTo>
                <a:lnTo>
                  <a:pt x="130180" y="194011"/>
                </a:lnTo>
                <a:lnTo>
                  <a:pt x="148599" y="196900"/>
                </a:lnTo>
                <a:lnTo>
                  <a:pt x="188376" y="217527"/>
                </a:lnTo>
                <a:lnTo>
                  <a:pt x="201955" y="259118"/>
                </a:lnTo>
                <a:lnTo>
                  <a:pt x="201164" y="271657"/>
                </a:lnTo>
                <a:lnTo>
                  <a:pt x="182769" y="309336"/>
                </a:lnTo>
                <a:lnTo>
                  <a:pt x="146136" y="328636"/>
                </a:lnTo>
                <a:lnTo>
                  <a:pt x="111785" y="332778"/>
                </a:lnTo>
                <a:lnTo>
                  <a:pt x="223752" y="332778"/>
                </a:lnTo>
                <a:lnTo>
                  <a:pt x="247778" y="288669"/>
                </a:lnTo>
                <a:lnTo>
                  <a:pt x="251498" y="259118"/>
                </a:lnTo>
                <a:lnTo>
                  <a:pt x="249365" y="236475"/>
                </a:lnTo>
                <a:lnTo>
                  <a:pt x="243016" y="216120"/>
                </a:lnTo>
                <a:lnTo>
                  <a:pt x="232526" y="198144"/>
                </a:lnTo>
                <a:lnTo>
                  <a:pt x="227746" y="193052"/>
                </a:lnTo>
                <a:close/>
              </a:path>
              <a:path w="252095" h="374015">
                <a:moveTo>
                  <a:pt x="227355" y="41910"/>
                </a:moveTo>
                <a:lnTo>
                  <a:pt x="116598" y="41910"/>
                </a:lnTo>
                <a:lnTo>
                  <a:pt x="168096" y="42129"/>
                </a:lnTo>
                <a:lnTo>
                  <a:pt x="196785" y="42758"/>
                </a:lnTo>
                <a:lnTo>
                  <a:pt x="208691" y="43345"/>
                </a:lnTo>
                <a:lnTo>
                  <a:pt x="218879" y="44293"/>
                </a:lnTo>
                <a:lnTo>
                  <a:pt x="227355" y="45720"/>
                </a:lnTo>
                <a:lnTo>
                  <a:pt x="227355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214707" y="4130014"/>
            <a:ext cx="276013" cy="256117"/>
          </a:xfrm>
          <a:custGeom>
            <a:avLst/>
            <a:gdLst/>
            <a:ahLst/>
            <a:cxnLst/>
            <a:rect l="l" t="t" r="r" b="b"/>
            <a:pathLst>
              <a:path w="414020" h="384175">
                <a:moveTo>
                  <a:pt x="266725" y="0"/>
                </a:moveTo>
                <a:lnTo>
                  <a:pt x="223536" y="7361"/>
                </a:lnTo>
                <a:lnTo>
                  <a:pt x="184132" y="29319"/>
                </a:lnTo>
                <a:lnTo>
                  <a:pt x="151358" y="64782"/>
                </a:lnTo>
                <a:lnTo>
                  <a:pt x="127914" y="112674"/>
                </a:lnTo>
                <a:lnTo>
                  <a:pt x="118668" y="151058"/>
                </a:lnTo>
                <a:lnTo>
                  <a:pt x="115770" y="189242"/>
                </a:lnTo>
                <a:lnTo>
                  <a:pt x="115646" y="195592"/>
                </a:lnTo>
                <a:lnTo>
                  <a:pt x="116797" y="223546"/>
                </a:lnTo>
                <a:lnTo>
                  <a:pt x="126670" y="275027"/>
                </a:lnTo>
                <a:lnTo>
                  <a:pt x="146279" y="317167"/>
                </a:lnTo>
                <a:lnTo>
                  <a:pt x="172820" y="349222"/>
                </a:lnTo>
                <a:lnTo>
                  <a:pt x="205777" y="371217"/>
                </a:lnTo>
                <a:lnTo>
                  <a:pt x="261658" y="383578"/>
                </a:lnTo>
                <a:lnTo>
                  <a:pt x="276214" y="382716"/>
                </a:lnTo>
                <a:lnTo>
                  <a:pt x="318414" y="370357"/>
                </a:lnTo>
                <a:lnTo>
                  <a:pt x="356115" y="343820"/>
                </a:lnTo>
                <a:lnTo>
                  <a:pt x="360613" y="339128"/>
                </a:lnTo>
                <a:lnTo>
                  <a:pt x="264185" y="339128"/>
                </a:lnTo>
                <a:lnTo>
                  <a:pt x="241696" y="336526"/>
                </a:lnTo>
                <a:lnTo>
                  <a:pt x="204376" y="316041"/>
                </a:lnTo>
                <a:lnTo>
                  <a:pt x="177789" y="276121"/>
                </a:lnTo>
                <a:lnTo>
                  <a:pt x="164268" y="220805"/>
                </a:lnTo>
                <a:lnTo>
                  <a:pt x="163496" y="205752"/>
                </a:lnTo>
                <a:lnTo>
                  <a:pt x="133375" y="205752"/>
                </a:lnTo>
                <a:lnTo>
                  <a:pt x="133375" y="165112"/>
                </a:lnTo>
                <a:lnTo>
                  <a:pt x="163493" y="165112"/>
                </a:lnTo>
                <a:lnTo>
                  <a:pt x="165579" y="146800"/>
                </a:lnTo>
                <a:lnTo>
                  <a:pt x="182026" y="96512"/>
                </a:lnTo>
                <a:lnTo>
                  <a:pt x="210578" y="61976"/>
                </a:lnTo>
                <a:lnTo>
                  <a:pt x="249304" y="45373"/>
                </a:lnTo>
                <a:lnTo>
                  <a:pt x="264185" y="44450"/>
                </a:lnTo>
                <a:lnTo>
                  <a:pt x="365278" y="44450"/>
                </a:lnTo>
                <a:lnTo>
                  <a:pt x="355300" y="34169"/>
                </a:lnTo>
                <a:lnTo>
                  <a:pt x="339382" y="21971"/>
                </a:lnTo>
                <a:lnTo>
                  <a:pt x="322266" y="12297"/>
                </a:lnTo>
                <a:lnTo>
                  <a:pt x="304449" y="5337"/>
                </a:lnTo>
                <a:lnTo>
                  <a:pt x="285934" y="1200"/>
                </a:lnTo>
                <a:lnTo>
                  <a:pt x="266725" y="0"/>
                </a:lnTo>
                <a:close/>
              </a:path>
              <a:path w="414020" h="384175">
                <a:moveTo>
                  <a:pt x="52095" y="6350"/>
                </a:moveTo>
                <a:lnTo>
                  <a:pt x="0" y="6350"/>
                </a:lnTo>
                <a:lnTo>
                  <a:pt x="1219" y="14778"/>
                </a:lnTo>
                <a:lnTo>
                  <a:pt x="2125" y="24879"/>
                </a:lnTo>
                <a:lnTo>
                  <a:pt x="3532" y="67033"/>
                </a:lnTo>
                <a:lnTo>
                  <a:pt x="3741" y="284965"/>
                </a:lnTo>
                <a:lnTo>
                  <a:pt x="3431" y="316041"/>
                </a:lnTo>
                <a:lnTo>
                  <a:pt x="3317" y="329631"/>
                </a:lnTo>
                <a:lnTo>
                  <a:pt x="1255" y="368758"/>
                </a:lnTo>
                <a:lnTo>
                  <a:pt x="0" y="377228"/>
                </a:lnTo>
                <a:lnTo>
                  <a:pt x="52095" y="377228"/>
                </a:lnTo>
                <a:lnTo>
                  <a:pt x="52095" y="205752"/>
                </a:lnTo>
                <a:lnTo>
                  <a:pt x="116065" y="205752"/>
                </a:lnTo>
                <a:lnTo>
                  <a:pt x="115595" y="194348"/>
                </a:lnTo>
                <a:lnTo>
                  <a:pt x="116359" y="172090"/>
                </a:lnTo>
                <a:lnTo>
                  <a:pt x="117125" y="165112"/>
                </a:lnTo>
                <a:lnTo>
                  <a:pt x="52095" y="165112"/>
                </a:lnTo>
                <a:lnTo>
                  <a:pt x="52095" y="6350"/>
                </a:lnTo>
                <a:close/>
              </a:path>
              <a:path w="414020" h="384175">
                <a:moveTo>
                  <a:pt x="365278" y="44450"/>
                </a:moveTo>
                <a:lnTo>
                  <a:pt x="264185" y="44450"/>
                </a:lnTo>
                <a:lnTo>
                  <a:pt x="286154" y="46927"/>
                </a:lnTo>
                <a:lnTo>
                  <a:pt x="305647" y="54424"/>
                </a:lnTo>
                <a:lnTo>
                  <a:pt x="337604" y="84848"/>
                </a:lnTo>
                <a:lnTo>
                  <a:pt x="357790" y="132572"/>
                </a:lnTo>
                <a:lnTo>
                  <a:pt x="364528" y="195592"/>
                </a:lnTo>
                <a:lnTo>
                  <a:pt x="362782" y="227522"/>
                </a:lnTo>
                <a:lnTo>
                  <a:pt x="348861" y="280285"/>
                </a:lnTo>
                <a:lnTo>
                  <a:pt x="321744" y="317761"/>
                </a:lnTo>
                <a:lnTo>
                  <a:pt x="285478" y="336754"/>
                </a:lnTo>
                <a:lnTo>
                  <a:pt x="264185" y="339128"/>
                </a:lnTo>
                <a:lnTo>
                  <a:pt x="360613" y="339128"/>
                </a:lnTo>
                <a:lnTo>
                  <a:pt x="386637" y="304301"/>
                </a:lnTo>
                <a:lnTo>
                  <a:pt x="406996" y="252366"/>
                </a:lnTo>
                <a:lnTo>
                  <a:pt x="413284" y="211338"/>
                </a:lnTo>
                <a:lnTo>
                  <a:pt x="414025" y="187972"/>
                </a:lnTo>
                <a:lnTo>
                  <a:pt x="412745" y="159892"/>
                </a:lnTo>
                <a:lnTo>
                  <a:pt x="402349" y="108239"/>
                </a:lnTo>
                <a:lnTo>
                  <a:pt x="382385" y="66276"/>
                </a:lnTo>
                <a:lnTo>
                  <a:pt x="369644" y="48948"/>
                </a:lnTo>
                <a:lnTo>
                  <a:pt x="365278" y="44450"/>
                </a:lnTo>
                <a:close/>
              </a:path>
              <a:path w="414020" h="384175">
                <a:moveTo>
                  <a:pt x="163493" y="165112"/>
                </a:moveTo>
                <a:lnTo>
                  <a:pt x="133375" y="165112"/>
                </a:lnTo>
                <a:lnTo>
                  <a:pt x="133375" y="205752"/>
                </a:lnTo>
                <a:lnTo>
                  <a:pt x="163496" y="205752"/>
                </a:lnTo>
                <a:lnTo>
                  <a:pt x="162585" y="187972"/>
                </a:lnTo>
                <a:lnTo>
                  <a:pt x="163315" y="166677"/>
                </a:lnTo>
                <a:lnTo>
                  <a:pt x="163493" y="165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4538981" y="4134248"/>
            <a:ext cx="239183" cy="325543"/>
          </a:xfrm>
          <a:custGeom>
            <a:avLst/>
            <a:gdLst/>
            <a:ahLst/>
            <a:cxnLst/>
            <a:rect l="l" t="t" r="r" b="b"/>
            <a:pathLst>
              <a:path w="358775" h="488315">
                <a:moveTo>
                  <a:pt x="358178" y="328968"/>
                </a:moveTo>
                <a:lnTo>
                  <a:pt x="0" y="328968"/>
                </a:lnTo>
                <a:lnTo>
                  <a:pt x="0" y="487743"/>
                </a:lnTo>
                <a:lnTo>
                  <a:pt x="41910" y="487743"/>
                </a:lnTo>
                <a:lnTo>
                  <a:pt x="41989" y="470323"/>
                </a:lnTo>
                <a:lnTo>
                  <a:pt x="42177" y="460681"/>
                </a:lnTo>
                <a:lnTo>
                  <a:pt x="44120" y="418651"/>
                </a:lnTo>
                <a:lnTo>
                  <a:pt x="49018" y="379192"/>
                </a:lnTo>
                <a:lnTo>
                  <a:pt x="50800" y="370878"/>
                </a:lnTo>
                <a:lnTo>
                  <a:pt x="358178" y="370878"/>
                </a:lnTo>
                <a:lnTo>
                  <a:pt x="358178" y="328968"/>
                </a:lnTo>
                <a:close/>
              </a:path>
              <a:path w="358775" h="488315">
                <a:moveTo>
                  <a:pt x="358178" y="370878"/>
                </a:moveTo>
                <a:lnTo>
                  <a:pt x="307378" y="370878"/>
                </a:lnTo>
                <a:lnTo>
                  <a:pt x="309135" y="379212"/>
                </a:lnTo>
                <a:lnTo>
                  <a:pt x="310633" y="388194"/>
                </a:lnTo>
                <a:lnTo>
                  <a:pt x="314599" y="429264"/>
                </a:lnTo>
                <a:lnTo>
                  <a:pt x="316100" y="470323"/>
                </a:lnTo>
                <a:lnTo>
                  <a:pt x="316268" y="487743"/>
                </a:lnTo>
                <a:lnTo>
                  <a:pt x="358178" y="487743"/>
                </a:lnTo>
                <a:lnTo>
                  <a:pt x="358178" y="370878"/>
                </a:lnTo>
                <a:close/>
              </a:path>
              <a:path w="358775" h="488315">
                <a:moveTo>
                  <a:pt x="314998" y="0"/>
                </a:moveTo>
                <a:lnTo>
                  <a:pt x="135915" y="0"/>
                </a:lnTo>
                <a:lnTo>
                  <a:pt x="131921" y="42315"/>
                </a:lnTo>
                <a:lnTo>
                  <a:pt x="125598" y="84485"/>
                </a:lnTo>
                <a:lnTo>
                  <a:pt x="117029" y="126614"/>
                </a:lnTo>
                <a:lnTo>
                  <a:pt x="106299" y="168808"/>
                </a:lnTo>
                <a:lnTo>
                  <a:pt x="93192" y="210294"/>
                </a:lnTo>
                <a:lnTo>
                  <a:pt x="77879" y="250817"/>
                </a:lnTo>
                <a:lnTo>
                  <a:pt x="60361" y="290375"/>
                </a:lnTo>
                <a:lnTo>
                  <a:pt x="40640" y="328968"/>
                </a:lnTo>
                <a:lnTo>
                  <a:pt x="92710" y="328968"/>
                </a:lnTo>
                <a:lnTo>
                  <a:pt x="109917" y="293622"/>
                </a:lnTo>
                <a:lnTo>
                  <a:pt x="125258" y="258002"/>
                </a:lnTo>
                <a:lnTo>
                  <a:pt x="138806" y="222174"/>
                </a:lnTo>
                <a:lnTo>
                  <a:pt x="160586" y="149984"/>
                </a:lnTo>
                <a:lnTo>
                  <a:pt x="175450" y="77718"/>
                </a:lnTo>
                <a:lnTo>
                  <a:pt x="180365" y="41910"/>
                </a:lnTo>
                <a:lnTo>
                  <a:pt x="311728" y="41910"/>
                </a:lnTo>
                <a:lnTo>
                  <a:pt x="312081" y="30089"/>
                </a:lnTo>
                <a:lnTo>
                  <a:pt x="312764" y="18326"/>
                </a:lnTo>
                <a:lnTo>
                  <a:pt x="313735" y="8258"/>
                </a:lnTo>
                <a:lnTo>
                  <a:pt x="314998" y="0"/>
                </a:lnTo>
                <a:close/>
              </a:path>
              <a:path w="358775" h="488315">
                <a:moveTo>
                  <a:pt x="311728" y="41910"/>
                </a:moveTo>
                <a:lnTo>
                  <a:pt x="262928" y="41910"/>
                </a:lnTo>
                <a:lnTo>
                  <a:pt x="262928" y="328968"/>
                </a:lnTo>
                <a:lnTo>
                  <a:pt x="311188" y="328968"/>
                </a:lnTo>
                <a:lnTo>
                  <a:pt x="311245" y="73955"/>
                </a:lnTo>
                <a:lnTo>
                  <a:pt x="311391" y="58092"/>
                </a:lnTo>
                <a:lnTo>
                  <a:pt x="311683" y="43434"/>
                </a:lnTo>
                <a:lnTo>
                  <a:pt x="311728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4828540" y="4129744"/>
            <a:ext cx="283210" cy="251883"/>
          </a:xfrm>
          <a:custGeom>
            <a:avLst/>
            <a:gdLst/>
            <a:ahLst/>
            <a:cxnLst/>
            <a:rect l="l" t="t" r="r" b="b"/>
            <a:pathLst>
              <a:path w="424815" h="377825">
                <a:moveTo>
                  <a:pt x="93026" y="45720"/>
                </a:moveTo>
                <a:lnTo>
                  <a:pt x="22428" y="45720"/>
                </a:lnTo>
                <a:lnTo>
                  <a:pt x="29210" y="46126"/>
                </a:lnTo>
                <a:lnTo>
                  <a:pt x="35128" y="46126"/>
                </a:lnTo>
                <a:lnTo>
                  <a:pt x="40208" y="47828"/>
                </a:lnTo>
                <a:lnTo>
                  <a:pt x="44589" y="52095"/>
                </a:lnTo>
                <a:lnTo>
                  <a:pt x="48920" y="56083"/>
                </a:lnTo>
                <a:lnTo>
                  <a:pt x="52247" y="60883"/>
                </a:lnTo>
                <a:lnTo>
                  <a:pt x="54635" y="67729"/>
                </a:lnTo>
                <a:lnTo>
                  <a:pt x="56819" y="73304"/>
                </a:lnTo>
                <a:lnTo>
                  <a:pt x="58533" y="80632"/>
                </a:lnTo>
                <a:lnTo>
                  <a:pt x="60325" y="89700"/>
                </a:lnTo>
                <a:lnTo>
                  <a:pt x="61609" y="96685"/>
                </a:lnTo>
                <a:lnTo>
                  <a:pt x="62995" y="103725"/>
                </a:lnTo>
                <a:lnTo>
                  <a:pt x="73280" y="140773"/>
                </a:lnTo>
                <a:lnTo>
                  <a:pt x="96113" y="174675"/>
                </a:lnTo>
                <a:lnTo>
                  <a:pt x="102870" y="179489"/>
                </a:lnTo>
                <a:lnTo>
                  <a:pt x="96783" y="181653"/>
                </a:lnTo>
                <a:lnTo>
                  <a:pt x="66114" y="206782"/>
                </a:lnTo>
                <a:lnTo>
                  <a:pt x="46894" y="241346"/>
                </a:lnTo>
                <a:lnTo>
                  <a:pt x="29937" y="282401"/>
                </a:lnTo>
                <a:lnTo>
                  <a:pt x="13601" y="329816"/>
                </a:lnTo>
                <a:lnTo>
                  <a:pt x="0" y="377634"/>
                </a:lnTo>
                <a:lnTo>
                  <a:pt x="54635" y="377634"/>
                </a:lnTo>
                <a:lnTo>
                  <a:pt x="61074" y="350074"/>
                </a:lnTo>
                <a:lnTo>
                  <a:pt x="67506" y="325131"/>
                </a:lnTo>
                <a:lnTo>
                  <a:pt x="80530" y="283514"/>
                </a:lnTo>
                <a:lnTo>
                  <a:pt x="102290" y="238435"/>
                </a:lnTo>
                <a:lnTo>
                  <a:pt x="131699" y="211124"/>
                </a:lnTo>
                <a:lnTo>
                  <a:pt x="158775" y="204889"/>
                </a:lnTo>
                <a:lnTo>
                  <a:pt x="187985" y="204889"/>
                </a:lnTo>
                <a:lnTo>
                  <a:pt x="187985" y="164249"/>
                </a:lnTo>
                <a:lnTo>
                  <a:pt x="170205" y="164249"/>
                </a:lnTo>
                <a:lnTo>
                  <a:pt x="163974" y="163790"/>
                </a:lnTo>
                <a:lnTo>
                  <a:pt x="125759" y="141572"/>
                </a:lnTo>
                <a:lnTo>
                  <a:pt x="109602" y="106771"/>
                </a:lnTo>
                <a:lnTo>
                  <a:pt x="104107" y="86073"/>
                </a:lnTo>
                <a:lnTo>
                  <a:pt x="96139" y="55651"/>
                </a:lnTo>
                <a:lnTo>
                  <a:pt x="93163" y="46062"/>
                </a:lnTo>
                <a:lnTo>
                  <a:pt x="93026" y="45720"/>
                </a:lnTo>
                <a:close/>
              </a:path>
              <a:path w="424815" h="377825">
                <a:moveTo>
                  <a:pt x="236245" y="6756"/>
                </a:moveTo>
                <a:lnTo>
                  <a:pt x="187985" y="6756"/>
                </a:lnTo>
                <a:lnTo>
                  <a:pt x="187985" y="377634"/>
                </a:lnTo>
                <a:lnTo>
                  <a:pt x="236245" y="377634"/>
                </a:lnTo>
                <a:lnTo>
                  <a:pt x="236245" y="204889"/>
                </a:lnTo>
                <a:lnTo>
                  <a:pt x="210858" y="204889"/>
                </a:lnTo>
                <a:lnTo>
                  <a:pt x="210858" y="164249"/>
                </a:lnTo>
                <a:lnTo>
                  <a:pt x="236245" y="164249"/>
                </a:lnTo>
                <a:lnTo>
                  <a:pt x="236245" y="6756"/>
                </a:lnTo>
                <a:close/>
              </a:path>
              <a:path w="424815" h="377825">
                <a:moveTo>
                  <a:pt x="396608" y="0"/>
                </a:moveTo>
                <a:lnTo>
                  <a:pt x="352334" y="13093"/>
                </a:lnTo>
                <a:lnTo>
                  <a:pt x="330979" y="46126"/>
                </a:lnTo>
                <a:lnTo>
                  <a:pt x="320071" y="86183"/>
                </a:lnTo>
                <a:lnTo>
                  <a:pt x="317538" y="96685"/>
                </a:lnTo>
                <a:lnTo>
                  <a:pt x="314756" y="106846"/>
                </a:lnTo>
                <a:lnTo>
                  <a:pt x="298443" y="141700"/>
                </a:lnTo>
                <a:lnTo>
                  <a:pt x="266505" y="162479"/>
                </a:lnTo>
                <a:lnTo>
                  <a:pt x="254038" y="164249"/>
                </a:lnTo>
                <a:lnTo>
                  <a:pt x="236245" y="164249"/>
                </a:lnTo>
                <a:lnTo>
                  <a:pt x="236245" y="204889"/>
                </a:lnTo>
                <a:lnTo>
                  <a:pt x="265455" y="204889"/>
                </a:lnTo>
                <a:lnTo>
                  <a:pt x="272650" y="205225"/>
                </a:lnTo>
                <a:lnTo>
                  <a:pt x="309052" y="222819"/>
                </a:lnTo>
                <a:lnTo>
                  <a:pt x="336926" y="266363"/>
                </a:lnTo>
                <a:lnTo>
                  <a:pt x="350175" y="303069"/>
                </a:lnTo>
                <a:lnTo>
                  <a:pt x="363125" y="350128"/>
                </a:lnTo>
                <a:lnTo>
                  <a:pt x="369608" y="377634"/>
                </a:lnTo>
                <a:lnTo>
                  <a:pt x="424218" y="377634"/>
                </a:lnTo>
                <a:lnTo>
                  <a:pt x="411325" y="330871"/>
                </a:lnTo>
                <a:lnTo>
                  <a:pt x="396632" y="286023"/>
                </a:lnTo>
                <a:lnTo>
                  <a:pt x="381600" y="246983"/>
                </a:lnTo>
                <a:lnTo>
                  <a:pt x="357543" y="203540"/>
                </a:lnTo>
                <a:lnTo>
                  <a:pt x="321348" y="179489"/>
                </a:lnTo>
                <a:lnTo>
                  <a:pt x="328117" y="175094"/>
                </a:lnTo>
                <a:lnTo>
                  <a:pt x="351131" y="140599"/>
                </a:lnTo>
                <a:lnTo>
                  <a:pt x="362591" y="96556"/>
                </a:lnTo>
                <a:lnTo>
                  <a:pt x="364032" y="89700"/>
                </a:lnTo>
                <a:lnTo>
                  <a:pt x="365752" y="80505"/>
                </a:lnTo>
                <a:lnTo>
                  <a:pt x="367576" y="72885"/>
                </a:lnTo>
                <a:lnTo>
                  <a:pt x="369608" y="67729"/>
                </a:lnTo>
                <a:lnTo>
                  <a:pt x="371995" y="61290"/>
                </a:lnTo>
                <a:lnTo>
                  <a:pt x="375361" y="55803"/>
                </a:lnTo>
                <a:lnTo>
                  <a:pt x="379768" y="52095"/>
                </a:lnTo>
                <a:lnTo>
                  <a:pt x="384175" y="48120"/>
                </a:lnTo>
                <a:lnTo>
                  <a:pt x="389242" y="45720"/>
                </a:lnTo>
                <a:lnTo>
                  <a:pt x="413777" y="45720"/>
                </a:lnTo>
                <a:lnTo>
                  <a:pt x="422973" y="5486"/>
                </a:lnTo>
                <a:lnTo>
                  <a:pt x="419239" y="3962"/>
                </a:lnTo>
                <a:lnTo>
                  <a:pt x="414134" y="2705"/>
                </a:lnTo>
                <a:lnTo>
                  <a:pt x="396608" y="0"/>
                </a:lnTo>
                <a:close/>
              </a:path>
              <a:path w="424815" h="377825">
                <a:moveTo>
                  <a:pt x="213398" y="164249"/>
                </a:moveTo>
                <a:lnTo>
                  <a:pt x="210858" y="164249"/>
                </a:lnTo>
                <a:lnTo>
                  <a:pt x="210858" y="204889"/>
                </a:lnTo>
                <a:lnTo>
                  <a:pt x="213398" y="204889"/>
                </a:lnTo>
                <a:lnTo>
                  <a:pt x="213398" y="164249"/>
                </a:lnTo>
                <a:close/>
              </a:path>
              <a:path w="424815" h="377825">
                <a:moveTo>
                  <a:pt x="236245" y="164249"/>
                </a:moveTo>
                <a:lnTo>
                  <a:pt x="213398" y="164249"/>
                </a:lnTo>
                <a:lnTo>
                  <a:pt x="213398" y="204889"/>
                </a:lnTo>
                <a:lnTo>
                  <a:pt x="236245" y="204889"/>
                </a:lnTo>
                <a:lnTo>
                  <a:pt x="236245" y="164249"/>
                </a:lnTo>
                <a:close/>
              </a:path>
              <a:path w="424815" h="377825">
                <a:moveTo>
                  <a:pt x="33020" y="406"/>
                </a:moveTo>
                <a:lnTo>
                  <a:pt x="27597" y="406"/>
                </a:lnTo>
                <a:lnTo>
                  <a:pt x="21666" y="838"/>
                </a:lnTo>
                <a:lnTo>
                  <a:pt x="15989" y="1816"/>
                </a:lnTo>
                <a:lnTo>
                  <a:pt x="5168" y="3556"/>
                </a:lnTo>
                <a:lnTo>
                  <a:pt x="1270" y="5486"/>
                </a:lnTo>
                <a:lnTo>
                  <a:pt x="11455" y="49936"/>
                </a:lnTo>
                <a:lnTo>
                  <a:pt x="16510" y="47396"/>
                </a:lnTo>
                <a:lnTo>
                  <a:pt x="22428" y="45720"/>
                </a:lnTo>
                <a:lnTo>
                  <a:pt x="93026" y="45720"/>
                </a:lnTo>
                <a:lnTo>
                  <a:pt x="89712" y="37430"/>
                </a:lnTo>
                <a:lnTo>
                  <a:pt x="60720" y="5969"/>
                </a:lnTo>
                <a:lnTo>
                  <a:pt x="47760" y="1663"/>
                </a:lnTo>
                <a:lnTo>
                  <a:pt x="33020" y="406"/>
                </a:lnTo>
                <a:close/>
              </a:path>
              <a:path w="424815" h="377825">
                <a:moveTo>
                  <a:pt x="413777" y="45720"/>
                </a:moveTo>
                <a:lnTo>
                  <a:pt x="389242" y="45720"/>
                </a:lnTo>
                <a:lnTo>
                  <a:pt x="395008" y="46126"/>
                </a:lnTo>
                <a:lnTo>
                  <a:pt x="401777" y="46126"/>
                </a:lnTo>
                <a:lnTo>
                  <a:pt x="407695" y="46990"/>
                </a:lnTo>
                <a:lnTo>
                  <a:pt x="412813" y="49936"/>
                </a:lnTo>
                <a:lnTo>
                  <a:pt x="413777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5182878" y="4134281"/>
            <a:ext cx="149013" cy="247227"/>
          </a:xfrm>
          <a:custGeom>
            <a:avLst/>
            <a:gdLst/>
            <a:ahLst/>
            <a:cxnLst/>
            <a:rect l="l" t="t" r="r" b="b"/>
            <a:pathLst>
              <a:path w="223520" h="370840">
                <a:moveTo>
                  <a:pt x="222897" y="325120"/>
                </a:moveTo>
                <a:lnTo>
                  <a:pt x="218198" y="325120"/>
                </a:lnTo>
                <a:lnTo>
                  <a:pt x="218198" y="326390"/>
                </a:lnTo>
                <a:lnTo>
                  <a:pt x="205828" y="326390"/>
                </a:lnTo>
                <a:lnTo>
                  <a:pt x="205828" y="327660"/>
                </a:lnTo>
                <a:lnTo>
                  <a:pt x="181876" y="327660"/>
                </a:lnTo>
                <a:lnTo>
                  <a:pt x="181876" y="328930"/>
                </a:lnTo>
                <a:lnTo>
                  <a:pt x="51447" y="328930"/>
                </a:lnTo>
                <a:lnTo>
                  <a:pt x="51447" y="327660"/>
                </a:lnTo>
                <a:lnTo>
                  <a:pt x="51447" y="326390"/>
                </a:lnTo>
                <a:lnTo>
                  <a:pt x="51447" y="196850"/>
                </a:lnTo>
                <a:lnTo>
                  <a:pt x="196227" y="196850"/>
                </a:lnTo>
                <a:lnTo>
                  <a:pt x="196227" y="156210"/>
                </a:lnTo>
                <a:lnTo>
                  <a:pt x="51447" y="156210"/>
                </a:lnTo>
                <a:lnTo>
                  <a:pt x="51447" y="110490"/>
                </a:lnTo>
                <a:lnTo>
                  <a:pt x="51447" y="41910"/>
                </a:lnTo>
                <a:lnTo>
                  <a:pt x="215290" y="41910"/>
                </a:lnTo>
                <a:lnTo>
                  <a:pt x="215290" y="30480"/>
                </a:lnTo>
                <a:lnTo>
                  <a:pt x="215290" y="19050"/>
                </a:lnTo>
                <a:lnTo>
                  <a:pt x="215290" y="8890"/>
                </a:lnTo>
                <a:lnTo>
                  <a:pt x="215290" y="0"/>
                </a:lnTo>
                <a:lnTo>
                  <a:pt x="0" y="0"/>
                </a:lnTo>
                <a:lnTo>
                  <a:pt x="0" y="8890"/>
                </a:lnTo>
                <a:lnTo>
                  <a:pt x="1066" y="8890"/>
                </a:lnTo>
                <a:lnTo>
                  <a:pt x="1066" y="19050"/>
                </a:lnTo>
                <a:lnTo>
                  <a:pt x="1828" y="19050"/>
                </a:lnTo>
                <a:lnTo>
                  <a:pt x="1828" y="30480"/>
                </a:lnTo>
                <a:lnTo>
                  <a:pt x="2349" y="30480"/>
                </a:lnTo>
                <a:lnTo>
                  <a:pt x="2349" y="41910"/>
                </a:lnTo>
                <a:lnTo>
                  <a:pt x="2603" y="41910"/>
                </a:lnTo>
                <a:lnTo>
                  <a:pt x="2603" y="44450"/>
                </a:lnTo>
                <a:lnTo>
                  <a:pt x="2743" y="44450"/>
                </a:lnTo>
                <a:lnTo>
                  <a:pt x="2743" y="58420"/>
                </a:lnTo>
                <a:lnTo>
                  <a:pt x="2946" y="58420"/>
                </a:lnTo>
                <a:lnTo>
                  <a:pt x="2946" y="74930"/>
                </a:lnTo>
                <a:lnTo>
                  <a:pt x="3073" y="74930"/>
                </a:lnTo>
                <a:lnTo>
                  <a:pt x="3073" y="91440"/>
                </a:lnTo>
                <a:lnTo>
                  <a:pt x="3136" y="110490"/>
                </a:lnTo>
                <a:lnTo>
                  <a:pt x="3162" y="156210"/>
                </a:lnTo>
                <a:lnTo>
                  <a:pt x="3162" y="196850"/>
                </a:lnTo>
                <a:lnTo>
                  <a:pt x="3162" y="260350"/>
                </a:lnTo>
                <a:lnTo>
                  <a:pt x="3124" y="278130"/>
                </a:lnTo>
                <a:lnTo>
                  <a:pt x="3009" y="295910"/>
                </a:lnTo>
                <a:lnTo>
                  <a:pt x="2844" y="295910"/>
                </a:lnTo>
                <a:lnTo>
                  <a:pt x="2844" y="311150"/>
                </a:lnTo>
                <a:lnTo>
                  <a:pt x="2705" y="311150"/>
                </a:lnTo>
                <a:lnTo>
                  <a:pt x="2705" y="325120"/>
                </a:lnTo>
                <a:lnTo>
                  <a:pt x="2641" y="326390"/>
                </a:lnTo>
                <a:lnTo>
                  <a:pt x="2628" y="327660"/>
                </a:lnTo>
                <a:lnTo>
                  <a:pt x="2590" y="328930"/>
                </a:lnTo>
                <a:lnTo>
                  <a:pt x="2413" y="328930"/>
                </a:lnTo>
                <a:lnTo>
                  <a:pt x="2413" y="340360"/>
                </a:lnTo>
                <a:lnTo>
                  <a:pt x="1917" y="340360"/>
                </a:lnTo>
                <a:lnTo>
                  <a:pt x="1917" y="351790"/>
                </a:lnTo>
                <a:lnTo>
                  <a:pt x="1117" y="351790"/>
                </a:lnTo>
                <a:lnTo>
                  <a:pt x="1117" y="361950"/>
                </a:lnTo>
                <a:lnTo>
                  <a:pt x="0" y="361950"/>
                </a:lnTo>
                <a:lnTo>
                  <a:pt x="0" y="370840"/>
                </a:lnTo>
                <a:lnTo>
                  <a:pt x="222897" y="370840"/>
                </a:lnTo>
                <a:lnTo>
                  <a:pt x="222897" y="361950"/>
                </a:lnTo>
                <a:lnTo>
                  <a:pt x="222897" y="351790"/>
                </a:lnTo>
                <a:lnTo>
                  <a:pt x="222897" y="340360"/>
                </a:lnTo>
                <a:lnTo>
                  <a:pt x="222897" y="328930"/>
                </a:lnTo>
                <a:lnTo>
                  <a:pt x="222897" y="327660"/>
                </a:lnTo>
                <a:lnTo>
                  <a:pt x="222897" y="326390"/>
                </a:lnTo>
                <a:lnTo>
                  <a:pt x="222897" y="325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5372947" y="4134248"/>
            <a:ext cx="196003" cy="247650"/>
          </a:xfrm>
          <a:custGeom>
            <a:avLst/>
            <a:gdLst/>
            <a:ahLst/>
            <a:cxnLst/>
            <a:rect l="l" t="t" r="r" b="b"/>
            <a:pathLst>
              <a:path w="294004" h="371475">
                <a:moveTo>
                  <a:pt x="293395" y="0"/>
                </a:moveTo>
                <a:lnTo>
                  <a:pt x="0" y="0"/>
                </a:lnTo>
                <a:lnTo>
                  <a:pt x="0" y="46990"/>
                </a:lnTo>
                <a:lnTo>
                  <a:pt x="7555" y="45452"/>
                </a:lnTo>
                <a:lnTo>
                  <a:pt x="15046" y="44189"/>
                </a:lnTo>
                <a:lnTo>
                  <a:pt x="53850" y="41793"/>
                </a:lnTo>
                <a:lnTo>
                  <a:pt x="62230" y="41910"/>
                </a:lnTo>
                <a:lnTo>
                  <a:pt x="121945" y="41910"/>
                </a:lnTo>
                <a:lnTo>
                  <a:pt x="121945" y="260388"/>
                </a:lnTo>
                <a:lnTo>
                  <a:pt x="121870" y="278615"/>
                </a:lnTo>
                <a:lnTo>
                  <a:pt x="121043" y="326809"/>
                </a:lnTo>
                <a:lnTo>
                  <a:pt x="116865" y="370878"/>
                </a:lnTo>
                <a:lnTo>
                  <a:pt x="175285" y="370878"/>
                </a:lnTo>
                <a:lnTo>
                  <a:pt x="171069" y="326809"/>
                </a:lnTo>
                <a:lnTo>
                  <a:pt x="170252" y="278633"/>
                </a:lnTo>
                <a:lnTo>
                  <a:pt x="170205" y="260388"/>
                </a:lnTo>
                <a:lnTo>
                  <a:pt x="170205" y="41910"/>
                </a:lnTo>
                <a:lnTo>
                  <a:pt x="231165" y="41910"/>
                </a:lnTo>
                <a:lnTo>
                  <a:pt x="239632" y="41925"/>
                </a:lnTo>
                <a:lnTo>
                  <a:pt x="278257" y="44142"/>
                </a:lnTo>
                <a:lnTo>
                  <a:pt x="293395" y="46990"/>
                </a:lnTo>
                <a:lnTo>
                  <a:pt x="2933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5620173" y="4134248"/>
            <a:ext cx="193463" cy="247650"/>
          </a:xfrm>
          <a:custGeom>
            <a:avLst/>
            <a:gdLst/>
            <a:ahLst/>
            <a:cxnLst/>
            <a:rect l="l" t="t" r="r" b="b"/>
            <a:pathLst>
              <a:path w="290195" h="371475">
                <a:moveTo>
                  <a:pt x="289598" y="0"/>
                </a:moveTo>
                <a:lnTo>
                  <a:pt x="237515" y="0"/>
                </a:lnTo>
                <a:lnTo>
                  <a:pt x="237515" y="158762"/>
                </a:lnTo>
                <a:lnTo>
                  <a:pt x="52095" y="158762"/>
                </a:lnTo>
                <a:lnTo>
                  <a:pt x="52095" y="0"/>
                </a:lnTo>
                <a:lnTo>
                  <a:pt x="0" y="0"/>
                </a:lnTo>
                <a:lnTo>
                  <a:pt x="1219" y="8428"/>
                </a:lnTo>
                <a:lnTo>
                  <a:pt x="2125" y="18529"/>
                </a:lnTo>
                <a:lnTo>
                  <a:pt x="3515" y="58978"/>
                </a:lnTo>
                <a:lnTo>
                  <a:pt x="3810" y="110490"/>
                </a:lnTo>
                <a:lnTo>
                  <a:pt x="3810" y="260388"/>
                </a:lnTo>
                <a:lnTo>
                  <a:pt x="3741" y="278615"/>
                </a:lnTo>
                <a:lnTo>
                  <a:pt x="3582" y="295736"/>
                </a:lnTo>
                <a:lnTo>
                  <a:pt x="3408" y="311789"/>
                </a:lnTo>
                <a:lnTo>
                  <a:pt x="3289" y="326809"/>
                </a:lnTo>
                <a:lnTo>
                  <a:pt x="2898" y="340372"/>
                </a:lnTo>
                <a:lnTo>
                  <a:pt x="2220" y="352239"/>
                </a:lnTo>
                <a:lnTo>
                  <a:pt x="1255" y="362408"/>
                </a:lnTo>
                <a:lnTo>
                  <a:pt x="0" y="370878"/>
                </a:lnTo>
                <a:lnTo>
                  <a:pt x="52095" y="370878"/>
                </a:lnTo>
                <a:lnTo>
                  <a:pt x="52095" y="199402"/>
                </a:lnTo>
                <a:lnTo>
                  <a:pt x="237515" y="199402"/>
                </a:lnTo>
                <a:lnTo>
                  <a:pt x="237515" y="370878"/>
                </a:lnTo>
                <a:lnTo>
                  <a:pt x="289598" y="370878"/>
                </a:lnTo>
                <a:lnTo>
                  <a:pt x="286283" y="326809"/>
                </a:lnTo>
                <a:lnTo>
                  <a:pt x="285813" y="278633"/>
                </a:lnTo>
                <a:lnTo>
                  <a:pt x="285788" y="260388"/>
                </a:lnTo>
                <a:lnTo>
                  <a:pt x="285794" y="92205"/>
                </a:lnTo>
                <a:lnTo>
                  <a:pt x="286283" y="44069"/>
                </a:lnTo>
                <a:lnTo>
                  <a:pt x="288335" y="8298"/>
                </a:lnTo>
                <a:lnTo>
                  <a:pt x="289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5874174" y="4130014"/>
            <a:ext cx="211243" cy="256117"/>
          </a:xfrm>
          <a:custGeom>
            <a:avLst/>
            <a:gdLst/>
            <a:ahLst/>
            <a:cxnLst/>
            <a:rect l="l" t="t" r="r" b="b"/>
            <a:pathLst>
              <a:path w="316865" h="384175">
                <a:moveTo>
                  <a:pt x="161315" y="0"/>
                </a:moveTo>
                <a:lnTo>
                  <a:pt x="116256" y="7361"/>
                </a:lnTo>
                <a:lnTo>
                  <a:pt x="74326" y="29319"/>
                </a:lnTo>
                <a:lnTo>
                  <a:pt x="38986" y="64782"/>
                </a:lnTo>
                <a:lnTo>
                  <a:pt x="13449" y="112674"/>
                </a:lnTo>
                <a:lnTo>
                  <a:pt x="3362" y="151058"/>
                </a:lnTo>
                <a:lnTo>
                  <a:pt x="0" y="194348"/>
                </a:lnTo>
                <a:lnTo>
                  <a:pt x="793" y="216500"/>
                </a:lnTo>
                <a:lnTo>
                  <a:pt x="7141" y="256866"/>
                </a:lnTo>
                <a:lnTo>
                  <a:pt x="27663" y="307608"/>
                </a:lnTo>
                <a:lnTo>
                  <a:pt x="58700" y="345878"/>
                </a:lnTo>
                <a:lnTo>
                  <a:pt x="97409" y="371132"/>
                </a:lnTo>
                <a:lnTo>
                  <a:pt x="141028" y="382799"/>
                </a:lnTo>
                <a:lnTo>
                  <a:pt x="156235" y="383578"/>
                </a:lnTo>
                <a:lnTo>
                  <a:pt x="171324" y="382716"/>
                </a:lnTo>
                <a:lnTo>
                  <a:pt x="215290" y="370357"/>
                </a:lnTo>
                <a:lnTo>
                  <a:pt x="254702" y="343820"/>
                </a:lnTo>
                <a:lnTo>
                  <a:pt x="259482" y="339128"/>
                </a:lnTo>
                <a:lnTo>
                  <a:pt x="158750" y="339128"/>
                </a:lnTo>
                <a:lnTo>
                  <a:pt x="142725" y="337947"/>
                </a:lnTo>
                <a:lnTo>
                  <a:pt x="101219" y="320713"/>
                </a:lnTo>
                <a:lnTo>
                  <a:pt x="70479" y="284269"/>
                </a:lnTo>
                <a:lnTo>
                  <a:pt x="52928" y="231013"/>
                </a:lnTo>
                <a:lnTo>
                  <a:pt x="49530" y="187972"/>
                </a:lnTo>
                <a:lnTo>
                  <a:pt x="50401" y="166677"/>
                </a:lnTo>
                <a:lnTo>
                  <a:pt x="57384" y="128459"/>
                </a:lnTo>
                <a:lnTo>
                  <a:pt x="80071" y="83064"/>
                </a:lnTo>
                <a:lnTo>
                  <a:pt x="114898" y="54251"/>
                </a:lnTo>
                <a:lnTo>
                  <a:pt x="158750" y="44450"/>
                </a:lnTo>
                <a:lnTo>
                  <a:pt x="264434" y="44450"/>
                </a:lnTo>
                <a:lnTo>
                  <a:pt x="257666" y="37651"/>
                </a:lnTo>
                <a:lnTo>
                  <a:pt x="219354" y="12458"/>
                </a:lnTo>
                <a:lnTo>
                  <a:pt x="176275" y="607"/>
                </a:lnTo>
                <a:lnTo>
                  <a:pt x="161315" y="0"/>
                </a:lnTo>
                <a:close/>
              </a:path>
              <a:path w="316865" h="384175">
                <a:moveTo>
                  <a:pt x="264434" y="44450"/>
                </a:moveTo>
                <a:lnTo>
                  <a:pt x="158750" y="44450"/>
                </a:lnTo>
                <a:lnTo>
                  <a:pt x="174360" y="45571"/>
                </a:lnTo>
                <a:lnTo>
                  <a:pt x="188944" y="48964"/>
                </a:lnTo>
                <a:lnTo>
                  <a:pt x="226731" y="72827"/>
                </a:lnTo>
                <a:lnTo>
                  <a:pt x="253149" y="114808"/>
                </a:lnTo>
                <a:lnTo>
                  <a:pt x="263334" y="151752"/>
                </a:lnTo>
                <a:lnTo>
                  <a:pt x="266738" y="195592"/>
                </a:lnTo>
                <a:lnTo>
                  <a:pt x="265862" y="217235"/>
                </a:lnTo>
                <a:lnTo>
                  <a:pt x="258872" y="255707"/>
                </a:lnTo>
                <a:lnTo>
                  <a:pt x="236062" y="301016"/>
                </a:lnTo>
                <a:lnTo>
                  <a:pt x="201783" y="329484"/>
                </a:lnTo>
                <a:lnTo>
                  <a:pt x="158750" y="339128"/>
                </a:lnTo>
                <a:lnTo>
                  <a:pt x="259482" y="339128"/>
                </a:lnTo>
                <a:lnTo>
                  <a:pt x="286953" y="304301"/>
                </a:lnTo>
                <a:lnTo>
                  <a:pt x="308685" y="252366"/>
                </a:lnTo>
                <a:lnTo>
                  <a:pt x="315419" y="211338"/>
                </a:lnTo>
                <a:lnTo>
                  <a:pt x="316268" y="189242"/>
                </a:lnTo>
                <a:lnTo>
                  <a:pt x="315472" y="167026"/>
                </a:lnTo>
                <a:lnTo>
                  <a:pt x="309115" y="126545"/>
                </a:lnTo>
                <a:lnTo>
                  <a:pt x="288434" y="75822"/>
                </a:lnTo>
                <a:lnTo>
                  <a:pt x="268929" y="48964"/>
                </a:lnTo>
                <a:lnTo>
                  <a:pt x="264434" y="44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6144260" y="4133977"/>
            <a:ext cx="251037" cy="247650"/>
          </a:xfrm>
          <a:custGeom>
            <a:avLst/>
            <a:gdLst/>
            <a:ahLst/>
            <a:cxnLst/>
            <a:rect l="l" t="t" r="r" b="b"/>
            <a:pathLst>
              <a:path w="376554" h="371475">
                <a:moveTo>
                  <a:pt x="38100" y="406"/>
                </a:moveTo>
                <a:lnTo>
                  <a:pt x="13995" y="406"/>
                </a:lnTo>
                <a:lnTo>
                  <a:pt x="13563" y="5918"/>
                </a:lnTo>
                <a:lnTo>
                  <a:pt x="13589" y="17932"/>
                </a:lnTo>
                <a:lnTo>
                  <a:pt x="13328" y="27389"/>
                </a:lnTo>
                <a:lnTo>
                  <a:pt x="12917" y="41046"/>
                </a:lnTo>
                <a:lnTo>
                  <a:pt x="12663" y="50799"/>
                </a:lnTo>
                <a:lnTo>
                  <a:pt x="12446" y="64935"/>
                </a:lnTo>
                <a:lnTo>
                  <a:pt x="12023" y="80059"/>
                </a:lnTo>
                <a:lnTo>
                  <a:pt x="11035" y="112783"/>
                </a:lnTo>
                <a:lnTo>
                  <a:pt x="10541" y="130479"/>
                </a:lnTo>
                <a:lnTo>
                  <a:pt x="9321" y="166890"/>
                </a:lnTo>
                <a:lnTo>
                  <a:pt x="8740" y="185413"/>
                </a:lnTo>
                <a:lnTo>
                  <a:pt x="8255" y="204254"/>
                </a:lnTo>
                <a:lnTo>
                  <a:pt x="7643" y="222890"/>
                </a:lnTo>
                <a:lnTo>
                  <a:pt x="6311" y="258776"/>
                </a:lnTo>
                <a:lnTo>
                  <a:pt x="5715" y="276034"/>
                </a:lnTo>
                <a:lnTo>
                  <a:pt x="4999" y="292506"/>
                </a:lnTo>
                <a:lnTo>
                  <a:pt x="2921" y="335343"/>
                </a:lnTo>
                <a:lnTo>
                  <a:pt x="0" y="371284"/>
                </a:lnTo>
                <a:lnTo>
                  <a:pt x="49555" y="371284"/>
                </a:lnTo>
                <a:lnTo>
                  <a:pt x="53339" y="45809"/>
                </a:lnTo>
                <a:lnTo>
                  <a:pt x="38100" y="406"/>
                </a:lnTo>
                <a:close/>
              </a:path>
              <a:path w="376554" h="371475">
                <a:moveTo>
                  <a:pt x="82575" y="406"/>
                </a:moveTo>
                <a:lnTo>
                  <a:pt x="60985" y="406"/>
                </a:lnTo>
                <a:lnTo>
                  <a:pt x="53365" y="43586"/>
                </a:lnTo>
                <a:lnTo>
                  <a:pt x="53339" y="45809"/>
                </a:lnTo>
                <a:lnTo>
                  <a:pt x="162585" y="371284"/>
                </a:lnTo>
                <a:lnTo>
                  <a:pt x="212128" y="371284"/>
                </a:lnTo>
                <a:lnTo>
                  <a:pt x="229505" y="319189"/>
                </a:lnTo>
                <a:lnTo>
                  <a:pt x="186715" y="319189"/>
                </a:lnTo>
                <a:lnTo>
                  <a:pt x="82575" y="406"/>
                </a:lnTo>
                <a:close/>
              </a:path>
              <a:path w="376554" h="371475">
                <a:moveTo>
                  <a:pt x="359446" y="406"/>
                </a:moveTo>
                <a:lnTo>
                  <a:pt x="335838" y="406"/>
                </a:lnTo>
                <a:lnTo>
                  <a:pt x="321435" y="43586"/>
                </a:lnTo>
                <a:lnTo>
                  <a:pt x="321498" y="50799"/>
                </a:lnTo>
                <a:lnTo>
                  <a:pt x="326428" y="371284"/>
                </a:lnTo>
                <a:lnTo>
                  <a:pt x="375958" y="371284"/>
                </a:lnTo>
                <a:lnTo>
                  <a:pt x="375163" y="364995"/>
                </a:lnTo>
                <a:lnTo>
                  <a:pt x="374327" y="356852"/>
                </a:lnTo>
                <a:lnTo>
                  <a:pt x="373513" y="346940"/>
                </a:lnTo>
                <a:lnTo>
                  <a:pt x="372783" y="335343"/>
                </a:lnTo>
                <a:lnTo>
                  <a:pt x="371901" y="322158"/>
                </a:lnTo>
                <a:lnTo>
                  <a:pt x="370980" y="307770"/>
                </a:lnTo>
                <a:lnTo>
                  <a:pt x="370145" y="292464"/>
                </a:lnTo>
                <a:lnTo>
                  <a:pt x="369493" y="276034"/>
                </a:lnTo>
                <a:lnTo>
                  <a:pt x="367801" y="240982"/>
                </a:lnTo>
                <a:lnTo>
                  <a:pt x="367007" y="222799"/>
                </a:lnTo>
                <a:lnTo>
                  <a:pt x="366318" y="204254"/>
                </a:lnTo>
                <a:lnTo>
                  <a:pt x="364810" y="166876"/>
                </a:lnTo>
                <a:lnTo>
                  <a:pt x="364122" y="148543"/>
                </a:lnTo>
                <a:lnTo>
                  <a:pt x="363512" y="130479"/>
                </a:lnTo>
                <a:lnTo>
                  <a:pt x="362256" y="95931"/>
                </a:lnTo>
                <a:lnTo>
                  <a:pt x="361727" y="79943"/>
                </a:lnTo>
                <a:lnTo>
                  <a:pt x="361353" y="64935"/>
                </a:lnTo>
                <a:lnTo>
                  <a:pt x="360486" y="38314"/>
                </a:lnTo>
                <a:lnTo>
                  <a:pt x="360149" y="27301"/>
                </a:lnTo>
                <a:lnTo>
                  <a:pt x="359943" y="17932"/>
                </a:lnTo>
                <a:lnTo>
                  <a:pt x="359446" y="406"/>
                </a:lnTo>
                <a:close/>
              </a:path>
              <a:path w="376554" h="371475">
                <a:moveTo>
                  <a:pt x="312458" y="406"/>
                </a:moveTo>
                <a:lnTo>
                  <a:pt x="292138" y="406"/>
                </a:lnTo>
                <a:lnTo>
                  <a:pt x="186715" y="319189"/>
                </a:lnTo>
                <a:lnTo>
                  <a:pt x="229505" y="319189"/>
                </a:lnTo>
                <a:lnTo>
                  <a:pt x="321389" y="43725"/>
                </a:lnTo>
                <a:lnTo>
                  <a:pt x="321348" y="41046"/>
                </a:lnTo>
                <a:lnTo>
                  <a:pt x="312458" y="406"/>
                </a:lnTo>
                <a:close/>
              </a:path>
              <a:path w="376554" h="371475">
                <a:moveTo>
                  <a:pt x="60985" y="406"/>
                </a:moveTo>
                <a:lnTo>
                  <a:pt x="38100" y="406"/>
                </a:lnTo>
                <a:lnTo>
                  <a:pt x="53339" y="45809"/>
                </a:lnTo>
                <a:lnTo>
                  <a:pt x="53365" y="43586"/>
                </a:lnTo>
                <a:lnTo>
                  <a:pt x="60985" y="406"/>
                </a:lnTo>
                <a:close/>
              </a:path>
              <a:path w="376554" h="371475">
                <a:moveTo>
                  <a:pt x="335838" y="406"/>
                </a:moveTo>
                <a:lnTo>
                  <a:pt x="312458" y="406"/>
                </a:lnTo>
                <a:lnTo>
                  <a:pt x="321348" y="41046"/>
                </a:lnTo>
                <a:lnTo>
                  <a:pt x="321389" y="43725"/>
                </a:lnTo>
                <a:lnTo>
                  <a:pt x="335838" y="406"/>
                </a:lnTo>
                <a:close/>
              </a:path>
              <a:path w="376554" h="371475">
                <a:moveTo>
                  <a:pt x="359435" y="0"/>
                </a:moveTo>
                <a:lnTo>
                  <a:pt x="359446" y="406"/>
                </a:lnTo>
                <a:lnTo>
                  <a:pt x="35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6587930" y="4134248"/>
            <a:ext cx="190077" cy="247650"/>
          </a:xfrm>
          <a:custGeom>
            <a:avLst/>
            <a:gdLst/>
            <a:ahLst/>
            <a:cxnLst/>
            <a:rect l="l" t="t" r="r" b="b"/>
            <a:pathLst>
              <a:path w="285115" h="371475">
                <a:moveTo>
                  <a:pt x="284492" y="0"/>
                </a:moveTo>
                <a:lnTo>
                  <a:pt x="0" y="0"/>
                </a:lnTo>
                <a:lnTo>
                  <a:pt x="1205" y="8428"/>
                </a:lnTo>
                <a:lnTo>
                  <a:pt x="2106" y="18529"/>
                </a:lnTo>
                <a:lnTo>
                  <a:pt x="3513" y="58978"/>
                </a:lnTo>
                <a:lnTo>
                  <a:pt x="3810" y="110490"/>
                </a:lnTo>
                <a:lnTo>
                  <a:pt x="3810" y="261658"/>
                </a:lnTo>
                <a:lnTo>
                  <a:pt x="3741" y="279816"/>
                </a:lnTo>
                <a:lnTo>
                  <a:pt x="3582" y="296770"/>
                </a:lnTo>
                <a:lnTo>
                  <a:pt x="3408" y="312614"/>
                </a:lnTo>
                <a:lnTo>
                  <a:pt x="3289" y="327444"/>
                </a:lnTo>
                <a:lnTo>
                  <a:pt x="2889" y="340731"/>
                </a:lnTo>
                <a:lnTo>
                  <a:pt x="2206" y="352399"/>
                </a:lnTo>
                <a:lnTo>
                  <a:pt x="1242" y="362448"/>
                </a:lnTo>
                <a:lnTo>
                  <a:pt x="0" y="370878"/>
                </a:lnTo>
                <a:lnTo>
                  <a:pt x="52044" y="370878"/>
                </a:lnTo>
                <a:lnTo>
                  <a:pt x="52044" y="41910"/>
                </a:lnTo>
                <a:lnTo>
                  <a:pt x="232410" y="41910"/>
                </a:lnTo>
                <a:lnTo>
                  <a:pt x="232410" y="370878"/>
                </a:lnTo>
                <a:lnTo>
                  <a:pt x="284492" y="370878"/>
                </a:lnTo>
                <a:lnTo>
                  <a:pt x="281178" y="327444"/>
                </a:lnTo>
                <a:lnTo>
                  <a:pt x="280708" y="279864"/>
                </a:lnTo>
                <a:lnTo>
                  <a:pt x="280682" y="261658"/>
                </a:lnTo>
                <a:lnTo>
                  <a:pt x="280688" y="92205"/>
                </a:lnTo>
                <a:lnTo>
                  <a:pt x="281178" y="44069"/>
                </a:lnTo>
                <a:lnTo>
                  <a:pt x="283230" y="8298"/>
                </a:lnTo>
                <a:lnTo>
                  <a:pt x="284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6856307" y="4132555"/>
            <a:ext cx="162136" cy="249343"/>
          </a:xfrm>
          <a:custGeom>
            <a:avLst/>
            <a:gdLst/>
            <a:ahLst/>
            <a:cxnLst/>
            <a:rect l="l" t="t" r="r" b="b"/>
            <a:pathLst>
              <a:path w="243204" h="374015">
                <a:moveTo>
                  <a:pt x="0" y="2133"/>
                </a:moveTo>
                <a:lnTo>
                  <a:pt x="0" y="2540"/>
                </a:lnTo>
                <a:lnTo>
                  <a:pt x="1219" y="11199"/>
                </a:lnTo>
                <a:lnTo>
                  <a:pt x="2125" y="21959"/>
                </a:lnTo>
                <a:lnTo>
                  <a:pt x="3515" y="66257"/>
                </a:lnTo>
                <a:lnTo>
                  <a:pt x="3740" y="281182"/>
                </a:lnTo>
                <a:lnTo>
                  <a:pt x="3582" y="298357"/>
                </a:lnTo>
                <a:lnTo>
                  <a:pt x="3408" y="314329"/>
                </a:lnTo>
                <a:lnTo>
                  <a:pt x="3286" y="329463"/>
                </a:lnTo>
                <a:lnTo>
                  <a:pt x="2893" y="342998"/>
                </a:lnTo>
                <a:lnTo>
                  <a:pt x="2212" y="354864"/>
                </a:lnTo>
                <a:lnTo>
                  <a:pt x="1244" y="365019"/>
                </a:lnTo>
                <a:lnTo>
                  <a:pt x="0" y="373418"/>
                </a:lnTo>
                <a:lnTo>
                  <a:pt x="55905" y="373418"/>
                </a:lnTo>
                <a:lnTo>
                  <a:pt x="52728" y="329349"/>
                </a:lnTo>
                <a:lnTo>
                  <a:pt x="52128" y="281155"/>
                </a:lnTo>
                <a:lnTo>
                  <a:pt x="52095" y="229908"/>
                </a:lnTo>
                <a:lnTo>
                  <a:pt x="139597" y="229908"/>
                </a:lnTo>
                <a:lnTo>
                  <a:pt x="163893" y="224250"/>
                </a:lnTo>
                <a:lnTo>
                  <a:pt x="186877" y="214120"/>
                </a:lnTo>
                <a:lnTo>
                  <a:pt x="206654" y="200037"/>
                </a:lnTo>
                <a:lnTo>
                  <a:pt x="212850" y="193052"/>
                </a:lnTo>
                <a:lnTo>
                  <a:pt x="104140" y="193052"/>
                </a:lnTo>
                <a:lnTo>
                  <a:pt x="97077" y="192987"/>
                </a:lnTo>
                <a:lnTo>
                  <a:pt x="76974" y="192544"/>
                </a:lnTo>
                <a:lnTo>
                  <a:pt x="68326" y="192201"/>
                </a:lnTo>
                <a:lnTo>
                  <a:pt x="60032" y="191528"/>
                </a:lnTo>
                <a:lnTo>
                  <a:pt x="52095" y="190538"/>
                </a:lnTo>
                <a:lnTo>
                  <a:pt x="52095" y="41910"/>
                </a:lnTo>
                <a:lnTo>
                  <a:pt x="60706" y="41567"/>
                </a:lnTo>
                <a:lnTo>
                  <a:pt x="68745" y="41148"/>
                </a:lnTo>
                <a:lnTo>
                  <a:pt x="76339" y="41021"/>
                </a:lnTo>
                <a:lnTo>
                  <a:pt x="89265" y="40582"/>
                </a:lnTo>
                <a:lnTo>
                  <a:pt x="96935" y="40492"/>
                </a:lnTo>
                <a:lnTo>
                  <a:pt x="218608" y="40492"/>
                </a:lnTo>
                <a:lnTo>
                  <a:pt x="206019" y="28079"/>
                </a:lnTo>
                <a:lnTo>
                  <a:pt x="186174" y="15737"/>
                </a:lnTo>
                <a:lnTo>
                  <a:pt x="163214" y="6867"/>
                </a:lnTo>
                <a:lnTo>
                  <a:pt x="140793" y="2324"/>
                </a:lnTo>
                <a:lnTo>
                  <a:pt x="5245" y="2324"/>
                </a:lnTo>
                <a:lnTo>
                  <a:pt x="0" y="2133"/>
                </a:lnTo>
                <a:close/>
              </a:path>
              <a:path w="243204" h="374015">
                <a:moveTo>
                  <a:pt x="139597" y="229908"/>
                </a:moveTo>
                <a:lnTo>
                  <a:pt x="52095" y="229908"/>
                </a:lnTo>
                <a:lnTo>
                  <a:pt x="58425" y="230475"/>
                </a:lnTo>
                <a:lnTo>
                  <a:pt x="79260" y="231813"/>
                </a:lnTo>
                <a:lnTo>
                  <a:pt x="86577" y="232022"/>
                </a:lnTo>
                <a:lnTo>
                  <a:pt x="100925" y="232213"/>
                </a:lnTo>
                <a:lnTo>
                  <a:pt x="107950" y="232422"/>
                </a:lnTo>
                <a:lnTo>
                  <a:pt x="137613" y="230370"/>
                </a:lnTo>
                <a:lnTo>
                  <a:pt x="139597" y="229908"/>
                </a:lnTo>
                <a:close/>
              </a:path>
              <a:path w="243204" h="374015">
                <a:moveTo>
                  <a:pt x="218608" y="40492"/>
                </a:moveTo>
                <a:lnTo>
                  <a:pt x="96935" y="40492"/>
                </a:lnTo>
                <a:lnTo>
                  <a:pt x="105410" y="40640"/>
                </a:lnTo>
                <a:lnTo>
                  <a:pt x="121361" y="41283"/>
                </a:lnTo>
                <a:lnTo>
                  <a:pt x="158648" y="51193"/>
                </a:lnTo>
                <a:lnTo>
                  <a:pt x="186194" y="79133"/>
                </a:lnTo>
                <a:lnTo>
                  <a:pt x="194335" y="116840"/>
                </a:lnTo>
                <a:lnTo>
                  <a:pt x="193796" y="126786"/>
                </a:lnTo>
                <a:lnTo>
                  <a:pt x="175826" y="170159"/>
                </a:lnTo>
                <a:lnTo>
                  <a:pt x="135716" y="190269"/>
                </a:lnTo>
                <a:lnTo>
                  <a:pt x="104140" y="193052"/>
                </a:lnTo>
                <a:lnTo>
                  <a:pt x="212850" y="193052"/>
                </a:lnTo>
                <a:lnTo>
                  <a:pt x="222373" y="182318"/>
                </a:lnTo>
                <a:lnTo>
                  <a:pt x="233602" y="161623"/>
                </a:lnTo>
                <a:lnTo>
                  <a:pt x="240342" y="138065"/>
                </a:lnTo>
                <a:lnTo>
                  <a:pt x="242595" y="111760"/>
                </a:lnTo>
                <a:lnTo>
                  <a:pt x="240295" y="85665"/>
                </a:lnTo>
                <a:lnTo>
                  <a:pt x="233413" y="63014"/>
                </a:lnTo>
                <a:lnTo>
                  <a:pt x="221978" y="43815"/>
                </a:lnTo>
                <a:lnTo>
                  <a:pt x="218608" y="40492"/>
                </a:lnTo>
                <a:close/>
              </a:path>
              <a:path w="243204" h="374015">
                <a:moveTo>
                  <a:pt x="107950" y="0"/>
                </a:moveTo>
                <a:lnTo>
                  <a:pt x="68732" y="273"/>
                </a:lnTo>
                <a:lnTo>
                  <a:pt x="24106" y="1502"/>
                </a:lnTo>
                <a:lnTo>
                  <a:pt x="5245" y="2324"/>
                </a:lnTo>
                <a:lnTo>
                  <a:pt x="140793" y="2324"/>
                </a:lnTo>
                <a:lnTo>
                  <a:pt x="137139" y="1583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7061201" y="4130014"/>
            <a:ext cx="211243" cy="256117"/>
          </a:xfrm>
          <a:custGeom>
            <a:avLst/>
            <a:gdLst/>
            <a:ahLst/>
            <a:cxnLst/>
            <a:rect l="l" t="t" r="r" b="b"/>
            <a:pathLst>
              <a:path w="316865" h="384175">
                <a:moveTo>
                  <a:pt x="161315" y="0"/>
                </a:moveTo>
                <a:lnTo>
                  <a:pt x="116256" y="7361"/>
                </a:lnTo>
                <a:lnTo>
                  <a:pt x="74326" y="29319"/>
                </a:lnTo>
                <a:lnTo>
                  <a:pt x="38986" y="64782"/>
                </a:lnTo>
                <a:lnTo>
                  <a:pt x="13449" y="112674"/>
                </a:lnTo>
                <a:lnTo>
                  <a:pt x="3362" y="151058"/>
                </a:lnTo>
                <a:lnTo>
                  <a:pt x="0" y="194348"/>
                </a:lnTo>
                <a:lnTo>
                  <a:pt x="793" y="216500"/>
                </a:lnTo>
                <a:lnTo>
                  <a:pt x="7141" y="256866"/>
                </a:lnTo>
                <a:lnTo>
                  <a:pt x="27663" y="307608"/>
                </a:lnTo>
                <a:lnTo>
                  <a:pt x="58700" y="345878"/>
                </a:lnTo>
                <a:lnTo>
                  <a:pt x="97409" y="371132"/>
                </a:lnTo>
                <a:lnTo>
                  <a:pt x="141028" y="382799"/>
                </a:lnTo>
                <a:lnTo>
                  <a:pt x="156235" y="383578"/>
                </a:lnTo>
                <a:lnTo>
                  <a:pt x="171324" y="382716"/>
                </a:lnTo>
                <a:lnTo>
                  <a:pt x="215290" y="370357"/>
                </a:lnTo>
                <a:lnTo>
                  <a:pt x="254702" y="343820"/>
                </a:lnTo>
                <a:lnTo>
                  <a:pt x="259482" y="339128"/>
                </a:lnTo>
                <a:lnTo>
                  <a:pt x="158750" y="339128"/>
                </a:lnTo>
                <a:lnTo>
                  <a:pt x="142725" y="337947"/>
                </a:lnTo>
                <a:lnTo>
                  <a:pt x="101219" y="320713"/>
                </a:lnTo>
                <a:lnTo>
                  <a:pt x="70479" y="284269"/>
                </a:lnTo>
                <a:lnTo>
                  <a:pt x="52928" y="231013"/>
                </a:lnTo>
                <a:lnTo>
                  <a:pt x="49530" y="187972"/>
                </a:lnTo>
                <a:lnTo>
                  <a:pt x="50401" y="166677"/>
                </a:lnTo>
                <a:lnTo>
                  <a:pt x="57384" y="128459"/>
                </a:lnTo>
                <a:lnTo>
                  <a:pt x="80071" y="83064"/>
                </a:lnTo>
                <a:lnTo>
                  <a:pt x="114898" y="54251"/>
                </a:lnTo>
                <a:lnTo>
                  <a:pt x="158750" y="44450"/>
                </a:lnTo>
                <a:lnTo>
                  <a:pt x="264434" y="44450"/>
                </a:lnTo>
                <a:lnTo>
                  <a:pt x="257666" y="37651"/>
                </a:lnTo>
                <a:lnTo>
                  <a:pt x="219354" y="12458"/>
                </a:lnTo>
                <a:lnTo>
                  <a:pt x="176275" y="607"/>
                </a:lnTo>
                <a:lnTo>
                  <a:pt x="161315" y="0"/>
                </a:lnTo>
                <a:close/>
              </a:path>
              <a:path w="316865" h="384175">
                <a:moveTo>
                  <a:pt x="264434" y="44450"/>
                </a:moveTo>
                <a:lnTo>
                  <a:pt x="158750" y="44450"/>
                </a:lnTo>
                <a:lnTo>
                  <a:pt x="174360" y="45571"/>
                </a:lnTo>
                <a:lnTo>
                  <a:pt x="188944" y="48964"/>
                </a:lnTo>
                <a:lnTo>
                  <a:pt x="226731" y="72827"/>
                </a:lnTo>
                <a:lnTo>
                  <a:pt x="253149" y="114808"/>
                </a:lnTo>
                <a:lnTo>
                  <a:pt x="263334" y="151752"/>
                </a:lnTo>
                <a:lnTo>
                  <a:pt x="266738" y="195592"/>
                </a:lnTo>
                <a:lnTo>
                  <a:pt x="265862" y="217235"/>
                </a:lnTo>
                <a:lnTo>
                  <a:pt x="258872" y="255707"/>
                </a:lnTo>
                <a:lnTo>
                  <a:pt x="236062" y="301016"/>
                </a:lnTo>
                <a:lnTo>
                  <a:pt x="201783" y="329484"/>
                </a:lnTo>
                <a:lnTo>
                  <a:pt x="158750" y="339128"/>
                </a:lnTo>
                <a:lnTo>
                  <a:pt x="259482" y="339128"/>
                </a:lnTo>
                <a:lnTo>
                  <a:pt x="286953" y="304301"/>
                </a:lnTo>
                <a:lnTo>
                  <a:pt x="308685" y="252366"/>
                </a:lnTo>
                <a:lnTo>
                  <a:pt x="315419" y="211338"/>
                </a:lnTo>
                <a:lnTo>
                  <a:pt x="316268" y="189242"/>
                </a:lnTo>
                <a:lnTo>
                  <a:pt x="315472" y="167026"/>
                </a:lnTo>
                <a:lnTo>
                  <a:pt x="309115" y="126545"/>
                </a:lnTo>
                <a:lnTo>
                  <a:pt x="288434" y="75822"/>
                </a:lnTo>
                <a:lnTo>
                  <a:pt x="268929" y="48964"/>
                </a:lnTo>
                <a:lnTo>
                  <a:pt x="264434" y="44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7339771" y="4134248"/>
            <a:ext cx="218863" cy="325543"/>
          </a:xfrm>
          <a:custGeom>
            <a:avLst/>
            <a:gdLst/>
            <a:ahLst/>
            <a:cxnLst/>
            <a:rect l="l" t="t" r="r" b="b"/>
            <a:pathLst>
              <a:path w="328295" h="488315">
                <a:moveTo>
                  <a:pt x="284492" y="0"/>
                </a:moveTo>
                <a:lnTo>
                  <a:pt x="232410" y="0"/>
                </a:lnTo>
                <a:lnTo>
                  <a:pt x="232410" y="328968"/>
                </a:lnTo>
                <a:lnTo>
                  <a:pt x="52044" y="328968"/>
                </a:lnTo>
                <a:lnTo>
                  <a:pt x="52044" y="0"/>
                </a:lnTo>
                <a:lnTo>
                  <a:pt x="0" y="0"/>
                </a:lnTo>
                <a:lnTo>
                  <a:pt x="1205" y="8418"/>
                </a:lnTo>
                <a:lnTo>
                  <a:pt x="2106" y="18449"/>
                </a:lnTo>
                <a:lnTo>
                  <a:pt x="3513" y="58067"/>
                </a:lnTo>
                <a:lnTo>
                  <a:pt x="3810" y="109220"/>
                </a:lnTo>
                <a:lnTo>
                  <a:pt x="3810" y="260388"/>
                </a:lnTo>
                <a:lnTo>
                  <a:pt x="3741" y="278615"/>
                </a:lnTo>
                <a:lnTo>
                  <a:pt x="3582" y="295736"/>
                </a:lnTo>
                <a:lnTo>
                  <a:pt x="3408" y="311789"/>
                </a:lnTo>
                <a:lnTo>
                  <a:pt x="3289" y="326809"/>
                </a:lnTo>
                <a:lnTo>
                  <a:pt x="2889" y="340372"/>
                </a:lnTo>
                <a:lnTo>
                  <a:pt x="2206" y="352239"/>
                </a:lnTo>
                <a:lnTo>
                  <a:pt x="1242" y="362408"/>
                </a:lnTo>
                <a:lnTo>
                  <a:pt x="0" y="370878"/>
                </a:lnTo>
                <a:lnTo>
                  <a:pt x="276872" y="370878"/>
                </a:lnTo>
                <a:lnTo>
                  <a:pt x="283429" y="418667"/>
                </a:lnTo>
                <a:lnTo>
                  <a:pt x="285401" y="460807"/>
                </a:lnTo>
                <a:lnTo>
                  <a:pt x="285762" y="487743"/>
                </a:lnTo>
                <a:lnTo>
                  <a:pt x="327672" y="487743"/>
                </a:lnTo>
                <a:lnTo>
                  <a:pt x="327672" y="328968"/>
                </a:lnTo>
                <a:lnTo>
                  <a:pt x="280682" y="328968"/>
                </a:lnTo>
                <a:lnTo>
                  <a:pt x="280688" y="91004"/>
                </a:lnTo>
                <a:lnTo>
                  <a:pt x="281178" y="43434"/>
                </a:lnTo>
                <a:lnTo>
                  <a:pt x="283230" y="8258"/>
                </a:lnTo>
                <a:lnTo>
                  <a:pt x="284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7614505" y="4134281"/>
            <a:ext cx="149013" cy="247227"/>
          </a:xfrm>
          <a:custGeom>
            <a:avLst/>
            <a:gdLst/>
            <a:ahLst/>
            <a:cxnLst/>
            <a:rect l="l" t="t" r="r" b="b"/>
            <a:pathLst>
              <a:path w="223520" h="370840">
                <a:moveTo>
                  <a:pt x="222897" y="325120"/>
                </a:moveTo>
                <a:lnTo>
                  <a:pt x="218198" y="325120"/>
                </a:lnTo>
                <a:lnTo>
                  <a:pt x="218198" y="326390"/>
                </a:lnTo>
                <a:lnTo>
                  <a:pt x="205828" y="326390"/>
                </a:lnTo>
                <a:lnTo>
                  <a:pt x="205828" y="327660"/>
                </a:lnTo>
                <a:lnTo>
                  <a:pt x="181864" y="327660"/>
                </a:lnTo>
                <a:lnTo>
                  <a:pt x="181864" y="328930"/>
                </a:lnTo>
                <a:lnTo>
                  <a:pt x="51447" y="328930"/>
                </a:lnTo>
                <a:lnTo>
                  <a:pt x="51447" y="327660"/>
                </a:lnTo>
                <a:lnTo>
                  <a:pt x="51447" y="326390"/>
                </a:lnTo>
                <a:lnTo>
                  <a:pt x="51447" y="196850"/>
                </a:lnTo>
                <a:lnTo>
                  <a:pt x="196227" y="196850"/>
                </a:lnTo>
                <a:lnTo>
                  <a:pt x="196227" y="156210"/>
                </a:lnTo>
                <a:lnTo>
                  <a:pt x="51447" y="156210"/>
                </a:lnTo>
                <a:lnTo>
                  <a:pt x="51447" y="110490"/>
                </a:lnTo>
                <a:lnTo>
                  <a:pt x="51447" y="41910"/>
                </a:lnTo>
                <a:lnTo>
                  <a:pt x="215290" y="41910"/>
                </a:lnTo>
                <a:lnTo>
                  <a:pt x="215290" y="30480"/>
                </a:lnTo>
                <a:lnTo>
                  <a:pt x="215290" y="19050"/>
                </a:lnTo>
                <a:lnTo>
                  <a:pt x="215290" y="8890"/>
                </a:lnTo>
                <a:lnTo>
                  <a:pt x="215290" y="0"/>
                </a:lnTo>
                <a:lnTo>
                  <a:pt x="0" y="0"/>
                </a:lnTo>
                <a:lnTo>
                  <a:pt x="0" y="8890"/>
                </a:lnTo>
                <a:lnTo>
                  <a:pt x="1066" y="8890"/>
                </a:lnTo>
                <a:lnTo>
                  <a:pt x="1066" y="19050"/>
                </a:lnTo>
                <a:lnTo>
                  <a:pt x="1828" y="19050"/>
                </a:lnTo>
                <a:lnTo>
                  <a:pt x="1828" y="30480"/>
                </a:lnTo>
                <a:lnTo>
                  <a:pt x="2349" y="30480"/>
                </a:lnTo>
                <a:lnTo>
                  <a:pt x="2349" y="41910"/>
                </a:lnTo>
                <a:lnTo>
                  <a:pt x="2603" y="41910"/>
                </a:lnTo>
                <a:lnTo>
                  <a:pt x="2603" y="44450"/>
                </a:lnTo>
                <a:lnTo>
                  <a:pt x="2743" y="44450"/>
                </a:lnTo>
                <a:lnTo>
                  <a:pt x="2743" y="58420"/>
                </a:lnTo>
                <a:lnTo>
                  <a:pt x="2946" y="58420"/>
                </a:lnTo>
                <a:lnTo>
                  <a:pt x="2946" y="74930"/>
                </a:lnTo>
                <a:lnTo>
                  <a:pt x="3073" y="74930"/>
                </a:lnTo>
                <a:lnTo>
                  <a:pt x="3073" y="91440"/>
                </a:lnTo>
                <a:lnTo>
                  <a:pt x="3136" y="110490"/>
                </a:lnTo>
                <a:lnTo>
                  <a:pt x="3162" y="156210"/>
                </a:lnTo>
                <a:lnTo>
                  <a:pt x="3162" y="196850"/>
                </a:lnTo>
                <a:lnTo>
                  <a:pt x="3162" y="260350"/>
                </a:lnTo>
                <a:lnTo>
                  <a:pt x="3124" y="278130"/>
                </a:lnTo>
                <a:lnTo>
                  <a:pt x="3009" y="295910"/>
                </a:lnTo>
                <a:lnTo>
                  <a:pt x="2844" y="295910"/>
                </a:lnTo>
                <a:lnTo>
                  <a:pt x="2844" y="311150"/>
                </a:lnTo>
                <a:lnTo>
                  <a:pt x="2705" y="311150"/>
                </a:lnTo>
                <a:lnTo>
                  <a:pt x="2705" y="325120"/>
                </a:lnTo>
                <a:lnTo>
                  <a:pt x="2641" y="326390"/>
                </a:lnTo>
                <a:lnTo>
                  <a:pt x="2628" y="327660"/>
                </a:lnTo>
                <a:lnTo>
                  <a:pt x="2590" y="328930"/>
                </a:lnTo>
                <a:lnTo>
                  <a:pt x="2413" y="328930"/>
                </a:lnTo>
                <a:lnTo>
                  <a:pt x="2413" y="340360"/>
                </a:lnTo>
                <a:lnTo>
                  <a:pt x="1917" y="340360"/>
                </a:lnTo>
                <a:lnTo>
                  <a:pt x="1917" y="351790"/>
                </a:lnTo>
                <a:lnTo>
                  <a:pt x="1117" y="351790"/>
                </a:lnTo>
                <a:lnTo>
                  <a:pt x="1117" y="361950"/>
                </a:lnTo>
                <a:lnTo>
                  <a:pt x="0" y="361950"/>
                </a:lnTo>
                <a:lnTo>
                  <a:pt x="0" y="370840"/>
                </a:lnTo>
                <a:lnTo>
                  <a:pt x="222897" y="370840"/>
                </a:lnTo>
                <a:lnTo>
                  <a:pt x="222897" y="361950"/>
                </a:lnTo>
                <a:lnTo>
                  <a:pt x="222897" y="351790"/>
                </a:lnTo>
                <a:lnTo>
                  <a:pt x="222897" y="340360"/>
                </a:lnTo>
                <a:lnTo>
                  <a:pt x="222897" y="328930"/>
                </a:lnTo>
                <a:lnTo>
                  <a:pt x="222897" y="327660"/>
                </a:lnTo>
                <a:lnTo>
                  <a:pt x="222897" y="326390"/>
                </a:lnTo>
                <a:lnTo>
                  <a:pt x="222897" y="325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7813040" y="4130014"/>
            <a:ext cx="192617" cy="256117"/>
          </a:xfrm>
          <a:custGeom>
            <a:avLst/>
            <a:gdLst/>
            <a:ahLst/>
            <a:cxnLst/>
            <a:rect l="l" t="t" r="r" b="b"/>
            <a:pathLst>
              <a:path w="288925" h="384175">
                <a:moveTo>
                  <a:pt x="171475" y="0"/>
                </a:moveTo>
                <a:lnTo>
                  <a:pt x="122671" y="6809"/>
                </a:lnTo>
                <a:lnTo>
                  <a:pt x="78071" y="27603"/>
                </a:lnTo>
                <a:lnTo>
                  <a:pt x="40725" y="62357"/>
                </a:lnTo>
                <a:lnTo>
                  <a:pt x="13970" y="110883"/>
                </a:lnTo>
                <a:lnTo>
                  <a:pt x="3489" y="150710"/>
                </a:lnTo>
                <a:lnTo>
                  <a:pt x="0" y="196862"/>
                </a:lnTo>
                <a:lnTo>
                  <a:pt x="1208" y="224487"/>
                </a:lnTo>
                <a:lnTo>
                  <a:pt x="11192" y="274031"/>
                </a:lnTo>
                <a:lnTo>
                  <a:pt x="31337" y="315712"/>
                </a:lnTo>
                <a:lnTo>
                  <a:pt x="60087" y="348097"/>
                </a:lnTo>
                <a:lnTo>
                  <a:pt x="97279" y="370719"/>
                </a:lnTo>
                <a:lnTo>
                  <a:pt x="141610" y="382149"/>
                </a:lnTo>
                <a:lnTo>
                  <a:pt x="166395" y="383578"/>
                </a:lnTo>
                <a:lnTo>
                  <a:pt x="176251" y="383263"/>
                </a:lnTo>
                <a:lnTo>
                  <a:pt x="219670" y="376058"/>
                </a:lnTo>
                <a:lnTo>
                  <a:pt x="262588" y="359757"/>
                </a:lnTo>
                <a:lnTo>
                  <a:pt x="288315" y="341668"/>
                </a:lnTo>
                <a:lnTo>
                  <a:pt x="278168" y="292112"/>
                </a:lnTo>
                <a:lnTo>
                  <a:pt x="266983" y="302210"/>
                </a:lnTo>
                <a:lnTo>
                  <a:pt x="254785" y="311203"/>
                </a:lnTo>
                <a:lnTo>
                  <a:pt x="212653" y="331921"/>
                </a:lnTo>
                <a:lnTo>
                  <a:pt x="168935" y="339128"/>
                </a:lnTo>
                <a:lnTo>
                  <a:pt x="152199" y="337951"/>
                </a:lnTo>
                <a:lnTo>
                  <a:pt x="107569" y="320967"/>
                </a:lnTo>
                <a:lnTo>
                  <a:pt x="73459" y="285123"/>
                </a:lnTo>
                <a:lnTo>
                  <a:pt x="53405" y="232810"/>
                </a:lnTo>
                <a:lnTo>
                  <a:pt x="49530" y="190512"/>
                </a:lnTo>
                <a:lnTo>
                  <a:pt x="50490" y="167082"/>
                </a:lnTo>
                <a:lnTo>
                  <a:pt x="58311" y="126222"/>
                </a:lnTo>
                <a:lnTo>
                  <a:pt x="83891" y="80110"/>
                </a:lnTo>
                <a:lnTo>
                  <a:pt x="122858" y="52407"/>
                </a:lnTo>
                <a:lnTo>
                  <a:pt x="171475" y="43180"/>
                </a:lnTo>
                <a:lnTo>
                  <a:pt x="183159" y="43667"/>
                </a:lnTo>
                <a:lnTo>
                  <a:pt x="232591" y="56335"/>
                </a:lnTo>
                <a:lnTo>
                  <a:pt x="269278" y="81280"/>
                </a:lnTo>
                <a:lnTo>
                  <a:pt x="284505" y="35560"/>
                </a:lnTo>
                <a:lnTo>
                  <a:pt x="242432" y="12051"/>
                </a:lnTo>
                <a:lnTo>
                  <a:pt x="199189" y="1752"/>
                </a:lnTo>
                <a:lnTo>
                  <a:pt x="185195" y="304"/>
                </a:lnTo>
                <a:lnTo>
                  <a:pt x="171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8055187" y="4130014"/>
            <a:ext cx="192617" cy="256117"/>
          </a:xfrm>
          <a:custGeom>
            <a:avLst/>
            <a:gdLst/>
            <a:ahLst/>
            <a:cxnLst/>
            <a:rect l="l" t="t" r="r" b="b"/>
            <a:pathLst>
              <a:path w="288925" h="384175">
                <a:moveTo>
                  <a:pt x="171475" y="0"/>
                </a:moveTo>
                <a:lnTo>
                  <a:pt x="122671" y="6809"/>
                </a:lnTo>
                <a:lnTo>
                  <a:pt x="78071" y="27603"/>
                </a:lnTo>
                <a:lnTo>
                  <a:pt x="40725" y="62357"/>
                </a:lnTo>
                <a:lnTo>
                  <a:pt x="13970" y="110883"/>
                </a:lnTo>
                <a:lnTo>
                  <a:pt x="3489" y="150710"/>
                </a:lnTo>
                <a:lnTo>
                  <a:pt x="0" y="196862"/>
                </a:lnTo>
                <a:lnTo>
                  <a:pt x="1208" y="224487"/>
                </a:lnTo>
                <a:lnTo>
                  <a:pt x="11192" y="274031"/>
                </a:lnTo>
                <a:lnTo>
                  <a:pt x="31337" y="315712"/>
                </a:lnTo>
                <a:lnTo>
                  <a:pt x="60087" y="348097"/>
                </a:lnTo>
                <a:lnTo>
                  <a:pt x="97279" y="370719"/>
                </a:lnTo>
                <a:lnTo>
                  <a:pt x="141610" y="382149"/>
                </a:lnTo>
                <a:lnTo>
                  <a:pt x="166395" y="383578"/>
                </a:lnTo>
                <a:lnTo>
                  <a:pt x="176251" y="383263"/>
                </a:lnTo>
                <a:lnTo>
                  <a:pt x="219670" y="376058"/>
                </a:lnTo>
                <a:lnTo>
                  <a:pt x="262588" y="359757"/>
                </a:lnTo>
                <a:lnTo>
                  <a:pt x="288315" y="341668"/>
                </a:lnTo>
                <a:lnTo>
                  <a:pt x="278168" y="292112"/>
                </a:lnTo>
                <a:lnTo>
                  <a:pt x="266983" y="302210"/>
                </a:lnTo>
                <a:lnTo>
                  <a:pt x="254785" y="311203"/>
                </a:lnTo>
                <a:lnTo>
                  <a:pt x="212653" y="331921"/>
                </a:lnTo>
                <a:lnTo>
                  <a:pt x="168935" y="339128"/>
                </a:lnTo>
                <a:lnTo>
                  <a:pt x="152199" y="337951"/>
                </a:lnTo>
                <a:lnTo>
                  <a:pt x="107569" y="320967"/>
                </a:lnTo>
                <a:lnTo>
                  <a:pt x="73459" y="285123"/>
                </a:lnTo>
                <a:lnTo>
                  <a:pt x="53405" y="232810"/>
                </a:lnTo>
                <a:lnTo>
                  <a:pt x="49530" y="190512"/>
                </a:lnTo>
                <a:lnTo>
                  <a:pt x="50490" y="167082"/>
                </a:lnTo>
                <a:lnTo>
                  <a:pt x="58311" y="126222"/>
                </a:lnTo>
                <a:lnTo>
                  <a:pt x="83891" y="80110"/>
                </a:lnTo>
                <a:lnTo>
                  <a:pt x="122858" y="52407"/>
                </a:lnTo>
                <a:lnTo>
                  <a:pt x="171475" y="43180"/>
                </a:lnTo>
                <a:lnTo>
                  <a:pt x="183159" y="43667"/>
                </a:lnTo>
                <a:lnTo>
                  <a:pt x="232591" y="56335"/>
                </a:lnTo>
                <a:lnTo>
                  <a:pt x="269278" y="81280"/>
                </a:lnTo>
                <a:lnTo>
                  <a:pt x="284505" y="35560"/>
                </a:lnTo>
                <a:lnTo>
                  <a:pt x="242432" y="12051"/>
                </a:lnTo>
                <a:lnTo>
                  <a:pt x="199189" y="1752"/>
                </a:lnTo>
                <a:lnTo>
                  <a:pt x="185195" y="304"/>
                </a:lnTo>
                <a:lnTo>
                  <a:pt x="171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8309619" y="4134281"/>
            <a:ext cx="149013" cy="247227"/>
          </a:xfrm>
          <a:custGeom>
            <a:avLst/>
            <a:gdLst/>
            <a:ahLst/>
            <a:cxnLst/>
            <a:rect l="l" t="t" r="r" b="b"/>
            <a:pathLst>
              <a:path w="223520" h="370840">
                <a:moveTo>
                  <a:pt x="222897" y="325120"/>
                </a:moveTo>
                <a:lnTo>
                  <a:pt x="218198" y="325120"/>
                </a:lnTo>
                <a:lnTo>
                  <a:pt x="218198" y="326390"/>
                </a:lnTo>
                <a:lnTo>
                  <a:pt x="205828" y="326390"/>
                </a:lnTo>
                <a:lnTo>
                  <a:pt x="205828" y="327660"/>
                </a:lnTo>
                <a:lnTo>
                  <a:pt x="181864" y="327660"/>
                </a:lnTo>
                <a:lnTo>
                  <a:pt x="181864" y="328930"/>
                </a:lnTo>
                <a:lnTo>
                  <a:pt x="51447" y="328930"/>
                </a:lnTo>
                <a:lnTo>
                  <a:pt x="51447" y="327660"/>
                </a:lnTo>
                <a:lnTo>
                  <a:pt x="51447" y="326390"/>
                </a:lnTo>
                <a:lnTo>
                  <a:pt x="51447" y="196850"/>
                </a:lnTo>
                <a:lnTo>
                  <a:pt x="196227" y="196850"/>
                </a:lnTo>
                <a:lnTo>
                  <a:pt x="196227" y="156210"/>
                </a:lnTo>
                <a:lnTo>
                  <a:pt x="51447" y="156210"/>
                </a:lnTo>
                <a:lnTo>
                  <a:pt x="51447" y="110490"/>
                </a:lnTo>
                <a:lnTo>
                  <a:pt x="51447" y="41910"/>
                </a:lnTo>
                <a:lnTo>
                  <a:pt x="215290" y="41910"/>
                </a:lnTo>
                <a:lnTo>
                  <a:pt x="215290" y="30480"/>
                </a:lnTo>
                <a:lnTo>
                  <a:pt x="215290" y="19050"/>
                </a:lnTo>
                <a:lnTo>
                  <a:pt x="215290" y="8890"/>
                </a:lnTo>
                <a:lnTo>
                  <a:pt x="215290" y="0"/>
                </a:lnTo>
                <a:lnTo>
                  <a:pt x="0" y="0"/>
                </a:lnTo>
                <a:lnTo>
                  <a:pt x="0" y="8890"/>
                </a:lnTo>
                <a:lnTo>
                  <a:pt x="1066" y="8890"/>
                </a:lnTo>
                <a:lnTo>
                  <a:pt x="1066" y="19050"/>
                </a:lnTo>
                <a:lnTo>
                  <a:pt x="1828" y="19050"/>
                </a:lnTo>
                <a:lnTo>
                  <a:pt x="1828" y="30480"/>
                </a:lnTo>
                <a:lnTo>
                  <a:pt x="2349" y="30480"/>
                </a:lnTo>
                <a:lnTo>
                  <a:pt x="2349" y="41910"/>
                </a:lnTo>
                <a:lnTo>
                  <a:pt x="2603" y="41910"/>
                </a:lnTo>
                <a:lnTo>
                  <a:pt x="2603" y="44450"/>
                </a:lnTo>
                <a:lnTo>
                  <a:pt x="2743" y="44450"/>
                </a:lnTo>
                <a:lnTo>
                  <a:pt x="2743" y="58420"/>
                </a:lnTo>
                <a:lnTo>
                  <a:pt x="2946" y="58420"/>
                </a:lnTo>
                <a:lnTo>
                  <a:pt x="2946" y="74930"/>
                </a:lnTo>
                <a:lnTo>
                  <a:pt x="3073" y="74930"/>
                </a:lnTo>
                <a:lnTo>
                  <a:pt x="3073" y="91440"/>
                </a:lnTo>
                <a:lnTo>
                  <a:pt x="3136" y="110490"/>
                </a:lnTo>
                <a:lnTo>
                  <a:pt x="3162" y="156210"/>
                </a:lnTo>
                <a:lnTo>
                  <a:pt x="3162" y="196850"/>
                </a:lnTo>
                <a:lnTo>
                  <a:pt x="3162" y="260350"/>
                </a:lnTo>
                <a:lnTo>
                  <a:pt x="3124" y="278130"/>
                </a:lnTo>
                <a:lnTo>
                  <a:pt x="3009" y="295910"/>
                </a:lnTo>
                <a:lnTo>
                  <a:pt x="2844" y="295910"/>
                </a:lnTo>
                <a:lnTo>
                  <a:pt x="2844" y="311150"/>
                </a:lnTo>
                <a:lnTo>
                  <a:pt x="2705" y="311150"/>
                </a:lnTo>
                <a:lnTo>
                  <a:pt x="2705" y="325120"/>
                </a:lnTo>
                <a:lnTo>
                  <a:pt x="2641" y="326390"/>
                </a:lnTo>
                <a:lnTo>
                  <a:pt x="2628" y="327660"/>
                </a:lnTo>
                <a:lnTo>
                  <a:pt x="2590" y="328930"/>
                </a:lnTo>
                <a:lnTo>
                  <a:pt x="2413" y="328930"/>
                </a:lnTo>
                <a:lnTo>
                  <a:pt x="2413" y="340360"/>
                </a:lnTo>
                <a:lnTo>
                  <a:pt x="1917" y="340360"/>
                </a:lnTo>
                <a:lnTo>
                  <a:pt x="1917" y="351790"/>
                </a:lnTo>
                <a:lnTo>
                  <a:pt x="1117" y="351790"/>
                </a:lnTo>
                <a:lnTo>
                  <a:pt x="1117" y="361950"/>
                </a:lnTo>
                <a:lnTo>
                  <a:pt x="0" y="361950"/>
                </a:lnTo>
                <a:lnTo>
                  <a:pt x="0" y="370840"/>
                </a:lnTo>
                <a:lnTo>
                  <a:pt x="222897" y="370840"/>
                </a:lnTo>
                <a:lnTo>
                  <a:pt x="222897" y="361950"/>
                </a:lnTo>
                <a:lnTo>
                  <a:pt x="222897" y="351790"/>
                </a:lnTo>
                <a:lnTo>
                  <a:pt x="222897" y="340360"/>
                </a:lnTo>
                <a:lnTo>
                  <a:pt x="222897" y="328930"/>
                </a:lnTo>
                <a:lnTo>
                  <a:pt x="222897" y="327660"/>
                </a:lnTo>
                <a:lnTo>
                  <a:pt x="222897" y="326390"/>
                </a:lnTo>
                <a:lnTo>
                  <a:pt x="222897" y="325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83889"/>
            <a:ext cx="12192000" cy="6941889"/>
            <a:chOff x="0" y="0"/>
            <a:chExt cx="18288000" cy="104128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4128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45748" y="299592"/>
              <a:ext cx="6299326" cy="94693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7958" y="1905914"/>
              <a:ext cx="2654299" cy="2654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1861" y="5373344"/>
              <a:ext cx="2908299" cy="22732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1385" y="342010"/>
              <a:ext cx="11859260" cy="603885"/>
            </a:xfrm>
            <a:custGeom>
              <a:avLst/>
              <a:gdLst/>
              <a:ahLst/>
              <a:cxnLst/>
              <a:rect l="l" t="t" r="r" b="b"/>
              <a:pathLst>
                <a:path w="11859260" h="603885">
                  <a:moveTo>
                    <a:pt x="327202" y="23774"/>
                  </a:moveTo>
                  <a:lnTo>
                    <a:pt x="263245" y="23774"/>
                  </a:lnTo>
                  <a:lnTo>
                    <a:pt x="261200" y="29260"/>
                  </a:lnTo>
                  <a:lnTo>
                    <a:pt x="257302" y="40894"/>
                  </a:lnTo>
                  <a:lnTo>
                    <a:pt x="254038" y="50076"/>
                  </a:lnTo>
                  <a:lnTo>
                    <a:pt x="250291" y="60566"/>
                  </a:lnTo>
                  <a:lnTo>
                    <a:pt x="246138" y="72491"/>
                  </a:lnTo>
                  <a:lnTo>
                    <a:pt x="241681" y="85953"/>
                  </a:lnTo>
                  <a:lnTo>
                    <a:pt x="226136" y="130759"/>
                  </a:lnTo>
                  <a:lnTo>
                    <a:pt x="220560" y="146939"/>
                  </a:lnTo>
                  <a:lnTo>
                    <a:pt x="214833" y="163385"/>
                  </a:lnTo>
                  <a:lnTo>
                    <a:pt x="209105" y="179743"/>
                  </a:lnTo>
                  <a:lnTo>
                    <a:pt x="203415" y="196049"/>
                  </a:lnTo>
                  <a:lnTo>
                    <a:pt x="197802" y="212382"/>
                  </a:lnTo>
                  <a:lnTo>
                    <a:pt x="192278" y="228168"/>
                  </a:lnTo>
                  <a:lnTo>
                    <a:pt x="182067" y="257213"/>
                  </a:lnTo>
                  <a:lnTo>
                    <a:pt x="177431" y="270548"/>
                  </a:lnTo>
                  <a:lnTo>
                    <a:pt x="176542" y="273011"/>
                  </a:lnTo>
                  <a:lnTo>
                    <a:pt x="66941" y="23774"/>
                  </a:lnTo>
                  <a:lnTo>
                    <a:pt x="0" y="23774"/>
                  </a:lnTo>
                  <a:lnTo>
                    <a:pt x="24409" y="67322"/>
                  </a:lnTo>
                  <a:lnTo>
                    <a:pt x="48679" y="118884"/>
                  </a:lnTo>
                  <a:lnTo>
                    <a:pt x="53543" y="129374"/>
                  </a:lnTo>
                  <a:lnTo>
                    <a:pt x="150545" y="342823"/>
                  </a:lnTo>
                  <a:lnTo>
                    <a:pt x="145923" y="353695"/>
                  </a:lnTo>
                  <a:lnTo>
                    <a:pt x="140855" y="364985"/>
                  </a:lnTo>
                  <a:lnTo>
                    <a:pt x="116014" y="401866"/>
                  </a:lnTo>
                  <a:lnTo>
                    <a:pt x="82994" y="410806"/>
                  </a:lnTo>
                  <a:lnTo>
                    <a:pt x="74066" y="410806"/>
                  </a:lnTo>
                  <a:lnTo>
                    <a:pt x="41630" y="400088"/>
                  </a:lnTo>
                  <a:lnTo>
                    <a:pt x="31216" y="455409"/>
                  </a:lnTo>
                  <a:lnTo>
                    <a:pt x="75793" y="465213"/>
                  </a:lnTo>
                  <a:lnTo>
                    <a:pt x="84175" y="465531"/>
                  </a:lnTo>
                  <a:lnTo>
                    <a:pt x="95669" y="464769"/>
                  </a:lnTo>
                  <a:lnTo>
                    <a:pt x="139839" y="446798"/>
                  </a:lnTo>
                  <a:lnTo>
                    <a:pt x="171196" y="413156"/>
                  </a:lnTo>
                  <a:lnTo>
                    <a:pt x="172681" y="410806"/>
                  </a:lnTo>
                  <a:lnTo>
                    <a:pt x="181267" y="397294"/>
                  </a:lnTo>
                  <a:lnTo>
                    <a:pt x="191135" y="378561"/>
                  </a:lnTo>
                  <a:lnTo>
                    <a:pt x="192824" y="374789"/>
                  </a:lnTo>
                  <a:lnTo>
                    <a:pt x="200812" y="356984"/>
                  </a:lnTo>
                  <a:lnTo>
                    <a:pt x="210312" y="332562"/>
                  </a:lnTo>
                  <a:lnTo>
                    <a:pt x="284086" y="129374"/>
                  </a:lnTo>
                  <a:lnTo>
                    <a:pt x="288086" y="118706"/>
                  </a:lnTo>
                  <a:lnTo>
                    <a:pt x="307098" y="70281"/>
                  </a:lnTo>
                  <a:lnTo>
                    <a:pt x="319786" y="40449"/>
                  </a:lnTo>
                  <a:lnTo>
                    <a:pt x="327202" y="23774"/>
                  </a:lnTo>
                  <a:close/>
                </a:path>
                <a:path w="11859260" h="603885">
                  <a:moveTo>
                    <a:pt x="424853" y="154660"/>
                  </a:moveTo>
                  <a:close/>
                </a:path>
                <a:path w="11859260" h="603885">
                  <a:moveTo>
                    <a:pt x="606310" y="154660"/>
                  </a:moveTo>
                  <a:lnTo>
                    <a:pt x="548309" y="154660"/>
                  </a:lnTo>
                  <a:lnTo>
                    <a:pt x="548309" y="281101"/>
                  </a:lnTo>
                  <a:lnTo>
                    <a:pt x="542721" y="284238"/>
                  </a:lnTo>
                  <a:lnTo>
                    <a:pt x="503237" y="296151"/>
                  </a:lnTo>
                  <a:lnTo>
                    <a:pt x="479882" y="297459"/>
                  </a:lnTo>
                  <a:lnTo>
                    <a:pt x="455803" y="294259"/>
                  </a:lnTo>
                  <a:lnTo>
                    <a:pt x="438594" y="284708"/>
                  </a:lnTo>
                  <a:lnTo>
                    <a:pt x="428282" y="268884"/>
                  </a:lnTo>
                  <a:lnTo>
                    <a:pt x="424853" y="246875"/>
                  </a:lnTo>
                  <a:lnTo>
                    <a:pt x="424827" y="154660"/>
                  </a:lnTo>
                  <a:lnTo>
                    <a:pt x="366852" y="154660"/>
                  </a:lnTo>
                  <a:lnTo>
                    <a:pt x="369531" y="196176"/>
                  </a:lnTo>
                  <a:lnTo>
                    <a:pt x="369709" y="243916"/>
                  </a:lnTo>
                  <a:lnTo>
                    <a:pt x="369836" y="255803"/>
                  </a:lnTo>
                  <a:lnTo>
                    <a:pt x="384835" y="302971"/>
                  </a:lnTo>
                  <a:lnTo>
                    <a:pt x="423506" y="331228"/>
                  </a:lnTo>
                  <a:lnTo>
                    <a:pt x="472440" y="340588"/>
                  </a:lnTo>
                  <a:lnTo>
                    <a:pt x="485965" y="340245"/>
                  </a:lnTo>
                  <a:lnTo>
                    <a:pt x="525995" y="332232"/>
                  </a:lnTo>
                  <a:lnTo>
                    <a:pt x="548309" y="322732"/>
                  </a:lnTo>
                  <a:lnTo>
                    <a:pt x="548309" y="458089"/>
                  </a:lnTo>
                  <a:lnTo>
                    <a:pt x="606310" y="458089"/>
                  </a:lnTo>
                  <a:lnTo>
                    <a:pt x="605307" y="451192"/>
                  </a:lnTo>
                  <a:lnTo>
                    <a:pt x="604481" y="442963"/>
                  </a:lnTo>
                  <a:lnTo>
                    <a:pt x="603923" y="433412"/>
                  </a:lnTo>
                  <a:lnTo>
                    <a:pt x="603770" y="422554"/>
                  </a:lnTo>
                  <a:lnTo>
                    <a:pt x="603542" y="410514"/>
                  </a:lnTo>
                  <a:lnTo>
                    <a:pt x="603338" y="397484"/>
                  </a:lnTo>
                  <a:lnTo>
                    <a:pt x="603326" y="322732"/>
                  </a:lnTo>
                  <a:lnTo>
                    <a:pt x="603326" y="297459"/>
                  </a:lnTo>
                  <a:lnTo>
                    <a:pt x="603402" y="202222"/>
                  </a:lnTo>
                  <a:lnTo>
                    <a:pt x="603770" y="190220"/>
                  </a:lnTo>
                  <a:lnTo>
                    <a:pt x="604037" y="179349"/>
                  </a:lnTo>
                  <a:lnTo>
                    <a:pt x="604481" y="169799"/>
                  </a:lnTo>
                  <a:lnTo>
                    <a:pt x="605193" y="161569"/>
                  </a:lnTo>
                  <a:lnTo>
                    <a:pt x="606310" y="154660"/>
                  </a:lnTo>
                  <a:close/>
                </a:path>
                <a:path w="11859260" h="603885">
                  <a:moveTo>
                    <a:pt x="968463" y="458089"/>
                  </a:moveTo>
                  <a:lnTo>
                    <a:pt x="957351" y="413118"/>
                  </a:lnTo>
                  <a:lnTo>
                    <a:pt x="952093" y="374561"/>
                  </a:lnTo>
                  <a:lnTo>
                    <a:pt x="949667" y="336130"/>
                  </a:lnTo>
                  <a:lnTo>
                    <a:pt x="949299" y="327266"/>
                  </a:lnTo>
                  <a:lnTo>
                    <a:pt x="949248" y="318363"/>
                  </a:lnTo>
                  <a:lnTo>
                    <a:pt x="949134" y="196303"/>
                  </a:lnTo>
                  <a:lnTo>
                    <a:pt x="949134" y="162102"/>
                  </a:lnTo>
                  <a:lnTo>
                    <a:pt x="937577" y="159245"/>
                  </a:lnTo>
                  <a:lnTo>
                    <a:pt x="925626" y="156667"/>
                  </a:lnTo>
                  <a:lnTo>
                    <a:pt x="913371" y="154381"/>
                  </a:lnTo>
                  <a:lnTo>
                    <a:pt x="900938" y="152438"/>
                  </a:lnTo>
                  <a:lnTo>
                    <a:pt x="894105" y="151587"/>
                  </a:lnTo>
                  <a:lnTo>
                    <a:pt x="894105" y="201663"/>
                  </a:lnTo>
                  <a:lnTo>
                    <a:pt x="894105" y="239445"/>
                  </a:lnTo>
                  <a:lnTo>
                    <a:pt x="884161" y="284505"/>
                  </a:lnTo>
                  <a:lnTo>
                    <a:pt x="864806" y="331292"/>
                  </a:lnTo>
                  <a:lnTo>
                    <a:pt x="845451" y="365442"/>
                  </a:lnTo>
                  <a:lnTo>
                    <a:pt x="815568" y="401142"/>
                  </a:lnTo>
                  <a:lnTo>
                    <a:pt x="784034" y="414972"/>
                  </a:lnTo>
                  <a:lnTo>
                    <a:pt x="775550" y="413562"/>
                  </a:lnTo>
                  <a:lnTo>
                    <a:pt x="748042" y="380885"/>
                  </a:lnTo>
                  <a:lnTo>
                    <a:pt x="740905" y="336130"/>
                  </a:lnTo>
                  <a:lnTo>
                    <a:pt x="741464" y="318363"/>
                  </a:lnTo>
                  <a:lnTo>
                    <a:pt x="749960" y="268300"/>
                  </a:lnTo>
                  <a:lnTo>
                    <a:pt x="770813" y="227050"/>
                  </a:lnTo>
                  <a:lnTo>
                    <a:pt x="807402" y="201206"/>
                  </a:lnTo>
                  <a:lnTo>
                    <a:pt x="842035" y="196303"/>
                  </a:lnTo>
                  <a:lnTo>
                    <a:pt x="852436" y="196405"/>
                  </a:lnTo>
                  <a:lnTo>
                    <a:pt x="894105" y="201663"/>
                  </a:lnTo>
                  <a:lnTo>
                    <a:pt x="894105" y="151587"/>
                  </a:lnTo>
                  <a:lnTo>
                    <a:pt x="887933" y="150799"/>
                  </a:lnTo>
                  <a:lnTo>
                    <a:pt x="874522" y="149593"/>
                  </a:lnTo>
                  <a:lnTo>
                    <a:pt x="860704" y="148894"/>
                  </a:lnTo>
                  <a:lnTo>
                    <a:pt x="846505" y="148729"/>
                  </a:lnTo>
                  <a:lnTo>
                    <a:pt x="826363" y="149669"/>
                  </a:lnTo>
                  <a:lnTo>
                    <a:pt x="774534" y="164503"/>
                  </a:lnTo>
                  <a:lnTo>
                    <a:pt x="735025" y="194284"/>
                  </a:lnTo>
                  <a:lnTo>
                    <a:pt x="707415" y="235356"/>
                  </a:lnTo>
                  <a:lnTo>
                    <a:pt x="691172" y="284073"/>
                  </a:lnTo>
                  <a:lnTo>
                    <a:pt x="685863" y="336130"/>
                  </a:lnTo>
                  <a:lnTo>
                    <a:pt x="687425" y="365760"/>
                  </a:lnTo>
                  <a:lnTo>
                    <a:pt x="700239" y="413791"/>
                  </a:lnTo>
                  <a:lnTo>
                    <a:pt x="725360" y="446836"/>
                  </a:lnTo>
                  <a:lnTo>
                    <a:pt x="775106" y="465531"/>
                  </a:lnTo>
                  <a:lnTo>
                    <a:pt x="790257" y="464286"/>
                  </a:lnTo>
                  <a:lnTo>
                    <a:pt x="830745" y="446049"/>
                  </a:lnTo>
                  <a:lnTo>
                    <a:pt x="860526" y="414972"/>
                  </a:lnTo>
                  <a:lnTo>
                    <a:pt x="863777" y="410845"/>
                  </a:lnTo>
                  <a:lnTo>
                    <a:pt x="889685" y="366420"/>
                  </a:lnTo>
                  <a:lnTo>
                    <a:pt x="903020" y="336130"/>
                  </a:lnTo>
                  <a:lnTo>
                    <a:pt x="903071" y="367398"/>
                  </a:lnTo>
                  <a:lnTo>
                    <a:pt x="906335" y="411683"/>
                  </a:lnTo>
                  <a:lnTo>
                    <a:pt x="914361" y="452780"/>
                  </a:lnTo>
                  <a:lnTo>
                    <a:pt x="916419" y="458089"/>
                  </a:lnTo>
                  <a:lnTo>
                    <a:pt x="968463" y="458089"/>
                  </a:lnTo>
                  <a:close/>
                </a:path>
                <a:path w="11859260" h="603885">
                  <a:moveTo>
                    <a:pt x="1271422" y="432790"/>
                  </a:moveTo>
                  <a:lnTo>
                    <a:pt x="1265478" y="380733"/>
                  </a:lnTo>
                  <a:lnTo>
                    <a:pt x="1255610" y="388823"/>
                  </a:lnTo>
                  <a:lnTo>
                    <a:pt x="1245362" y="395846"/>
                  </a:lnTo>
                  <a:lnTo>
                    <a:pt x="1200315" y="414121"/>
                  </a:lnTo>
                  <a:lnTo>
                    <a:pt x="1174737" y="416458"/>
                  </a:lnTo>
                  <a:lnTo>
                    <a:pt x="1154239" y="414566"/>
                  </a:lnTo>
                  <a:lnTo>
                    <a:pt x="1106335" y="386854"/>
                  </a:lnTo>
                  <a:lnTo>
                    <a:pt x="1087247" y="352539"/>
                  </a:lnTo>
                  <a:lnTo>
                    <a:pt x="1081062" y="309333"/>
                  </a:lnTo>
                  <a:lnTo>
                    <a:pt x="1082738" y="284454"/>
                  </a:lnTo>
                  <a:lnTo>
                    <a:pt x="1096264" y="243382"/>
                  </a:lnTo>
                  <a:lnTo>
                    <a:pt x="1122400" y="214363"/>
                  </a:lnTo>
                  <a:lnTo>
                    <a:pt x="1174737" y="197815"/>
                  </a:lnTo>
                  <a:lnTo>
                    <a:pt x="1185989" y="198221"/>
                  </a:lnTo>
                  <a:lnTo>
                    <a:pt x="1227950" y="209397"/>
                  </a:lnTo>
                  <a:lnTo>
                    <a:pt x="1258049" y="227545"/>
                  </a:lnTo>
                  <a:lnTo>
                    <a:pt x="1268463" y="174002"/>
                  </a:lnTo>
                  <a:lnTo>
                    <a:pt x="1230515" y="155714"/>
                  </a:lnTo>
                  <a:lnTo>
                    <a:pt x="1179195" y="148729"/>
                  </a:lnTo>
                  <a:lnTo>
                    <a:pt x="1156309" y="150075"/>
                  </a:lnTo>
                  <a:lnTo>
                    <a:pt x="1115212" y="161048"/>
                  </a:lnTo>
                  <a:lnTo>
                    <a:pt x="1080681" y="182880"/>
                  </a:lnTo>
                  <a:lnTo>
                    <a:pt x="1053820" y="212471"/>
                  </a:lnTo>
                  <a:lnTo>
                    <a:pt x="1035138" y="249288"/>
                  </a:lnTo>
                  <a:lnTo>
                    <a:pt x="1025677" y="290309"/>
                  </a:lnTo>
                  <a:lnTo>
                    <a:pt x="1024547" y="312318"/>
                  </a:lnTo>
                  <a:lnTo>
                    <a:pt x="1025715" y="335140"/>
                  </a:lnTo>
                  <a:lnTo>
                    <a:pt x="1035380" y="375907"/>
                  </a:lnTo>
                  <a:lnTo>
                    <a:pt x="1054531" y="410159"/>
                  </a:lnTo>
                  <a:lnTo>
                    <a:pt x="1096213" y="446938"/>
                  </a:lnTo>
                  <a:lnTo>
                    <a:pt x="1149146" y="464223"/>
                  </a:lnTo>
                  <a:lnTo>
                    <a:pt x="1168781" y="465531"/>
                  </a:lnTo>
                  <a:lnTo>
                    <a:pt x="1184910" y="465010"/>
                  </a:lnTo>
                  <a:lnTo>
                    <a:pt x="1225613" y="457657"/>
                  </a:lnTo>
                  <a:lnTo>
                    <a:pt x="1259954" y="440702"/>
                  </a:lnTo>
                  <a:lnTo>
                    <a:pt x="1271422" y="432790"/>
                  </a:lnTo>
                  <a:close/>
                </a:path>
                <a:path w="11859260" h="603885">
                  <a:moveTo>
                    <a:pt x="1597266" y="154571"/>
                  </a:moveTo>
                  <a:lnTo>
                    <a:pt x="1319136" y="154571"/>
                  </a:lnTo>
                  <a:lnTo>
                    <a:pt x="1319136" y="197751"/>
                  </a:lnTo>
                  <a:lnTo>
                    <a:pt x="1430680" y="197751"/>
                  </a:lnTo>
                  <a:lnTo>
                    <a:pt x="1430680" y="458101"/>
                  </a:lnTo>
                  <a:lnTo>
                    <a:pt x="1485709" y="458101"/>
                  </a:lnTo>
                  <a:lnTo>
                    <a:pt x="1485709" y="197751"/>
                  </a:lnTo>
                  <a:lnTo>
                    <a:pt x="1597266" y="197751"/>
                  </a:lnTo>
                  <a:lnTo>
                    <a:pt x="1597266" y="154571"/>
                  </a:lnTo>
                  <a:close/>
                </a:path>
                <a:path w="11859260" h="603885">
                  <a:moveTo>
                    <a:pt x="1932825" y="458089"/>
                  </a:moveTo>
                  <a:lnTo>
                    <a:pt x="1930082" y="409435"/>
                  </a:lnTo>
                  <a:lnTo>
                    <a:pt x="1929853" y="382155"/>
                  </a:lnTo>
                  <a:lnTo>
                    <a:pt x="1929853" y="154660"/>
                  </a:lnTo>
                  <a:lnTo>
                    <a:pt x="1880781" y="154660"/>
                  </a:lnTo>
                  <a:lnTo>
                    <a:pt x="1880781" y="168948"/>
                  </a:lnTo>
                  <a:lnTo>
                    <a:pt x="1715681" y="373888"/>
                  </a:lnTo>
                  <a:lnTo>
                    <a:pt x="1715681" y="154660"/>
                  </a:lnTo>
                  <a:lnTo>
                    <a:pt x="1663611" y="154660"/>
                  </a:lnTo>
                  <a:lnTo>
                    <a:pt x="1666367" y="203073"/>
                  </a:lnTo>
                  <a:lnTo>
                    <a:pt x="1666379" y="216204"/>
                  </a:lnTo>
                  <a:lnTo>
                    <a:pt x="1666417" y="230301"/>
                  </a:lnTo>
                  <a:lnTo>
                    <a:pt x="1666582" y="245389"/>
                  </a:lnTo>
                  <a:lnTo>
                    <a:pt x="1666582" y="458089"/>
                  </a:lnTo>
                  <a:lnTo>
                    <a:pt x="1715681" y="458089"/>
                  </a:lnTo>
                  <a:lnTo>
                    <a:pt x="1715681" y="443801"/>
                  </a:lnTo>
                  <a:lnTo>
                    <a:pt x="1880781" y="240042"/>
                  </a:lnTo>
                  <a:lnTo>
                    <a:pt x="1880781" y="458089"/>
                  </a:lnTo>
                  <a:lnTo>
                    <a:pt x="1932825" y="458089"/>
                  </a:lnTo>
                  <a:close/>
                </a:path>
                <a:path w="11859260" h="603885">
                  <a:moveTo>
                    <a:pt x="2276500" y="435762"/>
                  </a:moveTo>
                  <a:lnTo>
                    <a:pt x="2274151" y="416458"/>
                  </a:lnTo>
                  <a:lnTo>
                    <a:pt x="2270556" y="386689"/>
                  </a:lnTo>
                  <a:lnTo>
                    <a:pt x="2256955" y="394220"/>
                  </a:lnTo>
                  <a:lnTo>
                    <a:pt x="2215667" y="409765"/>
                  </a:lnTo>
                  <a:lnTo>
                    <a:pt x="2173262" y="416013"/>
                  </a:lnTo>
                  <a:lnTo>
                    <a:pt x="2158987" y="416458"/>
                  </a:lnTo>
                  <a:lnTo>
                    <a:pt x="2139581" y="414870"/>
                  </a:lnTo>
                  <a:lnTo>
                    <a:pt x="2091918" y="391172"/>
                  </a:lnTo>
                  <a:lnTo>
                    <a:pt x="2066023" y="338099"/>
                  </a:lnTo>
                  <a:lnTo>
                    <a:pt x="2063813" y="313804"/>
                  </a:lnTo>
                  <a:lnTo>
                    <a:pt x="2274722" y="313804"/>
                  </a:lnTo>
                  <a:lnTo>
                    <a:pt x="2274913" y="311023"/>
                  </a:lnTo>
                  <a:lnTo>
                    <a:pt x="2274633" y="307047"/>
                  </a:lnTo>
                  <a:lnTo>
                    <a:pt x="2275014" y="302056"/>
                  </a:lnTo>
                  <a:lnTo>
                    <a:pt x="2275014" y="297002"/>
                  </a:lnTo>
                  <a:lnTo>
                    <a:pt x="2274633" y="293141"/>
                  </a:lnTo>
                  <a:lnTo>
                    <a:pt x="2275014" y="290601"/>
                  </a:lnTo>
                  <a:lnTo>
                    <a:pt x="2274633" y="278066"/>
                  </a:lnTo>
                  <a:lnTo>
                    <a:pt x="2274112" y="272173"/>
                  </a:lnTo>
                  <a:lnTo>
                    <a:pt x="2273528" y="265493"/>
                  </a:lnTo>
                  <a:lnTo>
                    <a:pt x="2271750" y="252945"/>
                  </a:lnTo>
                  <a:lnTo>
                    <a:pt x="2256307" y="205143"/>
                  </a:lnTo>
                  <a:lnTo>
                    <a:pt x="2223617" y="167957"/>
                  </a:lnTo>
                  <a:lnTo>
                    <a:pt x="2221458" y="166674"/>
                  </a:lnTo>
                  <a:lnTo>
                    <a:pt x="2221458" y="272173"/>
                  </a:lnTo>
                  <a:lnTo>
                    <a:pt x="2066201" y="272173"/>
                  </a:lnTo>
                  <a:lnTo>
                    <a:pt x="2084095" y="223342"/>
                  </a:lnTo>
                  <a:lnTo>
                    <a:pt x="2117509" y="198056"/>
                  </a:lnTo>
                  <a:lnTo>
                    <a:pt x="2147100" y="193332"/>
                  </a:lnTo>
                  <a:lnTo>
                    <a:pt x="2162581" y="194576"/>
                  </a:lnTo>
                  <a:lnTo>
                    <a:pt x="2200478" y="213575"/>
                  </a:lnTo>
                  <a:lnTo>
                    <a:pt x="2220010" y="254012"/>
                  </a:lnTo>
                  <a:lnTo>
                    <a:pt x="2221458" y="272173"/>
                  </a:lnTo>
                  <a:lnTo>
                    <a:pt x="2221458" y="166674"/>
                  </a:lnTo>
                  <a:lnTo>
                    <a:pt x="2185098" y="151790"/>
                  </a:lnTo>
                  <a:lnTo>
                    <a:pt x="2151570" y="148729"/>
                  </a:lnTo>
                  <a:lnTo>
                    <a:pt x="2130247" y="149974"/>
                  </a:lnTo>
                  <a:lnTo>
                    <a:pt x="2092134" y="159994"/>
                  </a:lnTo>
                  <a:lnTo>
                    <a:pt x="2047062" y="192836"/>
                  </a:lnTo>
                  <a:lnTo>
                    <a:pt x="2026170" y="225158"/>
                  </a:lnTo>
                  <a:lnTo>
                    <a:pt x="2013089" y="264731"/>
                  </a:lnTo>
                  <a:lnTo>
                    <a:pt x="2008797" y="310832"/>
                  </a:lnTo>
                  <a:lnTo>
                    <a:pt x="2009978" y="335114"/>
                  </a:lnTo>
                  <a:lnTo>
                    <a:pt x="2019820" y="377659"/>
                  </a:lnTo>
                  <a:lnTo>
                    <a:pt x="2039442" y="412115"/>
                  </a:lnTo>
                  <a:lnTo>
                    <a:pt x="2081199" y="447967"/>
                  </a:lnTo>
                  <a:lnTo>
                    <a:pt x="2132876" y="464286"/>
                  </a:lnTo>
                  <a:lnTo>
                    <a:pt x="2151570" y="465531"/>
                  </a:lnTo>
                  <a:lnTo>
                    <a:pt x="2168499" y="465086"/>
                  </a:lnTo>
                  <a:lnTo>
                    <a:pt x="2215527" y="458825"/>
                  </a:lnTo>
                  <a:lnTo>
                    <a:pt x="2260854" y="443268"/>
                  </a:lnTo>
                  <a:lnTo>
                    <a:pt x="2276500" y="435762"/>
                  </a:lnTo>
                  <a:close/>
                </a:path>
                <a:path w="11859260" h="603885">
                  <a:moveTo>
                    <a:pt x="2743149" y="154571"/>
                  </a:moveTo>
                  <a:lnTo>
                    <a:pt x="2517038" y="154571"/>
                  </a:lnTo>
                  <a:lnTo>
                    <a:pt x="2517038" y="200291"/>
                  </a:lnTo>
                  <a:lnTo>
                    <a:pt x="2517038" y="367931"/>
                  </a:lnTo>
                  <a:lnTo>
                    <a:pt x="2517025" y="381901"/>
                  </a:lnTo>
                  <a:lnTo>
                    <a:pt x="2516975" y="395871"/>
                  </a:lnTo>
                  <a:lnTo>
                    <a:pt x="2516835" y="395871"/>
                  </a:lnTo>
                  <a:lnTo>
                    <a:pt x="2516835" y="421271"/>
                  </a:lnTo>
                  <a:lnTo>
                    <a:pt x="2516606" y="421271"/>
                  </a:lnTo>
                  <a:lnTo>
                    <a:pt x="2516606" y="432701"/>
                  </a:lnTo>
                  <a:lnTo>
                    <a:pt x="2516187" y="432701"/>
                  </a:lnTo>
                  <a:lnTo>
                    <a:pt x="2516187" y="442861"/>
                  </a:lnTo>
                  <a:lnTo>
                    <a:pt x="2515476" y="442861"/>
                  </a:lnTo>
                  <a:lnTo>
                    <a:pt x="2515476" y="451751"/>
                  </a:lnTo>
                  <a:lnTo>
                    <a:pt x="2514549" y="451751"/>
                  </a:lnTo>
                  <a:lnTo>
                    <a:pt x="2514549" y="458101"/>
                  </a:lnTo>
                  <a:lnTo>
                    <a:pt x="2572093" y="458101"/>
                  </a:lnTo>
                  <a:lnTo>
                    <a:pt x="2572093" y="451751"/>
                  </a:lnTo>
                  <a:lnTo>
                    <a:pt x="2572093" y="442861"/>
                  </a:lnTo>
                  <a:lnTo>
                    <a:pt x="2572093" y="200291"/>
                  </a:lnTo>
                  <a:lnTo>
                    <a:pt x="2743149" y="200291"/>
                  </a:lnTo>
                  <a:lnTo>
                    <a:pt x="2743149" y="154571"/>
                  </a:lnTo>
                  <a:close/>
                </a:path>
                <a:path w="11859260" h="603885">
                  <a:moveTo>
                    <a:pt x="3085160" y="298945"/>
                  </a:moveTo>
                  <a:lnTo>
                    <a:pt x="3081515" y="257581"/>
                  </a:lnTo>
                  <a:lnTo>
                    <a:pt x="3063214" y="205219"/>
                  </a:lnTo>
                  <a:lnTo>
                    <a:pt x="3059379" y="199288"/>
                  </a:lnTo>
                  <a:lnTo>
                    <a:pt x="3053981" y="190931"/>
                  </a:lnTo>
                  <a:lnTo>
                    <a:pt x="3043377" y="178523"/>
                  </a:lnTo>
                  <a:lnTo>
                    <a:pt x="3031464" y="168046"/>
                  </a:lnTo>
                  <a:lnTo>
                    <a:pt x="3030131" y="167208"/>
                  </a:lnTo>
                  <a:lnTo>
                    <a:pt x="3030131" y="307848"/>
                  </a:lnTo>
                  <a:lnTo>
                    <a:pt x="3029381" y="324078"/>
                  </a:lnTo>
                  <a:lnTo>
                    <a:pt x="3018815" y="365874"/>
                  </a:lnTo>
                  <a:lnTo>
                    <a:pt x="2989211" y="403364"/>
                  </a:lnTo>
                  <a:lnTo>
                    <a:pt x="2949803" y="416458"/>
                  </a:lnTo>
                  <a:lnTo>
                    <a:pt x="2940685" y="416458"/>
                  </a:lnTo>
                  <a:lnTo>
                    <a:pt x="2900426" y="402767"/>
                  </a:lnTo>
                  <a:lnTo>
                    <a:pt x="2866517" y="380733"/>
                  </a:lnTo>
                  <a:lnTo>
                    <a:pt x="2866542" y="286956"/>
                  </a:lnTo>
                  <a:lnTo>
                    <a:pt x="2885516" y="248996"/>
                  </a:lnTo>
                  <a:lnTo>
                    <a:pt x="2922778" y="211836"/>
                  </a:lnTo>
                  <a:lnTo>
                    <a:pt x="2923984" y="211188"/>
                  </a:lnTo>
                  <a:lnTo>
                    <a:pt x="2935795" y="204838"/>
                  </a:lnTo>
                  <a:lnTo>
                    <a:pt x="2948749" y="200647"/>
                  </a:lnTo>
                  <a:lnTo>
                    <a:pt x="2961703" y="199288"/>
                  </a:lnTo>
                  <a:lnTo>
                    <a:pt x="2976880" y="201104"/>
                  </a:lnTo>
                  <a:lnTo>
                    <a:pt x="3011970" y="228739"/>
                  </a:lnTo>
                  <a:lnTo>
                    <a:pt x="3028899" y="284162"/>
                  </a:lnTo>
                  <a:lnTo>
                    <a:pt x="3030131" y="307848"/>
                  </a:lnTo>
                  <a:lnTo>
                    <a:pt x="3030131" y="167208"/>
                  </a:lnTo>
                  <a:lnTo>
                    <a:pt x="3018155" y="159575"/>
                  </a:lnTo>
                  <a:lnTo>
                    <a:pt x="3003778" y="153492"/>
                  </a:lnTo>
                  <a:lnTo>
                    <a:pt x="2988399" y="149872"/>
                  </a:lnTo>
                  <a:lnTo>
                    <a:pt x="2972130" y="148729"/>
                  </a:lnTo>
                  <a:lnTo>
                    <a:pt x="2955874" y="149821"/>
                  </a:lnTo>
                  <a:lnTo>
                    <a:pt x="2911132" y="166128"/>
                  </a:lnTo>
                  <a:lnTo>
                    <a:pt x="2873006" y="197904"/>
                  </a:lnTo>
                  <a:lnTo>
                    <a:pt x="2862059" y="211188"/>
                  </a:lnTo>
                  <a:lnTo>
                    <a:pt x="2860878" y="201307"/>
                  </a:lnTo>
                  <a:lnTo>
                    <a:pt x="2852013" y="159575"/>
                  </a:lnTo>
                  <a:lnTo>
                    <a:pt x="2850172" y="154660"/>
                  </a:lnTo>
                  <a:lnTo>
                    <a:pt x="2796603" y="154660"/>
                  </a:lnTo>
                  <a:lnTo>
                    <a:pt x="2801137" y="168135"/>
                  </a:lnTo>
                  <a:lnTo>
                    <a:pt x="2804706" y="183286"/>
                  </a:lnTo>
                  <a:lnTo>
                    <a:pt x="2810103" y="239649"/>
                  </a:lnTo>
                  <a:lnTo>
                    <a:pt x="2811259" y="286956"/>
                  </a:lnTo>
                  <a:lnTo>
                    <a:pt x="2811475" y="603859"/>
                  </a:lnTo>
                  <a:lnTo>
                    <a:pt x="2873933" y="603859"/>
                  </a:lnTo>
                  <a:lnTo>
                    <a:pt x="2868282" y="561619"/>
                  </a:lnTo>
                  <a:lnTo>
                    <a:pt x="2866504" y="519760"/>
                  </a:lnTo>
                  <a:lnTo>
                    <a:pt x="2866517" y="432790"/>
                  </a:lnTo>
                  <a:lnTo>
                    <a:pt x="2876918" y="439813"/>
                  </a:lnTo>
                  <a:lnTo>
                    <a:pt x="2887091" y="446062"/>
                  </a:lnTo>
                  <a:lnTo>
                    <a:pt x="2927121" y="463169"/>
                  </a:lnTo>
                  <a:lnTo>
                    <a:pt x="2949803" y="465531"/>
                  </a:lnTo>
                  <a:lnTo>
                    <a:pt x="2968053" y="464210"/>
                  </a:lnTo>
                  <a:lnTo>
                    <a:pt x="3017926" y="445008"/>
                  </a:lnTo>
                  <a:lnTo>
                    <a:pt x="3033306" y="432790"/>
                  </a:lnTo>
                  <a:lnTo>
                    <a:pt x="3045409" y="420255"/>
                  </a:lnTo>
                  <a:lnTo>
                    <a:pt x="3066859" y="387146"/>
                  </a:lnTo>
                  <a:lnTo>
                    <a:pt x="3080448" y="346329"/>
                  </a:lnTo>
                  <a:lnTo>
                    <a:pt x="3083864" y="323418"/>
                  </a:lnTo>
                  <a:lnTo>
                    <a:pt x="3085160" y="298945"/>
                  </a:lnTo>
                  <a:close/>
                </a:path>
                <a:path w="11859260" h="603885">
                  <a:moveTo>
                    <a:pt x="3427184" y="458089"/>
                  </a:moveTo>
                  <a:lnTo>
                    <a:pt x="3416071" y="413118"/>
                  </a:lnTo>
                  <a:lnTo>
                    <a:pt x="3410813" y="374561"/>
                  </a:lnTo>
                  <a:lnTo>
                    <a:pt x="3408388" y="336130"/>
                  </a:lnTo>
                  <a:lnTo>
                    <a:pt x="3408019" y="327266"/>
                  </a:lnTo>
                  <a:lnTo>
                    <a:pt x="3407968" y="318363"/>
                  </a:lnTo>
                  <a:lnTo>
                    <a:pt x="3407854" y="196303"/>
                  </a:lnTo>
                  <a:lnTo>
                    <a:pt x="3407854" y="162102"/>
                  </a:lnTo>
                  <a:lnTo>
                    <a:pt x="3396297" y="159245"/>
                  </a:lnTo>
                  <a:lnTo>
                    <a:pt x="3384346" y="156667"/>
                  </a:lnTo>
                  <a:lnTo>
                    <a:pt x="3372091" y="154381"/>
                  </a:lnTo>
                  <a:lnTo>
                    <a:pt x="3359658" y="152438"/>
                  </a:lnTo>
                  <a:lnTo>
                    <a:pt x="3352825" y="151587"/>
                  </a:lnTo>
                  <a:lnTo>
                    <a:pt x="3352825" y="201663"/>
                  </a:lnTo>
                  <a:lnTo>
                    <a:pt x="3352825" y="239445"/>
                  </a:lnTo>
                  <a:lnTo>
                    <a:pt x="3342881" y="284505"/>
                  </a:lnTo>
                  <a:lnTo>
                    <a:pt x="3323526" y="331292"/>
                  </a:lnTo>
                  <a:lnTo>
                    <a:pt x="3304171" y="365442"/>
                  </a:lnTo>
                  <a:lnTo>
                    <a:pt x="3274288" y="401142"/>
                  </a:lnTo>
                  <a:lnTo>
                    <a:pt x="3242754" y="414972"/>
                  </a:lnTo>
                  <a:lnTo>
                    <a:pt x="3234271" y="413562"/>
                  </a:lnTo>
                  <a:lnTo>
                    <a:pt x="3206762" y="380885"/>
                  </a:lnTo>
                  <a:lnTo>
                    <a:pt x="3199638" y="336130"/>
                  </a:lnTo>
                  <a:lnTo>
                    <a:pt x="3200196" y="318363"/>
                  </a:lnTo>
                  <a:lnTo>
                    <a:pt x="3208680" y="268300"/>
                  </a:lnTo>
                  <a:lnTo>
                    <a:pt x="3229533" y="227050"/>
                  </a:lnTo>
                  <a:lnTo>
                    <a:pt x="3266122" y="201206"/>
                  </a:lnTo>
                  <a:lnTo>
                    <a:pt x="3300755" y="196303"/>
                  </a:lnTo>
                  <a:lnTo>
                    <a:pt x="3311156" y="196405"/>
                  </a:lnTo>
                  <a:lnTo>
                    <a:pt x="3352825" y="201663"/>
                  </a:lnTo>
                  <a:lnTo>
                    <a:pt x="3352825" y="151587"/>
                  </a:lnTo>
                  <a:lnTo>
                    <a:pt x="3346653" y="150799"/>
                  </a:lnTo>
                  <a:lnTo>
                    <a:pt x="3333242" y="149593"/>
                  </a:lnTo>
                  <a:lnTo>
                    <a:pt x="3319424" y="148894"/>
                  </a:lnTo>
                  <a:lnTo>
                    <a:pt x="3305225" y="148729"/>
                  </a:lnTo>
                  <a:lnTo>
                    <a:pt x="3285083" y="149669"/>
                  </a:lnTo>
                  <a:lnTo>
                    <a:pt x="3233255" y="164503"/>
                  </a:lnTo>
                  <a:lnTo>
                    <a:pt x="3193745" y="194284"/>
                  </a:lnTo>
                  <a:lnTo>
                    <a:pt x="3166122" y="235356"/>
                  </a:lnTo>
                  <a:lnTo>
                    <a:pt x="3149892" y="284073"/>
                  </a:lnTo>
                  <a:lnTo>
                    <a:pt x="3144583" y="336130"/>
                  </a:lnTo>
                  <a:lnTo>
                    <a:pt x="3146133" y="365760"/>
                  </a:lnTo>
                  <a:lnTo>
                    <a:pt x="3158960" y="413791"/>
                  </a:lnTo>
                  <a:lnTo>
                    <a:pt x="3184080" y="446836"/>
                  </a:lnTo>
                  <a:lnTo>
                    <a:pt x="3233826" y="465531"/>
                  </a:lnTo>
                  <a:lnTo>
                    <a:pt x="3248977" y="464286"/>
                  </a:lnTo>
                  <a:lnTo>
                    <a:pt x="3289465" y="446049"/>
                  </a:lnTo>
                  <a:lnTo>
                    <a:pt x="3319246" y="414972"/>
                  </a:lnTo>
                  <a:lnTo>
                    <a:pt x="3322497" y="410845"/>
                  </a:lnTo>
                  <a:lnTo>
                    <a:pt x="3348405" y="366420"/>
                  </a:lnTo>
                  <a:lnTo>
                    <a:pt x="3361740" y="336130"/>
                  </a:lnTo>
                  <a:lnTo>
                    <a:pt x="3361791" y="367398"/>
                  </a:lnTo>
                  <a:lnTo>
                    <a:pt x="3365055" y="411683"/>
                  </a:lnTo>
                  <a:lnTo>
                    <a:pt x="3373082" y="452780"/>
                  </a:lnTo>
                  <a:lnTo>
                    <a:pt x="3375139" y="458089"/>
                  </a:lnTo>
                  <a:lnTo>
                    <a:pt x="3427184" y="458089"/>
                  </a:lnTo>
                  <a:close/>
                </a:path>
                <a:path w="11859260" h="603885">
                  <a:moveTo>
                    <a:pt x="3892067" y="154660"/>
                  </a:moveTo>
                  <a:lnTo>
                    <a:pt x="3885819" y="152247"/>
                  </a:lnTo>
                  <a:lnTo>
                    <a:pt x="3879913" y="150545"/>
                  </a:lnTo>
                  <a:lnTo>
                    <a:pt x="3874338" y="149910"/>
                  </a:lnTo>
                  <a:lnTo>
                    <a:pt x="3868686" y="149123"/>
                  </a:lnTo>
                  <a:lnTo>
                    <a:pt x="3863530" y="148551"/>
                  </a:lnTo>
                  <a:lnTo>
                    <a:pt x="3859326" y="148729"/>
                  </a:lnTo>
                  <a:lnTo>
                    <a:pt x="3845839" y="150075"/>
                  </a:lnTo>
                  <a:lnTo>
                    <a:pt x="3813225" y="171030"/>
                  </a:lnTo>
                  <a:lnTo>
                    <a:pt x="3801910" y="192760"/>
                  </a:lnTo>
                  <a:lnTo>
                    <a:pt x="3799179" y="200279"/>
                  </a:lnTo>
                  <a:lnTo>
                    <a:pt x="3796855" y="206832"/>
                  </a:lnTo>
                  <a:lnTo>
                    <a:pt x="3794315" y="214363"/>
                  </a:lnTo>
                  <a:lnTo>
                    <a:pt x="3792093" y="221615"/>
                  </a:lnTo>
                  <a:lnTo>
                    <a:pt x="3789642" y="228727"/>
                  </a:lnTo>
                  <a:lnTo>
                    <a:pt x="3766451" y="267931"/>
                  </a:lnTo>
                  <a:lnTo>
                    <a:pt x="3738854" y="278130"/>
                  </a:lnTo>
                  <a:lnTo>
                    <a:pt x="3713569" y="278130"/>
                  </a:lnTo>
                  <a:lnTo>
                    <a:pt x="3713569" y="154660"/>
                  </a:lnTo>
                  <a:lnTo>
                    <a:pt x="3658539" y="154660"/>
                  </a:lnTo>
                  <a:lnTo>
                    <a:pt x="3658539" y="278130"/>
                  </a:lnTo>
                  <a:lnTo>
                    <a:pt x="3626497" y="278130"/>
                  </a:lnTo>
                  <a:lnTo>
                    <a:pt x="3594938" y="255346"/>
                  </a:lnTo>
                  <a:lnTo>
                    <a:pt x="3577577" y="214096"/>
                  </a:lnTo>
                  <a:lnTo>
                    <a:pt x="3571252" y="195948"/>
                  </a:lnTo>
                  <a:lnTo>
                    <a:pt x="3549281" y="161251"/>
                  </a:lnTo>
                  <a:lnTo>
                    <a:pt x="3512769" y="148729"/>
                  </a:lnTo>
                  <a:lnTo>
                    <a:pt x="3508400" y="148729"/>
                  </a:lnTo>
                  <a:lnTo>
                    <a:pt x="3503104" y="148983"/>
                  </a:lnTo>
                  <a:lnTo>
                    <a:pt x="3497745" y="149910"/>
                  </a:lnTo>
                  <a:lnTo>
                    <a:pt x="3492093" y="150698"/>
                  </a:lnTo>
                  <a:lnTo>
                    <a:pt x="3485819" y="152273"/>
                  </a:lnTo>
                  <a:lnTo>
                    <a:pt x="3480066" y="154660"/>
                  </a:lnTo>
                  <a:lnTo>
                    <a:pt x="3491928" y="199885"/>
                  </a:lnTo>
                  <a:lnTo>
                    <a:pt x="3495510" y="198297"/>
                  </a:lnTo>
                  <a:lnTo>
                    <a:pt x="3498431" y="197154"/>
                  </a:lnTo>
                  <a:lnTo>
                    <a:pt x="3500869" y="196900"/>
                  </a:lnTo>
                  <a:lnTo>
                    <a:pt x="3503244" y="196507"/>
                  </a:lnTo>
                  <a:lnTo>
                    <a:pt x="3505314" y="195948"/>
                  </a:lnTo>
                  <a:lnTo>
                    <a:pt x="3508298" y="196303"/>
                  </a:lnTo>
                  <a:lnTo>
                    <a:pt x="3517036" y="196303"/>
                  </a:lnTo>
                  <a:lnTo>
                    <a:pt x="3522967" y="200177"/>
                  </a:lnTo>
                  <a:lnTo>
                    <a:pt x="3526167" y="208216"/>
                  </a:lnTo>
                  <a:lnTo>
                    <a:pt x="3528542" y="214363"/>
                  </a:lnTo>
                  <a:lnTo>
                    <a:pt x="3530828" y="221615"/>
                  </a:lnTo>
                  <a:lnTo>
                    <a:pt x="3533305" y="229057"/>
                  </a:lnTo>
                  <a:lnTo>
                    <a:pt x="3535692" y="236778"/>
                  </a:lnTo>
                  <a:lnTo>
                    <a:pt x="3537991" y="244703"/>
                  </a:lnTo>
                  <a:lnTo>
                    <a:pt x="3541052" y="252818"/>
                  </a:lnTo>
                  <a:lnTo>
                    <a:pt x="3544024" y="261353"/>
                  </a:lnTo>
                  <a:lnTo>
                    <a:pt x="3547084" y="268820"/>
                  </a:lnTo>
                  <a:lnTo>
                    <a:pt x="3551339" y="276047"/>
                  </a:lnTo>
                  <a:lnTo>
                    <a:pt x="3554666" y="281990"/>
                  </a:lnTo>
                  <a:lnTo>
                    <a:pt x="3560762" y="287845"/>
                  </a:lnTo>
                  <a:lnTo>
                    <a:pt x="3569284" y="292989"/>
                  </a:lnTo>
                  <a:lnTo>
                    <a:pt x="3560229" y="296684"/>
                  </a:lnTo>
                  <a:lnTo>
                    <a:pt x="3528072" y="333654"/>
                  </a:lnTo>
                  <a:lnTo>
                    <a:pt x="3506520" y="382993"/>
                  </a:lnTo>
                  <a:lnTo>
                    <a:pt x="3493897" y="420852"/>
                  </a:lnTo>
                  <a:lnTo>
                    <a:pt x="3483038" y="458089"/>
                  </a:lnTo>
                  <a:lnTo>
                    <a:pt x="3539553" y="458089"/>
                  </a:lnTo>
                  <a:lnTo>
                    <a:pt x="3544798" y="435800"/>
                  </a:lnTo>
                  <a:lnTo>
                    <a:pt x="3549942" y="415937"/>
                  </a:lnTo>
                  <a:lnTo>
                    <a:pt x="3565614" y="370700"/>
                  </a:lnTo>
                  <a:lnTo>
                    <a:pt x="3589134" y="334835"/>
                  </a:lnTo>
                  <a:lnTo>
                    <a:pt x="3602012" y="326605"/>
                  </a:lnTo>
                  <a:lnTo>
                    <a:pt x="3608946" y="323037"/>
                  </a:lnTo>
                  <a:lnTo>
                    <a:pt x="3616248" y="321144"/>
                  </a:lnTo>
                  <a:lnTo>
                    <a:pt x="3624326" y="321246"/>
                  </a:lnTo>
                  <a:lnTo>
                    <a:pt x="3658539" y="321246"/>
                  </a:lnTo>
                  <a:lnTo>
                    <a:pt x="3658539" y="458089"/>
                  </a:lnTo>
                  <a:lnTo>
                    <a:pt x="3713569" y="458089"/>
                  </a:lnTo>
                  <a:lnTo>
                    <a:pt x="3713569" y="321246"/>
                  </a:lnTo>
                  <a:lnTo>
                    <a:pt x="3755910" y="321246"/>
                  </a:lnTo>
                  <a:lnTo>
                    <a:pt x="3763302" y="322834"/>
                  </a:lnTo>
                  <a:lnTo>
                    <a:pt x="3770236" y="326605"/>
                  </a:lnTo>
                  <a:lnTo>
                    <a:pt x="3777081" y="330174"/>
                  </a:lnTo>
                  <a:lnTo>
                    <a:pt x="3806660" y="370751"/>
                  </a:lnTo>
                  <a:lnTo>
                    <a:pt x="3821976" y="416013"/>
                  </a:lnTo>
                  <a:lnTo>
                    <a:pt x="3832568" y="458089"/>
                  </a:lnTo>
                  <a:lnTo>
                    <a:pt x="3889083" y="458089"/>
                  </a:lnTo>
                  <a:lnTo>
                    <a:pt x="3878110" y="420738"/>
                  </a:lnTo>
                  <a:lnTo>
                    <a:pt x="3866007" y="383730"/>
                  </a:lnTo>
                  <a:lnTo>
                    <a:pt x="3844620" y="334835"/>
                  </a:lnTo>
                  <a:lnTo>
                    <a:pt x="3820439" y="302958"/>
                  </a:lnTo>
                  <a:lnTo>
                    <a:pt x="3802811" y="292989"/>
                  </a:lnTo>
                  <a:lnTo>
                    <a:pt x="3811333" y="287845"/>
                  </a:lnTo>
                  <a:lnTo>
                    <a:pt x="3831082" y="252818"/>
                  </a:lnTo>
                  <a:lnTo>
                    <a:pt x="3836327" y="236499"/>
                  </a:lnTo>
                  <a:lnTo>
                    <a:pt x="3838930" y="228638"/>
                  </a:lnTo>
                  <a:lnTo>
                    <a:pt x="3841254" y="221030"/>
                  </a:lnTo>
                  <a:lnTo>
                    <a:pt x="3843172" y="214363"/>
                  </a:lnTo>
                  <a:lnTo>
                    <a:pt x="3843286" y="214096"/>
                  </a:lnTo>
                  <a:lnTo>
                    <a:pt x="3845941" y="208216"/>
                  </a:lnTo>
                  <a:lnTo>
                    <a:pt x="3849116" y="200279"/>
                  </a:lnTo>
                  <a:lnTo>
                    <a:pt x="3854691" y="195948"/>
                  </a:lnTo>
                  <a:lnTo>
                    <a:pt x="3863784" y="196303"/>
                  </a:lnTo>
                  <a:lnTo>
                    <a:pt x="3866565" y="196303"/>
                  </a:lnTo>
                  <a:lnTo>
                    <a:pt x="3868724" y="196367"/>
                  </a:lnTo>
                  <a:lnTo>
                    <a:pt x="3871366" y="196900"/>
                  </a:lnTo>
                  <a:lnTo>
                    <a:pt x="3873652" y="197307"/>
                  </a:lnTo>
                  <a:lnTo>
                    <a:pt x="3876256" y="198005"/>
                  </a:lnTo>
                  <a:lnTo>
                    <a:pt x="3880154" y="199885"/>
                  </a:lnTo>
                  <a:lnTo>
                    <a:pt x="3881183" y="195948"/>
                  </a:lnTo>
                  <a:lnTo>
                    <a:pt x="3892067" y="154660"/>
                  </a:lnTo>
                  <a:close/>
                </a:path>
                <a:path w="11859260" h="603885">
                  <a:moveTo>
                    <a:pt x="4273181" y="414972"/>
                  </a:moveTo>
                  <a:lnTo>
                    <a:pt x="4225582" y="414972"/>
                  </a:lnTo>
                  <a:lnTo>
                    <a:pt x="4225696" y="257911"/>
                  </a:lnTo>
                  <a:lnTo>
                    <a:pt x="4225925" y="237439"/>
                  </a:lnTo>
                  <a:lnTo>
                    <a:pt x="4226306" y="217576"/>
                  </a:lnTo>
                  <a:lnTo>
                    <a:pt x="4226801" y="198869"/>
                  </a:lnTo>
                  <a:lnTo>
                    <a:pt x="4226852" y="197802"/>
                  </a:lnTo>
                  <a:lnTo>
                    <a:pt x="4227576" y="182143"/>
                  </a:lnTo>
                  <a:lnTo>
                    <a:pt x="4228643" y="167398"/>
                  </a:lnTo>
                  <a:lnTo>
                    <a:pt x="4230040" y="154660"/>
                  </a:lnTo>
                  <a:lnTo>
                    <a:pt x="4173524" y="154660"/>
                  </a:lnTo>
                  <a:lnTo>
                    <a:pt x="4173524" y="197802"/>
                  </a:lnTo>
                  <a:lnTo>
                    <a:pt x="4173524" y="414972"/>
                  </a:lnTo>
                  <a:lnTo>
                    <a:pt x="4020312" y="414972"/>
                  </a:lnTo>
                  <a:lnTo>
                    <a:pt x="4042765" y="363867"/>
                  </a:lnTo>
                  <a:lnTo>
                    <a:pt x="4063022" y="311442"/>
                  </a:lnTo>
                  <a:lnTo>
                    <a:pt x="4080256" y="256400"/>
                  </a:lnTo>
                  <a:lnTo>
                    <a:pt x="4094683" y="197802"/>
                  </a:lnTo>
                  <a:lnTo>
                    <a:pt x="4173524" y="197802"/>
                  </a:lnTo>
                  <a:lnTo>
                    <a:pt x="4173524" y="154660"/>
                  </a:lnTo>
                  <a:lnTo>
                    <a:pt x="4048595" y="154660"/>
                  </a:lnTo>
                  <a:lnTo>
                    <a:pt x="4041737" y="194881"/>
                  </a:lnTo>
                  <a:lnTo>
                    <a:pt x="4033723" y="232295"/>
                  </a:lnTo>
                  <a:lnTo>
                    <a:pt x="4014520" y="299097"/>
                  </a:lnTo>
                  <a:lnTo>
                    <a:pt x="3990962" y="358622"/>
                  </a:lnTo>
                  <a:lnTo>
                    <a:pt x="3963797" y="414972"/>
                  </a:lnTo>
                  <a:lnTo>
                    <a:pt x="3922166" y="414972"/>
                  </a:lnTo>
                  <a:lnTo>
                    <a:pt x="3922166" y="588975"/>
                  </a:lnTo>
                  <a:lnTo>
                    <a:pt x="3965283" y="588975"/>
                  </a:lnTo>
                  <a:lnTo>
                    <a:pt x="3965397" y="568744"/>
                  </a:lnTo>
                  <a:lnTo>
                    <a:pt x="3965625" y="557872"/>
                  </a:lnTo>
                  <a:lnTo>
                    <a:pt x="3967708" y="511403"/>
                  </a:lnTo>
                  <a:lnTo>
                    <a:pt x="3972382" y="467575"/>
                  </a:lnTo>
                  <a:lnTo>
                    <a:pt x="3974211" y="458089"/>
                  </a:lnTo>
                  <a:lnTo>
                    <a:pt x="4221137" y="458089"/>
                  </a:lnTo>
                  <a:lnTo>
                    <a:pt x="4226763" y="499884"/>
                  </a:lnTo>
                  <a:lnTo>
                    <a:pt x="4229290" y="546569"/>
                  </a:lnTo>
                  <a:lnTo>
                    <a:pt x="4230040" y="588975"/>
                  </a:lnTo>
                  <a:lnTo>
                    <a:pt x="4273181" y="588975"/>
                  </a:lnTo>
                  <a:lnTo>
                    <a:pt x="4273181" y="458089"/>
                  </a:lnTo>
                  <a:lnTo>
                    <a:pt x="4273181" y="414972"/>
                  </a:lnTo>
                  <a:close/>
                </a:path>
                <a:path w="11859260" h="603885">
                  <a:moveTo>
                    <a:pt x="4601934" y="458089"/>
                  </a:moveTo>
                  <a:lnTo>
                    <a:pt x="4590821" y="413118"/>
                  </a:lnTo>
                  <a:lnTo>
                    <a:pt x="4585563" y="374561"/>
                  </a:lnTo>
                  <a:lnTo>
                    <a:pt x="4583138" y="336130"/>
                  </a:lnTo>
                  <a:lnTo>
                    <a:pt x="4582769" y="327266"/>
                  </a:lnTo>
                  <a:lnTo>
                    <a:pt x="4582719" y="318363"/>
                  </a:lnTo>
                  <a:lnTo>
                    <a:pt x="4582604" y="196303"/>
                  </a:lnTo>
                  <a:lnTo>
                    <a:pt x="4582604" y="162102"/>
                  </a:lnTo>
                  <a:lnTo>
                    <a:pt x="4571047" y="159245"/>
                  </a:lnTo>
                  <a:lnTo>
                    <a:pt x="4559097" y="156667"/>
                  </a:lnTo>
                  <a:lnTo>
                    <a:pt x="4546841" y="154381"/>
                  </a:lnTo>
                  <a:lnTo>
                    <a:pt x="4534408" y="152438"/>
                  </a:lnTo>
                  <a:lnTo>
                    <a:pt x="4527575" y="151587"/>
                  </a:lnTo>
                  <a:lnTo>
                    <a:pt x="4527575" y="201663"/>
                  </a:lnTo>
                  <a:lnTo>
                    <a:pt x="4527575" y="239445"/>
                  </a:lnTo>
                  <a:lnTo>
                    <a:pt x="4517631" y="284505"/>
                  </a:lnTo>
                  <a:lnTo>
                    <a:pt x="4498276" y="331292"/>
                  </a:lnTo>
                  <a:lnTo>
                    <a:pt x="4478921" y="365442"/>
                  </a:lnTo>
                  <a:lnTo>
                    <a:pt x="4449038" y="401142"/>
                  </a:lnTo>
                  <a:lnTo>
                    <a:pt x="4417504" y="414972"/>
                  </a:lnTo>
                  <a:lnTo>
                    <a:pt x="4409021" y="413562"/>
                  </a:lnTo>
                  <a:lnTo>
                    <a:pt x="4381512" y="380885"/>
                  </a:lnTo>
                  <a:lnTo>
                    <a:pt x="4374388" y="336130"/>
                  </a:lnTo>
                  <a:lnTo>
                    <a:pt x="4374947" y="318363"/>
                  </a:lnTo>
                  <a:lnTo>
                    <a:pt x="4383430" y="268300"/>
                  </a:lnTo>
                  <a:lnTo>
                    <a:pt x="4404284" y="227050"/>
                  </a:lnTo>
                  <a:lnTo>
                    <a:pt x="4440872" y="201206"/>
                  </a:lnTo>
                  <a:lnTo>
                    <a:pt x="4475505" y="196303"/>
                  </a:lnTo>
                  <a:lnTo>
                    <a:pt x="4485906" y="196405"/>
                  </a:lnTo>
                  <a:lnTo>
                    <a:pt x="4527575" y="201663"/>
                  </a:lnTo>
                  <a:lnTo>
                    <a:pt x="4527575" y="151587"/>
                  </a:lnTo>
                  <a:lnTo>
                    <a:pt x="4521403" y="150799"/>
                  </a:lnTo>
                  <a:lnTo>
                    <a:pt x="4507992" y="149593"/>
                  </a:lnTo>
                  <a:lnTo>
                    <a:pt x="4494174" y="148894"/>
                  </a:lnTo>
                  <a:lnTo>
                    <a:pt x="4479976" y="148729"/>
                  </a:lnTo>
                  <a:lnTo>
                    <a:pt x="4459833" y="149669"/>
                  </a:lnTo>
                  <a:lnTo>
                    <a:pt x="4408005" y="164503"/>
                  </a:lnTo>
                  <a:lnTo>
                    <a:pt x="4368495" y="194284"/>
                  </a:lnTo>
                  <a:lnTo>
                    <a:pt x="4340872" y="235356"/>
                  </a:lnTo>
                  <a:lnTo>
                    <a:pt x="4324642" y="284073"/>
                  </a:lnTo>
                  <a:lnTo>
                    <a:pt x="4319333" y="336130"/>
                  </a:lnTo>
                  <a:lnTo>
                    <a:pt x="4320883" y="365760"/>
                  </a:lnTo>
                  <a:lnTo>
                    <a:pt x="4333710" y="413791"/>
                  </a:lnTo>
                  <a:lnTo>
                    <a:pt x="4358830" y="446836"/>
                  </a:lnTo>
                  <a:lnTo>
                    <a:pt x="4408576" y="465531"/>
                  </a:lnTo>
                  <a:lnTo>
                    <a:pt x="4423727" y="464286"/>
                  </a:lnTo>
                  <a:lnTo>
                    <a:pt x="4464215" y="446049"/>
                  </a:lnTo>
                  <a:lnTo>
                    <a:pt x="4493996" y="414972"/>
                  </a:lnTo>
                  <a:lnTo>
                    <a:pt x="4497248" y="410845"/>
                  </a:lnTo>
                  <a:lnTo>
                    <a:pt x="4523156" y="366420"/>
                  </a:lnTo>
                  <a:lnTo>
                    <a:pt x="4536491" y="336130"/>
                  </a:lnTo>
                  <a:lnTo>
                    <a:pt x="4536541" y="367398"/>
                  </a:lnTo>
                  <a:lnTo>
                    <a:pt x="4539805" y="411683"/>
                  </a:lnTo>
                  <a:lnTo>
                    <a:pt x="4547832" y="452780"/>
                  </a:lnTo>
                  <a:lnTo>
                    <a:pt x="4549889" y="458089"/>
                  </a:lnTo>
                  <a:lnTo>
                    <a:pt x="4601934" y="458089"/>
                  </a:lnTo>
                  <a:close/>
                </a:path>
                <a:path w="11859260" h="603885">
                  <a:moveTo>
                    <a:pt x="4945050" y="458089"/>
                  </a:moveTo>
                  <a:lnTo>
                    <a:pt x="4941773" y="413804"/>
                  </a:lnTo>
                  <a:lnTo>
                    <a:pt x="4940947" y="375196"/>
                  </a:lnTo>
                  <a:lnTo>
                    <a:pt x="4940490" y="333756"/>
                  </a:lnTo>
                  <a:lnTo>
                    <a:pt x="4940592" y="312318"/>
                  </a:lnTo>
                  <a:lnTo>
                    <a:pt x="4940592" y="154660"/>
                  </a:lnTo>
                  <a:lnTo>
                    <a:pt x="4885550" y="154660"/>
                  </a:lnTo>
                  <a:lnTo>
                    <a:pt x="4885550" y="273659"/>
                  </a:lnTo>
                  <a:lnTo>
                    <a:pt x="4736808" y="273659"/>
                  </a:lnTo>
                  <a:lnTo>
                    <a:pt x="4736808" y="154660"/>
                  </a:lnTo>
                  <a:lnTo>
                    <a:pt x="4677321" y="154660"/>
                  </a:lnTo>
                  <a:lnTo>
                    <a:pt x="4678642" y="167373"/>
                  </a:lnTo>
                  <a:lnTo>
                    <a:pt x="4679670" y="182054"/>
                  </a:lnTo>
                  <a:lnTo>
                    <a:pt x="4680445" y="198767"/>
                  </a:lnTo>
                  <a:lnTo>
                    <a:pt x="4681029" y="217576"/>
                  </a:lnTo>
                  <a:lnTo>
                    <a:pt x="4681296" y="237490"/>
                  </a:lnTo>
                  <a:lnTo>
                    <a:pt x="4681550" y="278815"/>
                  </a:lnTo>
                  <a:lnTo>
                    <a:pt x="4681766" y="300431"/>
                  </a:lnTo>
                  <a:lnTo>
                    <a:pt x="4681766" y="458089"/>
                  </a:lnTo>
                  <a:lnTo>
                    <a:pt x="4736808" y="458089"/>
                  </a:lnTo>
                  <a:lnTo>
                    <a:pt x="4736808" y="316776"/>
                  </a:lnTo>
                  <a:lnTo>
                    <a:pt x="4885550" y="316776"/>
                  </a:lnTo>
                  <a:lnTo>
                    <a:pt x="4885550" y="458089"/>
                  </a:lnTo>
                  <a:lnTo>
                    <a:pt x="4945050" y="458089"/>
                  </a:lnTo>
                  <a:close/>
                </a:path>
                <a:path w="11859260" h="603885">
                  <a:moveTo>
                    <a:pt x="5457241" y="368833"/>
                  </a:moveTo>
                  <a:lnTo>
                    <a:pt x="5447119" y="331825"/>
                  </a:lnTo>
                  <a:lnTo>
                    <a:pt x="5413921" y="305854"/>
                  </a:lnTo>
                  <a:lnTo>
                    <a:pt x="5403685" y="301688"/>
                  </a:lnTo>
                  <a:lnTo>
                    <a:pt x="5403685" y="371805"/>
                  </a:lnTo>
                  <a:lnTo>
                    <a:pt x="5402300" y="384695"/>
                  </a:lnTo>
                  <a:lnTo>
                    <a:pt x="5370119" y="414947"/>
                  </a:lnTo>
                  <a:lnTo>
                    <a:pt x="5326354" y="420916"/>
                  </a:lnTo>
                  <a:lnTo>
                    <a:pt x="5300611" y="420624"/>
                  </a:lnTo>
                  <a:lnTo>
                    <a:pt x="5280647" y="419938"/>
                  </a:lnTo>
                  <a:lnTo>
                    <a:pt x="5274869" y="419887"/>
                  </a:lnTo>
                  <a:lnTo>
                    <a:pt x="5267134" y="419582"/>
                  </a:lnTo>
                  <a:lnTo>
                    <a:pt x="5265001" y="419430"/>
                  </a:lnTo>
                  <a:lnTo>
                    <a:pt x="5261635" y="419188"/>
                  </a:lnTo>
                  <a:lnTo>
                    <a:pt x="5259413" y="419430"/>
                  </a:lnTo>
                  <a:lnTo>
                    <a:pt x="5259413" y="322732"/>
                  </a:lnTo>
                  <a:lnTo>
                    <a:pt x="5333771" y="322732"/>
                  </a:lnTo>
                  <a:lnTo>
                    <a:pt x="5364327" y="325805"/>
                  </a:lnTo>
                  <a:lnTo>
                    <a:pt x="5386133" y="335000"/>
                  </a:lnTo>
                  <a:lnTo>
                    <a:pt x="5399227" y="350329"/>
                  </a:lnTo>
                  <a:lnTo>
                    <a:pt x="5403685" y="371805"/>
                  </a:lnTo>
                  <a:lnTo>
                    <a:pt x="5403685" y="301688"/>
                  </a:lnTo>
                  <a:lnTo>
                    <a:pt x="5398122" y="299694"/>
                  </a:lnTo>
                  <a:lnTo>
                    <a:pt x="5390312" y="297459"/>
                  </a:lnTo>
                  <a:lnTo>
                    <a:pt x="5400687" y="292836"/>
                  </a:lnTo>
                  <a:lnTo>
                    <a:pt x="5410746" y="287045"/>
                  </a:lnTo>
                  <a:lnTo>
                    <a:pt x="5417045" y="282587"/>
                  </a:lnTo>
                  <a:lnTo>
                    <a:pt x="5420461" y="280174"/>
                  </a:lnTo>
                  <a:lnTo>
                    <a:pt x="5447055" y="241452"/>
                  </a:lnTo>
                  <a:lnTo>
                    <a:pt x="5448312" y="229031"/>
                  </a:lnTo>
                  <a:lnTo>
                    <a:pt x="5440654" y="193878"/>
                  </a:lnTo>
                  <a:lnTo>
                    <a:pt x="5437365" y="190271"/>
                  </a:lnTo>
                  <a:lnTo>
                    <a:pt x="5417731" y="168744"/>
                  </a:lnTo>
                  <a:lnTo>
                    <a:pt x="5394769" y="159677"/>
                  </a:lnTo>
                  <a:lnTo>
                    <a:pt x="5394769" y="233502"/>
                  </a:lnTo>
                  <a:lnTo>
                    <a:pt x="5393639" y="243230"/>
                  </a:lnTo>
                  <a:lnTo>
                    <a:pt x="5367921" y="274434"/>
                  </a:lnTo>
                  <a:lnTo>
                    <a:pt x="5324856" y="282587"/>
                  </a:lnTo>
                  <a:lnTo>
                    <a:pt x="5259413" y="282587"/>
                  </a:lnTo>
                  <a:lnTo>
                    <a:pt x="5259413" y="191846"/>
                  </a:lnTo>
                  <a:lnTo>
                    <a:pt x="5262372" y="191643"/>
                  </a:lnTo>
                  <a:lnTo>
                    <a:pt x="5267541" y="191071"/>
                  </a:lnTo>
                  <a:lnTo>
                    <a:pt x="5276062" y="191249"/>
                  </a:lnTo>
                  <a:lnTo>
                    <a:pt x="5282146" y="191071"/>
                  </a:lnTo>
                  <a:lnTo>
                    <a:pt x="5295074" y="190728"/>
                  </a:lnTo>
                  <a:lnTo>
                    <a:pt x="5317934" y="190271"/>
                  </a:lnTo>
                  <a:lnTo>
                    <a:pt x="5323370" y="190360"/>
                  </a:lnTo>
                  <a:lnTo>
                    <a:pt x="5340820" y="190995"/>
                  </a:lnTo>
                  <a:lnTo>
                    <a:pt x="5377802" y="200939"/>
                  </a:lnTo>
                  <a:lnTo>
                    <a:pt x="5394769" y="233502"/>
                  </a:lnTo>
                  <a:lnTo>
                    <a:pt x="5394769" y="159677"/>
                  </a:lnTo>
                  <a:lnTo>
                    <a:pt x="5379605" y="153682"/>
                  </a:lnTo>
                  <a:lnTo>
                    <a:pt x="5326354" y="148729"/>
                  </a:lnTo>
                  <a:lnTo>
                    <a:pt x="5311775" y="148704"/>
                  </a:lnTo>
                  <a:lnTo>
                    <a:pt x="5303494" y="148780"/>
                  </a:lnTo>
                  <a:lnTo>
                    <a:pt x="5230101" y="150266"/>
                  </a:lnTo>
                  <a:lnTo>
                    <a:pt x="5222227" y="150647"/>
                  </a:lnTo>
                  <a:lnTo>
                    <a:pt x="5211915" y="150939"/>
                  </a:lnTo>
                  <a:lnTo>
                    <a:pt x="5204066" y="150977"/>
                  </a:lnTo>
                  <a:lnTo>
                    <a:pt x="5199900" y="151676"/>
                  </a:lnTo>
                  <a:lnTo>
                    <a:pt x="5200967" y="158864"/>
                  </a:lnTo>
                  <a:lnTo>
                    <a:pt x="5201831" y="167906"/>
                  </a:lnTo>
                  <a:lnTo>
                    <a:pt x="5204028" y="220002"/>
                  </a:lnTo>
                  <a:lnTo>
                    <a:pt x="5204257" y="377901"/>
                  </a:lnTo>
                  <a:lnTo>
                    <a:pt x="5204003" y="392290"/>
                  </a:lnTo>
                  <a:lnTo>
                    <a:pt x="5202656" y="431736"/>
                  </a:lnTo>
                  <a:lnTo>
                    <a:pt x="5199900" y="458089"/>
                  </a:lnTo>
                  <a:lnTo>
                    <a:pt x="5205806" y="458520"/>
                  </a:lnTo>
                  <a:lnTo>
                    <a:pt x="5232324" y="460019"/>
                  </a:lnTo>
                  <a:lnTo>
                    <a:pt x="5267185" y="461251"/>
                  </a:lnTo>
                  <a:lnTo>
                    <a:pt x="5279936" y="461797"/>
                  </a:lnTo>
                  <a:lnTo>
                    <a:pt x="5292395" y="462102"/>
                  </a:lnTo>
                  <a:lnTo>
                    <a:pt x="5326354" y="462559"/>
                  </a:lnTo>
                  <a:lnTo>
                    <a:pt x="5348808" y="461746"/>
                  </a:lnTo>
                  <a:lnTo>
                    <a:pt x="5386819" y="455472"/>
                  </a:lnTo>
                  <a:lnTo>
                    <a:pt x="5427294" y="435584"/>
                  </a:lnTo>
                  <a:lnTo>
                    <a:pt x="5441035" y="420916"/>
                  </a:lnTo>
                  <a:lnTo>
                    <a:pt x="5444287" y="416598"/>
                  </a:lnTo>
                  <a:lnTo>
                    <a:pt x="5449913" y="405599"/>
                  </a:lnTo>
                  <a:lnTo>
                    <a:pt x="5453900" y="393915"/>
                  </a:lnTo>
                  <a:lnTo>
                    <a:pt x="5456313" y="381635"/>
                  </a:lnTo>
                  <a:lnTo>
                    <a:pt x="5457241" y="368833"/>
                  </a:lnTo>
                  <a:close/>
                </a:path>
                <a:path w="11859260" h="603885">
                  <a:moveTo>
                    <a:pt x="5962104" y="306362"/>
                  </a:moveTo>
                  <a:lnTo>
                    <a:pt x="5953785" y="251841"/>
                  </a:lnTo>
                  <a:lnTo>
                    <a:pt x="5933656" y="211188"/>
                  </a:lnTo>
                  <a:lnTo>
                    <a:pt x="5929617" y="205346"/>
                  </a:lnTo>
                  <a:lnTo>
                    <a:pt x="5918238" y="192900"/>
                  </a:lnTo>
                  <a:lnTo>
                    <a:pt x="5907075" y="183654"/>
                  </a:lnTo>
                  <a:lnTo>
                    <a:pt x="5907075" y="315290"/>
                  </a:lnTo>
                  <a:lnTo>
                    <a:pt x="5906376" y="329463"/>
                  </a:lnTo>
                  <a:lnTo>
                    <a:pt x="5896356" y="367817"/>
                  </a:lnTo>
                  <a:lnTo>
                    <a:pt x="5866612" y="404545"/>
                  </a:lnTo>
                  <a:lnTo>
                    <a:pt x="5822289" y="417944"/>
                  </a:lnTo>
                  <a:lnTo>
                    <a:pt x="5810516" y="417131"/>
                  </a:lnTo>
                  <a:lnTo>
                    <a:pt x="5772150" y="398741"/>
                  </a:lnTo>
                  <a:lnTo>
                    <a:pt x="5747334" y="363143"/>
                  </a:lnTo>
                  <a:lnTo>
                    <a:pt x="5734367" y="320294"/>
                  </a:lnTo>
                  <a:lnTo>
                    <a:pt x="5731573" y="290271"/>
                  </a:lnTo>
                  <a:lnTo>
                    <a:pt x="5731573" y="276936"/>
                  </a:lnTo>
                  <a:lnTo>
                    <a:pt x="5755805" y="245541"/>
                  </a:lnTo>
                  <a:lnTo>
                    <a:pt x="5786145" y="220853"/>
                  </a:lnTo>
                  <a:lnTo>
                    <a:pt x="5825261" y="211188"/>
                  </a:lnTo>
                  <a:lnTo>
                    <a:pt x="5839638" y="212115"/>
                  </a:lnTo>
                  <a:lnTo>
                    <a:pt x="5881903" y="234886"/>
                  </a:lnTo>
                  <a:lnTo>
                    <a:pt x="5902668" y="278104"/>
                  </a:lnTo>
                  <a:lnTo>
                    <a:pt x="5907075" y="315290"/>
                  </a:lnTo>
                  <a:lnTo>
                    <a:pt x="5907075" y="183654"/>
                  </a:lnTo>
                  <a:lnTo>
                    <a:pt x="5857265" y="163195"/>
                  </a:lnTo>
                  <a:lnTo>
                    <a:pt x="5838660" y="162102"/>
                  </a:lnTo>
                  <a:lnTo>
                    <a:pt x="5820791" y="163156"/>
                  </a:lnTo>
                  <a:lnTo>
                    <a:pt x="5774842" y="179209"/>
                  </a:lnTo>
                  <a:lnTo>
                    <a:pt x="5741111" y="207289"/>
                  </a:lnTo>
                  <a:lnTo>
                    <a:pt x="5733072" y="218033"/>
                  </a:lnTo>
                  <a:lnTo>
                    <a:pt x="5734126" y="201752"/>
                  </a:lnTo>
                  <a:lnTo>
                    <a:pt x="5744959" y="158089"/>
                  </a:lnTo>
                  <a:lnTo>
                    <a:pt x="5764390" y="122275"/>
                  </a:lnTo>
                  <a:lnTo>
                    <a:pt x="5797461" y="88734"/>
                  </a:lnTo>
                  <a:lnTo>
                    <a:pt x="5836018" y="70370"/>
                  </a:lnTo>
                  <a:lnTo>
                    <a:pt x="5877496" y="65265"/>
                  </a:lnTo>
                  <a:lnTo>
                    <a:pt x="5888482" y="64389"/>
                  </a:lnTo>
                  <a:lnTo>
                    <a:pt x="5899797" y="63080"/>
                  </a:lnTo>
                  <a:lnTo>
                    <a:pt x="5911608" y="60794"/>
                  </a:lnTo>
                  <a:lnTo>
                    <a:pt x="5923940" y="57594"/>
                  </a:lnTo>
                  <a:lnTo>
                    <a:pt x="5936818" y="53530"/>
                  </a:lnTo>
                  <a:lnTo>
                    <a:pt x="5953188" y="0"/>
                  </a:lnTo>
                  <a:lnTo>
                    <a:pt x="5941733" y="3225"/>
                  </a:lnTo>
                  <a:lnTo>
                    <a:pt x="5930328" y="5842"/>
                  </a:lnTo>
                  <a:lnTo>
                    <a:pt x="5919000" y="7950"/>
                  </a:lnTo>
                  <a:lnTo>
                    <a:pt x="5907811" y="9664"/>
                  </a:lnTo>
                  <a:lnTo>
                    <a:pt x="5874385" y="13233"/>
                  </a:lnTo>
                  <a:lnTo>
                    <a:pt x="5852566" y="15963"/>
                  </a:lnTo>
                  <a:lnTo>
                    <a:pt x="5810008" y="26098"/>
                  </a:lnTo>
                  <a:lnTo>
                    <a:pt x="5758980" y="56057"/>
                  </a:lnTo>
                  <a:lnTo>
                    <a:pt x="5726379" y="88531"/>
                  </a:lnTo>
                  <a:lnTo>
                    <a:pt x="5703951" y="125641"/>
                  </a:lnTo>
                  <a:lnTo>
                    <a:pt x="5688965" y="165849"/>
                  </a:lnTo>
                  <a:lnTo>
                    <a:pt x="5680875" y="209054"/>
                  </a:lnTo>
                  <a:lnTo>
                    <a:pt x="5677027" y="253034"/>
                  </a:lnTo>
                  <a:lnTo>
                    <a:pt x="5676608" y="278104"/>
                  </a:lnTo>
                  <a:lnTo>
                    <a:pt x="5677497" y="303847"/>
                  </a:lnTo>
                  <a:lnTo>
                    <a:pt x="5685345" y="353123"/>
                  </a:lnTo>
                  <a:lnTo>
                    <a:pt x="5701360" y="395503"/>
                  </a:lnTo>
                  <a:lnTo>
                    <a:pt x="5725071" y="428650"/>
                  </a:lnTo>
                  <a:lnTo>
                    <a:pt x="5756554" y="452107"/>
                  </a:lnTo>
                  <a:lnTo>
                    <a:pt x="5795467" y="463892"/>
                  </a:lnTo>
                  <a:lnTo>
                    <a:pt x="5817844" y="465531"/>
                  </a:lnTo>
                  <a:lnTo>
                    <a:pt x="5840641" y="464134"/>
                  </a:lnTo>
                  <a:lnTo>
                    <a:pt x="5880392" y="453009"/>
                  </a:lnTo>
                  <a:lnTo>
                    <a:pt x="5912396" y="431406"/>
                  </a:lnTo>
                  <a:lnTo>
                    <a:pt x="5945733" y="384924"/>
                  </a:lnTo>
                  <a:lnTo>
                    <a:pt x="5957989" y="347052"/>
                  </a:lnTo>
                  <a:lnTo>
                    <a:pt x="5961050" y="327037"/>
                  </a:lnTo>
                  <a:lnTo>
                    <a:pt x="5962104" y="306362"/>
                  </a:lnTo>
                  <a:close/>
                </a:path>
                <a:path w="11859260" h="603885">
                  <a:moveTo>
                    <a:pt x="6427203" y="307848"/>
                  </a:moveTo>
                  <a:lnTo>
                    <a:pt x="6417958" y="239864"/>
                  </a:lnTo>
                  <a:lnTo>
                    <a:pt x="6395098" y="196303"/>
                  </a:lnTo>
                  <a:lnTo>
                    <a:pt x="6372149" y="173037"/>
                  </a:lnTo>
                  <a:lnTo>
                    <a:pt x="6372149" y="307848"/>
                  </a:lnTo>
                  <a:lnTo>
                    <a:pt x="6370650" y="332422"/>
                  </a:lnTo>
                  <a:lnTo>
                    <a:pt x="6358864" y="372948"/>
                  </a:lnTo>
                  <a:lnTo>
                    <a:pt x="6322758" y="410641"/>
                  </a:lnTo>
                  <a:lnTo>
                    <a:pt x="6291846" y="417944"/>
                  </a:lnTo>
                  <a:lnTo>
                    <a:pt x="6274651" y="416102"/>
                  </a:lnTo>
                  <a:lnTo>
                    <a:pt x="6233680" y="388937"/>
                  </a:lnTo>
                  <a:lnTo>
                    <a:pt x="6216980" y="354050"/>
                  </a:lnTo>
                  <a:lnTo>
                    <a:pt x="6211989" y="316776"/>
                  </a:lnTo>
                  <a:lnTo>
                    <a:pt x="6211519" y="307848"/>
                  </a:lnTo>
                  <a:lnTo>
                    <a:pt x="6217196" y="261175"/>
                  </a:lnTo>
                  <a:lnTo>
                    <a:pt x="6234722" y="225920"/>
                  </a:lnTo>
                  <a:lnTo>
                    <a:pt x="6275413" y="198018"/>
                  </a:lnTo>
                  <a:lnTo>
                    <a:pt x="6291846" y="196303"/>
                  </a:lnTo>
                  <a:lnTo>
                    <a:pt x="6309042" y="198145"/>
                  </a:lnTo>
                  <a:lnTo>
                    <a:pt x="6350127" y="225920"/>
                  </a:lnTo>
                  <a:lnTo>
                    <a:pt x="6366484" y="261086"/>
                  </a:lnTo>
                  <a:lnTo>
                    <a:pt x="6372149" y="307848"/>
                  </a:lnTo>
                  <a:lnTo>
                    <a:pt x="6372149" y="173037"/>
                  </a:lnTo>
                  <a:lnTo>
                    <a:pt x="6370891" y="171881"/>
                  </a:lnTo>
                  <a:lnTo>
                    <a:pt x="6348336" y="158965"/>
                  </a:lnTo>
                  <a:lnTo>
                    <a:pt x="6322974" y="151231"/>
                  </a:lnTo>
                  <a:lnTo>
                    <a:pt x="6294818" y="148729"/>
                  </a:lnTo>
                  <a:lnTo>
                    <a:pt x="6277127" y="149834"/>
                  </a:lnTo>
                  <a:lnTo>
                    <a:pt x="6228626" y="167157"/>
                  </a:lnTo>
                  <a:lnTo>
                    <a:pt x="6190183" y="204368"/>
                  </a:lnTo>
                  <a:lnTo>
                    <a:pt x="6172492" y="239877"/>
                  </a:lnTo>
                  <a:lnTo>
                    <a:pt x="6164808" y="273659"/>
                  </a:lnTo>
                  <a:lnTo>
                    <a:pt x="6099962" y="273659"/>
                  </a:lnTo>
                  <a:lnTo>
                    <a:pt x="6099962" y="154660"/>
                  </a:lnTo>
                  <a:lnTo>
                    <a:pt x="6040463" y="154660"/>
                  </a:lnTo>
                  <a:lnTo>
                    <a:pt x="6041771" y="167373"/>
                  </a:lnTo>
                  <a:lnTo>
                    <a:pt x="6042761" y="182054"/>
                  </a:lnTo>
                  <a:lnTo>
                    <a:pt x="6044476" y="237490"/>
                  </a:lnTo>
                  <a:lnTo>
                    <a:pt x="6044857" y="455218"/>
                  </a:lnTo>
                  <a:lnTo>
                    <a:pt x="6044793" y="458089"/>
                  </a:lnTo>
                  <a:lnTo>
                    <a:pt x="6105906" y="458089"/>
                  </a:lnTo>
                  <a:lnTo>
                    <a:pt x="6104991" y="449389"/>
                  </a:lnTo>
                  <a:lnTo>
                    <a:pt x="6104090" y="439420"/>
                  </a:lnTo>
                  <a:lnTo>
                    <a:pt x="6103315" y="428294"/>
                  </a:lnTo>
                  <a:lnTo>
                    <a:pt x="6102769" y="416064"/>
                  </a:lnTo>
                  <a:lnTo>
                    <a:pt x="6102032" y="400824"/>
                  </a:lnTo>
                  <a:lnTo>
                    <a:pt x="6100305" y="349072"/>
                  </a:lnTo>
                  <a:lnTo>
                    <a:pt x="6099962" y="332320"/>
                  </a:lnTo>
                  <a:lnTo>
                    <a:pt x="6099962" y="316776"/>
                  </a:lnTo>
                  <a:lnTo>
                    <a:pt x="6162954" y="316776"/>
                  </a:lnTo>
                  <a:lnTo>
                    <a:pt x="6164580" y="343966"/>
                  </a:lnTo>
                  <a:lnTo>
                    <a:pt x="6171095" y="375539"/>
                  </a:lnTo>
                  <a:lnTo>
                    <a:pt x="6197371" y="425069"/>
                  </a:lnTo>
                  <a:lnTo>
                    <a:pt x="6237656" y="455282"/>
                  </a:lnTo>
                  <a:lnTo>
                    <a:pt x="6288875" y="465531"/>
                  </a:lnTo>
                  <a:lnTo>
                    <a:pt x="6307302" y="464375"/>
                  </a:lnTo>
                  <a:lnTo>
                    <a:pt x="6358001" y="447370"/>
                  </a:lnTo>
                  <a:lnTo>
                    <a:pt x="6391884" y="417944"/>
                  </a:lnTo>
                  <a:lnTo>
                    <a:pt x="6397980" y="410502"/>
                  </a:lnTo>
                  <a:lnTo>
                    <a:pt x="6408293" y="394131"/>
                  </a:lnTo>
                  <a:lnTo>
                    <a:pt x="6416535" y="375539"/>
                  </a:lnTo>
                  <a:lnTo>
                    <a:pt x="6422415" y="354901"/>
                  </a:lnTo>
                  <a:lnTo>
                    <a:pt x="6425959" y="332320"/>
                  </a:lnTo>
                  <a:lnTo>
                    <a:pt x="6427203" y="307848"/>
                  </a:lnTo>
                  <a:close/>
                </a:path>
                <a:path w="11859260" h="603885">
                  <a:moveTo>
                    <a:pt x="6814452" y="414972"/>
                  </a:moveTo>
                  <a:lnTo>
                    <a:pt x="6766852" y="414972"/>
                  </a:lnTo>
                  <a:lnTo>
                    <a:pt x="6766966" y="257911"/>
                  </a:lnTo>
                  <a:lnTo>
                    <a:pt x="6767195" y="237439"/>
                  </a:lnTo>
                  <a:lnTo>
                    <a:pt x="6767576" y="217576"/>
                  </a:lnTo>
                  <a:lnTo>
                    <a:pt x="6768071" y="198869"/>
                  </a:lnTo>
                  <a:lnTo>
                    <a:pt x="6768122" y="197802"/>
                  </a:lnTo>
                  <a:lnTo>
                    <a:pt x="6768846" y="182143"/>
                  </a:lnTo>
                  <a:lnTo>
                    <a:pt x="6769913" y="167398"/>
                  </a:lnTo>
                  <a:lnTo>
                    <a:pt x="6771310" y="154660"/>
                  </a:lnTo>
                  <a:lnTo>
                    <a:pt x="6714795" y="154660"/>
                  </a:lnTo>
                  <a:lnTo>
                    <a:pt x="6714795" y="197802"/>
                  </a:lnTo>
                  <a:lnTo>
                    <a:pt x="6714795" y="414972"/>
                  </a:lnTo>
                  <a:lnTo>
                    <a:pt x="6561582" y="414972"/>
                  </a:lnTo>
                  <a:lnTo>
                    <a:pt x="6584035" y="363867"/>
                  </a:lnTo>
                  <a:lnTo>
                    <a:pt x="6604292" y="311442"/>
                  </a:lnTo>
                  <a:lnTo>
                    <a:pt x="6621526" y="256400"/>
                  </a:lnTo>
                  <a:lnTo>
                    <a:pt x="6635953" y="197802"/>
                  </a:lnTo>
                  <a:lnTo>
                    <a:pt x="6714795" y="197802"/>
                  </a:lnTo>
                  <a:lnTo>
                    <a:pt x="6714795" y="154660"/>
                  </a:lnTo>
                  <a:lnTo>
                    <a:pt x="6589865" y="154660"/>
                  </a:lnTo>
                  <a:lnTo>
                    <a:pt x="6583007" y="194881"/>
                  </a:lnTo>
                  <a:lnTo>
                    <a:pt x="6574993" y="232295"/>
                  </a:lnTo>
                  <a:lnTo>
                    <a:pt x="6555791" y="299097"/>
                  </a:lnTo>
                  <a:lnTo>
                    <a:pt x="6532232" y="358622"/>
                  </a:lnTo>
                  <a:lnTo>
                    <a:pt x="6505067" y="414972"/>
                  </a:lnTo>
                  <a:lnTo>
                    <a:pt x="6463436" y="414972"/>
                  </a:lnTo>
                  <a:lnTo>
                    <a:pt x="6463436" y="588975"/>
                  </a:lnTo>
                  <a:lnTo>
                    <a:pt x="6506553" y="588975"/>
                  </a:lnTo>
                  <a:lnTo>
                    <a:pt x="6506667" y="568744"/>
                  </a:lnTo>
                  <a:lnTo>
                    <a:pt x="6506896" y="557872"/>
                  </a:lnTo>
                  <a:lnTo>
                    <a:pt x="6508978" y="511403"/>
                  </a:lnTo>
                  <a:lnTo>
                    <a:pt x="6513652" y="467575"/>
                  </a:lnTo>
                  <a:lnTo>
                    <a:pt x="6515481" y="458089"/>
                  </a:lnTo>
                  <a:lnTo>
                    <a:pt x="6762407" y="458089"/>
                  </a:lnTo>
                  <a:lnTo>
                    <a:pt x="6768033" y="499884"/>
                  </a:lnTo>
                  <a:lnTo>
                    <a:pt x="6770560" y="546569"/>
                  </a:lnTo>
                  <a:lnTo>
                    <a:pt x="6771310" y="588975"/>
                  </a:lnTo>
                  <a:lnTo>
                    <a:pt x="6814452" y="588975"/>
                  </a:lnTo>
                  <a:lnTo>
                    <a:pt x="6814452" y="458089"/>
                  </a:lnTo>
                  <a:lnTo>
                    <a:pt x="6814452" y="414972"/>
                  </a:lnTo>
                  <a:close/>
                </a:path>
                <a:path w="11859260" h="603885">
                  <a:moveTo>
                    <a:pt x="7265187" y="154660"/>
                  </a:moveTo>
                  <a:lnTo>
                    <a:pt x="7258939" y="152247"/>
                  </a:lnTo>
                  <a:lnTo>
                    <a:pt x="7253033" y="150545"/>
                  </a:lnTo>
                  <a:lnTo>
                    <a:pt x="7247458" y="149910"/>
                  </a:lnTo>
                  <a:lnTo>
                    <a:pt x="7241807" y="149123"/>
                  </a:lnTo>
                  <a:lnTo>
                    <a:pt x="7236650" y="148551"/>
                  </a:lnTo>
                  <a:lnTo>
                    <a:pt x="7232447" y="148729"/>
                  </a:lnTo>
                  <a:lnTo>
                    <a:pt x="7218959" y="150075"/>
                  </a:lnTo>
                  <a:lnTo>
                    <a:pt x="7186346" y="171030"/>
                  </a:lnTo>
                  <a:lnTo>
                    <a:pt x="7175030" y="192760"/>
                  </a:lnTo>
                  <a:lnTo>
                    <a:pt x="7172299" y="200279"/>
                  </a:lnTo>
                  <a:lnTo>
                    <a:pt x="7169975" y="206832"/>
                  </a:lnTo>
                  <a:lnTo>
                    <a:pt x="7167435" y="214363"/>
                  </a:lnTo>
                  <a:lnTo>
                    <a:pt x="7165213" y="221615"/>
                  </a:lnTo>
                  <a:lnTo>
                    <a:pt x="7162762" y="228727"/>
                  </a:lnTo>
                  <a:lnTo>
                    <a:pt x="7139572" y="267931"/>
                  </a:lnTo>
                  <a:lnTo>
                    <a:pt x="7111974" y="278130"/>
                  </a:lnTo>
                  <a:lnTo>
                    <a:pt x="7086689" y="278130"/>
                  </a:lnTo>
                  <a:lnTo>
                    <a:pt x="7086689" y="154660"/>
                  </a:lnTo>
                  <a:lnTo>
                    <a:pt x="7031660" y="154660"/>
                  </a:lnTo>
                  <a:lnTo>
                    <a:pt x="7031660" y="278130"/>
                  </a:lnTo>
                  <a:lnTo>
                    <a:pt x="6999618" y="278130"/>
                  </a:lnTo>
                  <a:lnTo>
                    <a:pt x="6968058" y="255346"/>
                  </a:lnTo>
                  <a:lnTo>
                    <a:pt x="6950697" y="214096"/>
                  </a:lnTo>
                  <a:lnTo>
                    <a:pt x="6944373" y="195948"/>
                  </a:lnTo>
                  <a:lnTo>
                    <a:pt x="6922402" y="161251"/>
                  </a:lnTo>
                  <a:lnTo>
                    <a:pt x="6885889" y="148729"/>
                  </a:lnTo>
                  <a:lnTo>
                    <a:pt x="6881520" y="148729"/>
                  </a:lnTo>
                  <a:lnTo>
                    <a:pt x="6876224" y="148983"/>
                  </a:lnTo>
                  <a:lnTo>
                    <a:pt x="6870865" y="149910"/>
                  </a:lnTo>
                  <a:lnTo>
                    <a:pt x="6865213" y="150698"/>
                  </a:lnTo>
                  <a:lnTo>
                    <a:pt x="6858940" y="152273"/>
                  </a:lnTo>
                  <a:lnTo>
                    <a:pt x="6853187" y="154660"/>
                  </a:lnTo>
                  <a:lnTo>
                    <a:pt x="6865048" y="199885"/>
                  </a:lnTo>
                  <a:lnTo>
                    <a:pt x="6868630" y="198297"/>
                  </a:lnTo>
                  <a:lnTo>
                    <a:pt x="6871551" y="197154"/>
                  </a:lnTo>
                  <a:lnTo>
                    <a:pt x="6873989" y="196900"/>
                  </a:lnTo>
                  <a:lnTo>
                    <a:pt x="6876364" y="196507"/>
                  </a:lnTo>
                  <a:lnTo>
                    <a:pt x="6878434" y="195948"/>
                  </a:lnTo>
                  <a:lnTo>
                    <a:pt x="6881419" y="196303"/>
                  </a:lnTo>
                  <a:lnTo>
                    <a:pt x="6890156" y="196303"/>
                  </a:lnTo>
                  <a:lnTo>
                    <a:pt x="6896087" y="200177"/>
                  </a:lnTo>
                  <a:lnTo>
                    <a:pt x="6899288" y="208216"/>
                  </a:lnTo>
                  <a:lnTo>
                    <a:pt x="6901662" y="214363"/>
                  </a:lnTo>
                  <a:lnTo>
                    <a:pt x="6903948" y="221615"/>
                  </a:lnTo>
                  <a:lnTo>
                    <a:pt x="6906425" y="229057"/>
                  </a:lnTo>
                  <a:lnTo>
                    <a:pt x="6908813" y="236778"/>
                  </a:lnTo>
                  <a:lnTo>
                    <a:pt x="6911111" y="244703"/>
                  </a:lnTo>
                  <a:lnTo>
                    <a:pt x="6914172" y="252818"/>
                  </a:lnTo>
                  <a:lnTo>
                    <a:pt x="6917144" y="261353"/>
                  </a:lnTo>
                  <a:lnTo>
                    <a:pt x="6920204" y="268820"/>
                  </a:lnTo>
                  <a:lnTo>
                    <a:pt x="6924459" y="276047"/>
                  </a:lnTo>
                  <a:lnTo>
                    <a:pt x="6927786" y="281990"/>
                  </a:lnTo>
                  <a:lnTo>
                    <a:pt x="6933882" y="287845"/>
                  </a:lnTo>
                  <a:lnTo>
                    <a:pt x="6942404" y="292989"/>
                  </a:lnTo>
                  <a:lnTo>
                    <a:pt x="6933349" y="296684"/>
                  </a:lnTo>
                  <a:lnTo>
                    <a:pt x="6901193" y="333654"/>
                  </a:lnTo>
                  <a:lnTo>
                    <a:pt x="6879641" y="382993"/>
                  </a:lnTo>
                  <a:lnTo>
                    <a:pt x="6867017" y="420852"/>
                  </a:lnTo>
                  <a:lnTo>
                    <a:pt x="6856158" y="458089"/>
                  </a:lnTo>
                  <a:lnTo>
                    <a:pt x="6912673" y="458089"/>
                  </a:lnTo>
                  <a:lnTo>
                    <a:pt x="6917918" y="435800"/>
                  </a:lnTo>
                  <a:lnTo>
                    <a:pt x="6923062" y="415937"/>
                  </a:lnTo>
                  <a:lnTo>
                    <a:pt x="6938734" y="370700"/>
                  </a:lnTo>
                  <a:lnTo>
                    <a:pt x="6962254" y="334835"/>
                  </a:lnTo>
                  <a:lnTo>
                    <a:pt x="6975132" y="326605"/>
                  </a:lnTo>
                  <a:lnTo>
                    <a:pt x="6982066" y="323037"/>
                  </a:lnTo>
                  <a:lnTo>
                    <a:pt x="6989369" y="321144"/>
                  </a:lnTo>
                  <a:lnTo>
                    <a:pt x="6997446" y="321246"/>
                  </a:lnTo>
                  <a:lnTo>
                    <a:pt x="7031660" y="321246"/>
                  </a:lnTo>
                  <a:lnTo>
                    <a:pt x="7031660" y="458089"/>
                  </a:lnTo>
                  <a:lnTo>
                    <a:pt x="7086689" y="458089"/>
                  </a:lnTo>
                  <a:lnTo>
                    <a:pt x="7086689" y="321246"/>
                  </a:lnTo>
                  <a:lnTo>
                    <a:pt x="7129031" y="321246"/>
                  </a:lnTo>
                  <a:lnTo>
                    <a:pt x="7136422" y="322834"/>
                  </a:lnTo>
                  <a:lnTo>
                    <a:pt x="7143356" y="326605"/>
                  </a:lnTo>
                  <a:lnTo>
                    <a:pt x="7150201" y="330174"/>
                  </a:lnTo>
                  <a:lnTo>
                    <a:pt x="7179780" y="370751"/>
                  </a:lnTo>
                  <a:lnTo>
                    <a:pt x="7195096" y="416013"/>
                  </a:lnTo>
                  <a:lnTo>
                    <a:pt x="7205688" y="458089"/>
                  </a:lnTo>
                  <a:lnTo>
                    <a:pt x="7262203" y="458089"/>
                  </a:lnTo>
                  <a:lnTo>
                    <a:pt x="7251230" y="420738"/>
                  </a:lnTo>
                  <a:lnTo>
                    <a:pt x="7239127" y="383730"/>
                  </a:lnTo>
                  <a:lnTo>
                    <a:pt x="7217740" y="334835"/>
                  </a:lnTo>
                  <a:lnTo>
                    <a:pt x="7193559" y="302958"/>
                  </a:lnTo>
                  <a:lnTo>
                    <a:pt x="7175932" y="292989"/>
                  </a:lnTo>
                  <a:lnTo>
                    <a:pt x="7184453" y="287845"/>
                  </a:lnTo>
                  <a:lnTo>
                    <a:pt x="7204202" y="252818"/>
                  </a:lnTo>
                  <a:lnTo>
                    <a:pt x="7209447" y="236499"/>
                  </a:lnTo>
                  <a:lnTo>
                    <a:pt x="7212050" y="228638"/>
                  </a:lnTo>
                  <a:lnTo>
                    <a:pt x="7214375" y="221030"/>
                  </a:lnTo>
                  <a:lnTo>
                    <a:pt x="7216292" y="214363"/>
                  </a:lnTo>
                  <a:lnTo>
                    <a:pt x="7216407" y="214096"/>
                  </a:lnTo>
                  <a:lnTo>
                    <a:pt x="7219061" y="208216"/>
                  </a:lnTo>
                  <a:lnTo>
                    <a:pt x="7222236" y="200279"/>
                  </a:lnTo>
                  <a:lnTo>
                    <a:pt x="7227811" y="195948"/>
                  </a:lnTo>
                  <a:lnTo>
                    <a:pt x="7236904" y="196303"/>
                  </a:lnTo>
                  <a:lnTo>
                    <a:pt x="7239686" y="196303"/>
                  </a:lnTo>
                  <a:lnTo>
                    <a:pt x="7241845" y="196367"/>
                  </a:lnTo>
                  <a:lnTo>
                    <a:pt x="7244486" y="196900"/>
                  </a:lnTo>
                  <a:lnTo>
                    <a:pt x="7246772" y="197307"/>
                  </a:lnTo>
                  <a:lnTo>
                    <a:pt x="7249376" y="198005"/>
                  </a:lnTo>
                  <a:lnTo>
                    <a:pt x="7253275" y="199885"/>
                  </a:lnTo>
                  <a:lnTo>
                    <a:pt x="7254303" y="195948"/>
                  </a:lnTo>
                  <a:lnTo>
                    <a:pt x="7265187" y="154660"/>
                  </a:lnTo>
                  <a:close/>
                </a:path>
                <a:path w="11859260" h="603885">
                  <a:moveTo>
                    <a:pt x="7585100" y="435762"/>
                  </a:moveTo>
                  <a:lnTo>
                    <a:pt x="7582751" y="416458"/>
                  </a:lnTo>
                  <a:lnTo>
                    <a:pt x="7579157" y="386689"/>
                  </a:lnTo>
                  <a:lnTo>
                    <a:pt x="7565555" y="394220"/>
                  </a:lnTo>
                  <a:lnTo>
                    <a:pt x="7524267" y="409765"/>
                  </a:lnTo>
                  <a:lnTo>
                    <a:pt x="7481862" y="416013"/>
                  </a:lnTo>
                  <a:lnTo>
                    <a:pt x="7467587" y="416458"/>
                  </a:lnTo>
                  <a:lnTo>
                    <a:pt x="7448182" y="414870"/>
                  </a:lnTo>
                  <a:lnTo>
                    <a:pt x="7400518" y="391172"/>
                  </a:lnTo>
                  <a:lnTo>
                    <a:pt x="7374623" y="338099"/>
                  </a:lnTo>
                  <a:lnTo>
                    <a:pt x="7372413" y="313804"/>
                  </a:lnTo>
                  <a:lnTo>
                    <a:pt x="7583322" y="313804"/>
                  </a:lnTo>
                  <a:lnTo>
                    <a:pt x="7583513" y="311023"/>
                  </a:lnTo>
                  <a:lnTo>
                    <a:pt x="7583233" y="307047"/>
                  </a:lnTo>
                  <a:lnTo>
                    <a:pt x="7583614" y="302056"/>
                  </a:lnTo>
                  <a:lnTo>
                    <a:pt x="7583614" y="297002"/>
                  </a:lnTo>
                  <a:lnTo>
                    <a:pt x="7583233" y="293141"/>
                  </a:lnTo>
                  <a:lnTo>
                    <a:pt x="7583614" y="290601"/>
                  </a:lnTo>
                  <a:lnTo>
                    <a:pt x="7583233" y="278066"/>
                  </a:lnTo>
                  <a:lnTo>
                    <a:pt x="7582713" y="272173"/>
                  </a:lnTo>
                  <a:lnTo>
                    <a:pt x="7582128" y="265493"/>
                  </a:lnTo>
                  <a:lnTo>
                    <a:pt x="7580350" y="252945"/>
                  </a:lnTo>
                  <a:lnTo>
                    <a:pt x="7564907" y="205143"/>
                  </a:lnTo>
                  <a:lnTo>
                    <a:pt x="7532217" y="167957"/>
                  </a:lnTo>
                  <a:lnTo>
                    <a:pt x="7530058" y="166674"/>
                  </a:lnTo>
                  <a:lnTo>
                    <a:pt x="7530058" y="272173"/>
                  </a:lnTo>
                  <a:lnTo>
                    <a:pt x="7374801" y="272173"/>
                  </a:lnTo>
                  <a:lnTo>
                    <a:pt x="7392695" y="223342"/>
                  </a:lnTo>
                  <a:lnTo>
                    <a:pt x="7426109" y="198056"/>
                  </a:lnTo>
                  <a:lnTo>
                    <a:pt x="7455700" y="193332"/>
                  </a:lnTo>
                  <a:lnTo>
                    <a:pt x="7471181" y="194576"/>
                  </a:lnTo>
                  <a:lnTo>
                    <a:pt x="7509078" y="213575"/>
                  </a:lnTo>
                  <a:lnTo>
                    <a:pt x="7528611" y="254012"/>
                  </a:lnTo>
                  <a:lnTo>
                    <a:pt x="7530058" y="272173"/>
                  </a:lnTo>
                  <a:lnTo>
                    <a:pt x="7530058" y="166674"/>
                  </a:lnTo>
                  <a:lnTo>
                    <a:pt x="7493698" y="151790"/>
                  </a:lnTo>
                  <a:lnTo>
                    <a:pt x="7460170" y="148729"/>
                  </a:lnTo>
                  <a:lnTo>
                    <a:pt x="7438847" y="149974"/>
                  </a:lnTo>
                  <a:lnTo>
                    <a:pt x="7400734" y="159994"/>
                  </a:lnTo>
                  <a:lnTo>
                    <a:pt x="7355662" y="192836"/>
                  </a:lnTo>
                  <a:lnTo>
                    <a:pt x="7334771" y="225158"/>
                  </a:lnTo>
                  <a:lnTo>
                    <a:pt x="7321690" y="264731"/>
                  </a:lnTo>
                  <a:lnTo>
                    <a:pt x="7317397" y="310832"/>
                  </a:lnTo>
                  <a:lnTo>
                    <a:pt x="7318578" y="335114"/>
                  </a:lnTo>
                  <a:lnTo>
                    <a:pt x="7328421" y="377659"/>
                  </a:lnTo>
                  <a:lnTo>
                    <a:pt x="7348042" y="412115"/>
                  </a:lnTo>
                  <a:lnTo>
                    <a:pt x="7389800" y="447967"/>
                  </a:lnTo>
                  <a:lnTo>
                    <a:pt x="7441476" y="464286"/>
                  </a:lnTo>
                  <a:lnTo>
                    <a:pt x="7460170" y="465531"/>
                  </a:lnTo>
                  <a:lnTo>
                    <a:pt x="7477099" y="465086"/>
                  </a:lnTo>
                  <a:lnTo>
                    <a:pt x="7524128" y="458825"/>
                  </a:lnTo>
                  <a:lnTo>
                    <a:pt x="7569454" y="443268"/>
                  </a:lnTo>
                  <a:lnTo>
                    <a:pt x="7585100" y="435762"/>
                  </a:lnTo>
                  <a:close/>
                </a:path>
                <a:path w="11859260" h="603885">
                  <a:moveTo>
                    <a:pt x="7911706" y="154571"/>
                  </a:moveTo>
                  <a:lnTo>
                    <a:pt x="7633576" y="154571"/>
                  </a:lnTo>
                  <a:lnTo>
                    <a:pt x="7633576" y="197751"/>
                  </a:lnTo>
                  <a:lnTo>
                    <a:pt x="7745120" y="197751"/>
                  </a:lnTo>
                  <a:lnTo>
                    <a:pt x="7745120" y="458101"/>
                  </a:lnTo>
                  <a:lnTo>
                    <a:pt x="7800149" y="458101"/>
                  </a:lnTo>
                  <a:lnTo>
                    <a:pt x="7800149" y="197751"/>
                  </a:lnTo>
                  <a:lnTo>
                    <a:pt x="7911706" y="197751"/>
                  </a:lnTo>
                  <a:lnTo>
                    <a:pt x="7911706" y="154571"/>
                  </a:lnTo>
                  <a:close/>
                </a:path>
                <a:path w="11859260" h="603885">
                  <a:moveTo>
                    <a:pt x="8247050" y="458089"/>
                  </a:moveTo>
                  <a:lnTo>
                    <a:pt x="8243773" y="413804"/>
                  </a:lnTo>
                  <a:lnTo>
                    <a:pt x="8242948" y="375196"/>
                  </a:lnTo>
                  <a:lnTo>
                    <a:pt x="8242490" y="333756"/>
                  </a:lnTo>
                  <a:lnTo>
                    <a:pt x="8242592" y="312318"/>
                  </a:lnTo>
                  <a:lnTo>
                    <a:pt x="8242592" y="154660"/>
                  </a:lnTo>
                  <a:lnTo>
                    <a:pt x="8187563" y="154660"/>
                  </a:lnTo>
                  <a:lnTo>
                    <a:pt x="8187563" y="273659"/>
                  </a:lnTo>
                  <a:lnTo>
                    <a:pt x="8038808" y="273659"/>
                  </a:lnTo>
                  <a:lnTo>
                    <a:pt x="8038808" y="154660"/>
                  </a:lnTo>
                  <a:lnTo>
                    <a:pt x="7979321" y="154660"/>
                  </a:lnTo>
                  <a:lnTo>
                    <a:pt x="7980642" y="167373"/>
                  </a:lnTo>
                  <a:lnTo>
                    <a:pt x="7981670" y="182054"/>
                  </a:lnTo>
                  <a:lnTo>
                    <a:pt x="7982445" y="198767"/>
                  </a:lnTo>
                  <a:lnTo>
                    <a:pt x="7983029" y="217576"/>
                  </a:lnTo>
                  <a:lnTo>
                    <a:pt x="7983296" y="237490"/>
                  </a:lnTo>
                  <a:lnTo>
                    <a:pt x="7983550" y="278815"/>
                  </a:lnTo>
                  <a:lnTo>
                    <a:pt x="7983779" y="300431"/>
                  </a:lnTo>
                  <a:lnTo>
                    <a:pt x="7983779" y="458089"/>
                  </a:lnTo>
                  <a:lnTo>
                    <a:pt x="8038808" y="458089"/>
                  </a:lnTo>
                  <a:lnTo>
                    <a:pt x="8038808" y="316776"/>
                  </a:lnTo>
                  <a:lnTo>
                    <a:pt x="8187563" y="316776"/>
                  </a:lnTo>
                  <a:lnTo>
                    <a:pt x="8187563" y="458089"/>
                  </a:lnTo>
                  <a:lnTo>
                    <a:pt x="8247050" y="458089"/>
                  </a:lnTo>
                  <a:close/>
                </a:path>
                <a:path w="11859260" h="603885">
                  <a:moveTo>
                    <a:pt x="8604542" y="307848"/>
                  </a:moveTo>
                  <a:lnTo>
                    <a:pt x="8599983" y="260489"/>
                  </a:lnTo>
                  <a:lnTo>
                    <a:pt x="8586978" y="221157"/>
                  </a:lnTo>
                  <a:lnTo>
                    <a:pt x="8552917" y="177292"/>
                  </a:lnTo>
                  <a:lnTo>
                    <a:pt x="8549513" y="174929"/>
                  </a:lnTo>
                  <a:lnTo>
                    <a:pt x="8549513" y="307848"/>
                  </a:lnTo>
                  <a:lnTo>
                    <a:pt x="8547900" y="332422"/>
                  </a:lnTo>
                  <a:lnTo>
                    <a:pt x="8535251" y="372897"/>
                  </a:lnTo>
                  <a:lnTo>
                    <a:pt x="8496440" y="410641"/>
                  </a:lnTo>
                  <a:lnTo>
                    <a:pt x="8463255" y="417944"/>
                  </a:lnTo>
                  <a:lnTo>
                    <a:pt x="8444928" y="416102"/>
                  </a:lnTo>
                  <a:lnTo>
                    <a:pt x="8400923" y="388937"/>
                  </a:lnTo>
                  <a:lnTo>
                    <a:pt x="8382876" y="354050"/>
                  </a:lnTo>
                  <a:lnTo>
                    <a:pt x="8376983" y="307848"/>
                  </a:lnTo>
                  <a:lnTo>
                    <a:pt x="8378520" y="283222"/>
                  </a:lnTo>
                  <a:lnTo>
                    <a:pt x="8391055" y="242100"/>
                  </a:lnTo>
                  <a:lnTo>
                    <a:pt x="8429879" y="203581"/>
                  </a:lnTo>
                  <a:lnTo>
                    <a:pt x="8463255" y="196303"/>
                  </a:lnTo>
                  <a:lnTo>
                    <a:pt x="8481492" y="198145"/>
                  </a:lnTo>
                  <a:lnTo>
                    <a:pt x="8525561" y="225920"/>
                  </a:lnTo>
                  <a:lnTo>
                    <a:pt x="8543442" y="261086"/>
                  </a:lnTo>
                  <a:lnTo>
                    <a:pt x="8549513" y="307848"/>
                  </a:lnTo>
                  <a:lnTo>
                    <a:pt x="8549513" y="174929"/>
                  </a:lnTo>
                  <a:lnTo>
                    <a:pt x="8504631" y="153276"/>
                  </a:lnTo>
                  <a:lnTo>
                    <a:pt x="8466201" y="148729"/>
                  </a:lnTo>
                  <a:lnTo>
                    <a:pt x="8447075" y="149834"/>
                  </a:lnTo>
                  <a:lnTo>
                    <a:pt x="8394370" y="167157"/>
                  </a:lnTo>
                  <a:lnTo>
                    <a:pt x="8352269" y="204393"/>
                  </a:lnTo>
                  <a:lnTo>
                    <a:pt x="8333054" y="239864"/>
                  </a:lnTo>
                  <a:lnTo>
                    <a:pt x="8323135" y="283222"/>
                  </a:lnTo>
                  <a:lnTo>
                    <a:pt x="8321967" y="307848"/>
                  </a:lnTo>
                  <a:lnTo>
                    <a:pt x="8323059" y="332422"/>
                  </a:lnTo>
                  <a:lnTo>
                    <a:pt x="8331835" y="375539"/>
                  </a:lnTo>
                  <a:lnTo>
                    <a:pt x="8349132" y="410641"/>
                  </a:lnTo>
                  <a:lnTo>
                    <a:pt x="8388274" y="447370"/>
                  </a:lnTo>
                  <a:lnTo>
                    <a:pt x="8440445" y="464248"/>
                  </a:lnTo>
                  <a:lnTo>
                    <a:pt x="8460270" y="465531"/>
                  </a:lnTo>
                  <a:lnTo>
                    <a:pt x="8479447" y="464375"/>
                  </a:lnTo>
                  <a:lnTo>
                    <a:pt x="8532266" y="447370"/>
                  </a:lnTo>
                  <a:lnTo>
                    <a:pt x="8567649" y="417944"/>
                  </a:lnTo>
                  <a:lnTo>
                    <a:pt x="8574024" y="410502"/>
                  </a:lnTo>
                  <a:lnTo>
                    <a:pt x="8584755" y="394131"/>
                  </a:lnTo>
                  <a:lnTo>
                    <a:pt x="8593379" y="375462"/>
                  </a:lnTo>
                  <a:lnTo>
                    <a:pt x="8599462" y="354901"/>
                  </a:lnTo>
                  <a:lnTo>
                    <a:pt x="8603158" y="332320"/>
                  </a:lnTo>
                  <a:lnTo>
                    <a:pt x="8604542" y="307848"/>
                  </a:lnTo>
                  <a:close/>
                </a:path>
                <a:path w="11859260" h="603885">
                  <a:moveTo>
                    <a:pt x="8977833" y="154660"/>
                  </a:moveTo>
                  <a:lnTo>
                    <a:pt x="8957018" y="154660"/>
                  </a:lnTo>
                  <a:lnTo>
                    <a:pt x="8931745" y="154660"/>
                  </a:lnTo>
                  <a:lnTo>
                    <a:pt x="8848433" y="398602"/>
                  </a:lnTo>
                  <a:lnTo>
                    <a:pt x="8765146" y="154660"/>
                  </a:lnTo>
                  <a:lnTo>
                    <a:pt x="8738362" y="154660"/>
                  </a:lnTo>
                  <a:lnTo>
                    <a:pt x="8719058" y="154660"/>
                  </a:lnTo>
                  <a:lnTo>
                    <a:pt x="8689289" y="154660"/>
                  </a:lnTo>
                  <a:lnTo>
                    <a:pt x="8688654" y="160972"/>
                  </a:lnTo>
                  <a:lnTo>
                    <a:pt x="8688540" y="173850"/>
                  </a:lnTo>
                  <a:lnTo>
                    <a:pt x="8687613" y="195948"/>
                  </a:lnTo>
                  <a:lnTo>
                    <a:pt x="8687092" y="209232"/>
                  </a:lnTo>
                  <a:lnTo>
                    <a:pt x="8686609" y="223977"/>
                  </a:lnTo>
                  <a:lnTo>
                    <a:pt x="8685974" y="239750"/>
                  </a:lnTo>
                  <a:lnTo>
                    <a:pt x="8684603" y="273164"/>
                  </a:lnTo>
                  <a:lnTo>
                    <a:pt x="8683930" y="290906"/>
                  </a:lnTo>
                  <a:lnTo>
                    <a:pt x="8683117" y="308762"/>
                  </a:lnTo>
                  <a:lnTo>
                    <a:pt x="8681390" y="344043"/>
                  </a:lnTo>
                  <a:lnTo>
                    <a:pt x="8680653" y="361403"/>
                  </a:lnTo>
                  <a:lnTo>
                    <a:pt x="8679764" y="378104"/>
                  </a:lnTo>
                  <a:lnTo>
                    <a:pt x="8677389" y="421792"/>
                  </a:lnTo>
                  <a:lnTo>
                    <a:pt x="8674405" y="458089"/>
                  </a:lnTo>
                  <a:lnTo>
                    <a:pt x="8724989" y="458089"/>
                  </a:lnTo>
                  <a:lnTo>
                    <a:pt x="8732355" y="195948"/>
                  </a:lnTo>
                  <a:lnTo>
                    <a:pt x="8732317" y="193332"/>
                  </a:lnTo>
                  <a:lnTo>
                    <a:pt x="8732418" y="193624"/>
                  </a:lnTo>
                  <a:lnTo>
                    <a:pt x="8823160" y="458089"/>
                  </a:lnTo>
                  <a:lnTo>
                    <a:pt x="8873719" y="458089"/>
                  </a:lnTo>
                  <a:lnTo>
                    <a:pt x="8894127" y="398602"/>
                  </a:lnTo>
                  <a:lnTo>
                    <a:pt x="8964460" y="193624"/>
                  </a:lnTo>
                  <a:lnTo>
                    <a:pt x="8977833" y="154660"/>
                  </a:lnTo>
                  <a:close/>
                </a:path>
                <a:path w="11859260" h="603885">
                  <a:moveTo>
                    <a:pt x="9006116" y="154660"/>
                  </a:moveTo>
                  <a:lnTo>
                    <a:pt x="9005697" y="154622"/>
                  </a:lnTo>
                  <a:lnTo>
                    <a:pt x="9006116" y="154660"/>
                  </a:lnTo>
                  <a:close/>
                </a:path>
                <a:path w="11859260" h="603885">
                  <a:moveTo>
                    <a:pt x="9023960" y="458089"/>
                  </a:moveTo>
                  <a:lnTo>
                    <a:pt x="9019527" y="408266"/>
                  </a:lnTo>
                  <a:lnTo>
                    <a:pt x="9015476" y="343916"/>
                  </a:lnTo>
                  <a:lnTo>
                    <a:pt x="9012644" y="290906"/>
                  </a:lnTo>
                  <a:lnTo>
                    <a:pt x="9010840" y="256070"/>
                  </a:lnTo>
                  <a:lnTo>
                    <a:pt x="9010028" y="239649"/>
                  </a:lnTo>
                  <a:lnTo>
                    <a:pt x="9009367" y="223977"/>
                  </a:lnTo>
                  <a:lnTo>
                    <a:pt x="9007805" y="193332"/>
                  </a:lnTo>
                  <a:lnTo>
                    <a:pt x="9007361" y="184150"/>
                  </a:lnTo>
                  <a:lnTo>
                    <a:pt x="9007005" y="173850"/>
                  </a:lnTo>
                  <a:lnTo>
                    <a:pt x="9006395" y="160972"/>
                  </a:lnTo>
                  <a:lnTo>
                    <a:pt x="9005697" y="154660"/>
                  </a:lnTo>
                  <a:lnTo>
                    <a:pt x="8977833" y="154660"/>
                  </a:lnTo>
                  <a:lnTo>
                    <a:pt x="8964562" y="193332"/>
                  </a:lnTo>
                  <a:lnTo>
                    <a:pt x="8964536" y="195948"/>
                  </a:lnTo>
                  <a:lnTo>
                    <a:pt x="8973375" y="458089"/>
                  </a:lnTo>
                  <a:lnTo>
                    <a:pt x="9023960" y="458089"/>
                  </a:lnTo>
                  <a:close/>
                </a:path>
                <a:path w="11859260" h="603885">
                  <a:moveTo>
                    <a:pt x="9536303" y="458089"/>
                  </a:moveTo>
                  <a:lnTo>
                    <a:pt x="9532988" y="413804"/>
                  </a:lnTo>
                  <a:lnTo>
                    <a:pt x="9532188" y="375196"/>
                  </a:lnTo>
                  <a:lnTo>
                    <a:pt x="9531706" y="333756"/>
                  </a:lnTo>
                  <a:lnTo>
                    <a:pt x="9531833" y="312318"/>
                  </a:lnTo>
                  <a:lnTo>
                    <a:pt x="9531833" y="154660"/>
                  </a:lnTo>
                  <a:lnTo>
                    <a:pt x="9278963" y="154660"/>
                  </a:lnTo>
                  <a:lnTo>
                    <a:pt x="9278963" y="458089"/>
                  </a:lnTo>
                  <a:lnTo>
                    <a:pt x="9333992" y="458089"/>
                  </a:lnTo>
                  <a:lnTo>
                    <a:pt x="9333992" y="197802"/>
                  </a:lnTo>
                  <a:lnTo>
                    <a:pt x="9476791" y="197802"/>
                  </a:lnTo>
                  <a:lnTo>
                    <a:pt x="9476791" y="458089"/>
                  </a:lnTo>
                  <a:lnTo>
                    <a:pt x="9536303" y="458089"/>
                  </a:lnTo>
                  <a:close/>
                </a:path>
                <a:path w="11859260" h="603885">
                  <a:moveTo>
                    <a:pt x="9907600" y="298945"/>
                  </a:moveTo>
                  <a:lnTo>
                    <a:pt x="9903955" y="257581"/>
                  </a:lnTo>
                  <a:lnTo>
                    <a:pt x="9885655" y="205219"/>
                  </a:lnTo>
                  <a:lnTo>
                    <a:pt x="9881819" y="199288"/>
                  </a:lnTo>
                  <a:lnTo>
                    <a:pt x="9876422" y="190931"/>
                  </a:lnTo>
                  <a:lnTo>
                    <a:pt x="9865817" y="178523"/>
                  </a:lnTo>
                  <a:lnTo>
                    <a:pt x="9853905" y="168046"/>
                  </a:lnTo>
                  <a:lnTo>
                    <a:pt x="9852571" y="167208"/>
                  </a:lnTo>
                  <a:lnTo>
                    <a:pt x="9852571" y="307848"/>
                  </a:lnTo>
                  <a:lnTo>
                    <a:pt x="9851822" y="324078"/>
                  </a:lnTo>
                  <a:lnTo>
                    <a:pt x="9841255" y="365874"/>
                  </a:lnTo>
                  <a:lnTo>
                    <a:pt x="9811652" y="403364"/>
                  </a:lnTo>
                  <a:lnTo>
                    <a:pt x="9772244" y="416458"/>
                  </a:lnTo>
                  <a:lnTo>
                    <a:pt x="9763125" y="416458"/>
                  </a:lnTo>
                  <a:lnTo>
                    <a:pt x="9722866" y="402767"/>
                  </a:lnTo>
                  <a:lnTo>
                    <a:pt x="9688957" y="380733"/>
                  </a:lnTo>
                  <a:lnTo>
                    <a:pt x="9688982" y="286956"/>
                  </a:lnTo>
                  <a:lnTo>
                    <a:pt x="9707956" y="248996"/>
                  </a:lnTo>
                  <a:lnTo>
                    <a:pt x="9745218" y="211836"/>
                  </a:lnTo>
                  <a:lnTo>
                    <a:pt x="9746424" y="211188"/>
                  </a:lnTo>
                  <a:lnTo>
                    <a:pt x="9758235" y="204838"/>
                  </a:lnTo>
                  <a:lnTo>
                    <a:pt x="9771189" y="200647"/>
                  </a:lnTo>
                  <a:lnTo>
                    <a:pt x="9784143" y="199288"/>
                  </a:lnTo>
                  <a:lnTo>
                    <a:pt x="9799320" y="201104"/>
                  </a:lnTo>
                  <a:lnTo>
                    <a:pt x="9834410" y="228739"/>
                  </a:lnTo>
                  <a:lnTo>
                    <a:pt x="9851339" y="284162"/>
                  </a:lnTo>
                  <a:lnTo>
                    <a:pt x="9852571" y="307848"/>
                  </a:lnTo>
                  <a:lnTo>
                    <a:pt x="9852571" y="167208"/>
                  </a:lnTo>
                  <a:lnTo>
                    <a:pt x="9840595" y="159575"/>
                  </a:lnTo>
                  <a:lnTo>
                    <a:pt x="9826219" y="153492"/>
                  </a:lnTo>
                  <a:lnTo>
                    <a:pt x="9810839" y="149872"/>
                  </a:lnTo>
                  <a:lnTo>
                    <a:pt x="9794570" y="148729"/>
                  </a:lnTo>
                  <a:lnTo>
                    <a:pt x="9778314" y="149821"/>
                  </a:lnTo>
                  <a:lnTo>
                    <a:pt x="9733572" y="166128"/>
                  </a:lnTo>
                  <a:lnTo>
                    <a:pt x="9695447" y="197904"/>
                  </a:lnTo>
                  <a:lnTo>
                    <a:pt x="9684499" y="211188"/>
                  </a:lnTo>
                  <a:lnTo>
                    <a:pt x="9683318" y="201307"/>
                  </a:lnTo>
                  <a:lnTo>
                    <a:pt x="9674454" y="159575"/>
                  </a:lnTo>
                  <a:lnTo>
                    <a:pt x="9672612" y="154660"/>
                  </a:lnTo>
                  <a:lnTo>
                    <a:pt x="9619043" y="154660"/>
                  </a:lnTo>
                  <a:lnTo>
                    <a:pt x="9623577" y="168135"/>
                  </a:lnTo>
                  <a:lnTo>
                    <a:pt x="9627146" y="183286"/>
                  </a:lnTo>
                  <a:lnTo>
                    <a:pt x="9632544" y="239649"/>
                  </a:lnTo>
                  <a:lnTo>
                    <a:pt x="9633699" y="286956"/>
                  </a:lnTo>
                  <a:lnTo>
                    <a:pt x="9633915" y="603859"/>
                  </a:lnTo>
                  <a:lnTo>
                    <a:pt x="9696374" y="603859"/>
                  </a:lnTo>
                  <a:lnTo>
                    <a:pt x="9690722" y="561619"/>
                  </a:lnTo>
                  <a:lnTo>
                    <a:pt x="9688944" y="519760"/>
                  </a:lnTo>
                  <a:lnTo>
                    <a:pt x="9688957" y="432790"/>
                  </a:lnTo>
                  <a:lnTo>
                    <a:pt x="9699358" y="439813"/>
                  </a:lnTo>
                  <a:lnTo>
                    <a:pt x="9709531" y="446062"/>
                  </a:lnTo>
                  <a:lnTo>
                    <a:pt x="9749561" y="463169"/>
                  </a:lnTo>
                  <a:lnTo>
                    <a:pt x="9772244" y="465531"/>
                  </a:lnTo>
                  <a:lnTo>
                    <a:pt x="9790493" y="464210"/>
                  </a:lnTo>
                  <a:lnTo>
                    <a:pt x="9840366" y="445008"/>
                  </a:lnTo>
                  <a:lnTo>
                    <a:pt x="9855746" y="432790"/>
                  </a:lnTo>
                  <a:lnTo>
                    <a:pt x="9867849" y="420255"/>
                  </a:lnTo>
                  <a:lnTo>
                    <a:pt x="9889299" y="387146"/>
                  </a:lnTo>
                  <a:lnTo>
                    <a:pt x="9902888" y="346329"/>
                  </a:lnTo>
                  <a:lnTo>
                    <a:pt x="9906305" y="323418"/>
                  </a:lnTo>
                  <a:lnTo>
                    <a:pt x="9907600" y="298945"/>
                  </a:lnTo>
                  <a:close/>
                </a:path>
                <a:path w="11859260" h="603885">
                  <a:moveTo>
                    <a:pt x="10246652" y="307848"/>
                  </a:moveTo>
                  <a:lnTo>
                    <a:pt x="10242093" y="260489"/>
                  </a:lnTo>
                  <a:lnTo>
                    <a:pt x="10229088" y="221157"/>
                  </a:lnTo>
                  <a:lnTo>
                    <a:pt x="10195027" y="177292"/>
                  </a:lnTo>
                  <a:lnTo>
                    <a:pt x="10191623" y="174929"/>
                  </a:lnTo>
                  <a:lnTo>
                    <a:pt x="10191623" y="307848"/>
                  </a:lnTo>
                  <a:lnTo>
                    <a:pt x="10190010" y="332422"/>
                  </a:lnTo>
                  <a:lnTo>
                    <a:pt x="10177361" y="372897"/>
                  </a:lnTo>
                  <a:lnTo>
                    <a:pt x="10138550" y="410641"/>
                  </a:lnTo>
                  <a:lnTo>
                    <a:pt x="10105365" y="417944"/>
                  </a:lnTo>
                  <a:lnTo>
                    <a:pt x="10087038" y="416102"/>
                  </a:lnTo>
                  <a:lnTo>
                    <a:pt x="10043033" y="388937"/>
                  </a:lnTo>
                  <a:lnTo>
                    <a:pt x="10024986" y="354050"/>
                  </a:lnTo>
                  <a:lnTo>
                    <a:pt x="10019093" y="307848"/>
                  </a:lnTo>
                  <a:lnTo>
                    <a:pt x="10020630" y="283222"/>
                  </a:lnTo>
                  <a:lnTo>
                    <a:pt x="10033165" y="242100"/>
                  </a:lnTo>
                  <a:lnTo>
                    <a:pt x="10071989" y="203581"/>
                  </a:lnTo>
                  <a:lnTo>
                    <a:pt x="10105365" y="196303"/>
                  </a:lnTo>
                  <a:lnTo>
                    <a:pt x="10123602" y="198145"/>
                  </a:lnTo>
                  <a:lnTo>
                    <a:pt x="10167671" y="225920"/>
                  </a:lnTo>
                  <a:lnTo>
                    <a:pt x="10185552" y="261086"/>
                  </a:lnTo>
                  <a:lnTo>
                    <a:pt x="10191623" y="307848"/>
                  </a:lnTo>
                  <a:lnTo>
                    <a:pt x="10191623" y="174929"/>
                  </a:lnTo>
                  <a:lnTo>
                    <a:pt x="10146741" y="153276"/>
                  </a:lnTo>
                  <a:lnTo>
                    <a:pt x="10108311" y="148729"/>
                  </a:lnTo>
                  <a:lnTo>
                    <a:pt x="10089185" y="149834"/>
                  </a:lnTo>
                  <a:lnTo>
                    <a:pt x="10036480" y="167157"/>
                  </a:lnTo>
                  <a:lnTo>
                    <a:pt x="9994379" y="204393"/>
                  </a:lnTo>
                  <a:lnTo>
                    <a:pt x="9975164" y="239864"/>
                  </a:lnTo>
                  <a:lnTo>
                    <a:pt x="9965258" y="283222"/>
                  </a:lnTo>
                  <a:lnTo>
                    <a:pt x="9964077" y="307848"/>
                  </a:lnTo>
                  <a:lnTo>
                    <a:pt x="9965169" y="332422"/>
                  </a:lnTo>
                  <a:lnTo>
                    <a:pt x="9973945" y="375539"/>
                  </a:lnTo>
                  <a:lnTo>
                    <a:pt x="9991242" y="410641"/>
                  </a:lnTo>
                  <a:lnTo>
                    <a:pt x="10030384" y="447370"/>
                  </a:lnTo>
                  <a:lnTo>
                    <a:pt x="10082555" y="464248"/>
                  </a:lnTo>
                  <a:lnTo>
                    <a:pt x="10102380" y="465531"/>
                  </a:lnTo>
                  <a:lnTo>
                    <a:pt x="10121557" y="464375"/>
                  </a:lnTo>
                  <a:lnTo>
                    <a:pt x="10174376" y="447370"/>
                  </a:lnTo>
                  <a:lnTo>
                    <a:pt x="10209759" y="417944"/>
                  </a:lnTo>
                  <a:lnTo>
                    <a:pt x="10216134" y="410502"/>
                  </a:lnTo>
                  <a:lnTo>
                    <a:pt x="10226865" y="394131"/>
                  </a:lnTo>
                  <a:lnTo>
                    <a:pt x="10235489" y="375462"/>
                  </a:lnTo>
                  <a:lnTo>
                    <a:pt x="10241572" y="354901"/>
                  </a:lnTo>
                  <a:lnTo>
                    <a:pt x="10245268" y="332320"/>
                  </a:lnTo>
                  <a:lnTo>
                    <a:pt x="10246652" y="307848"/>
                  </a:lnTo>
                  <a:close/>
                </a:path>
                <a:path w="11859260" h="603885">
                  <a:moveTo>
                    <a:pt x="10615486" y="414972"/>
                  </a:moveTo>
                  <a:lnTo>
                    <a:pt x="10567886" y="414972"/>
                  </a:lnTo>
                  <a:lnTo>
                    <a:pt x="10567886" y="300431"/>
                  </a:lnTo>
                  <a:lnTo>
                    <a:pt x="10568026" y="257911"/>
                  </a:lnTo>
                  <a:lnTo>
                    <a:pt x="10568623" y="217576"/>
                  </a:lnTo>
                  <a:lnTo>
                    <a:pt x="10570959" y="167398"/>
                  </a:lnTo>
                  <a:lnTo>
                    <a:pt x="10572356" y="154660"/>
                  </a:lnTo>
                  <a:lnTo>
                    <a:pt x="10512869" y="154660"/>
                  </a:lnTo>
                  <a:lnTo>
                    <a:pt x="10512869" y="414972"/>
                  </a:lnTo>
                  <a:lnTo>
                    <a:pt x="10381958" y="414972"/>
                  </a:lnTo>
                  <a:lnTo>
                    <a:pt x="10381958" y="154660"/>
                  </a:lnTo>
                  <a:lnTo>
                    <a:pt x="10322458" y="154660"/>
                  </a:lnTo>
                  <a:lnTo>
                    <a:pt x="10325595" y="198767"/>
                  </a:lnTo>
                  <a:lnTo>
                    <a:pt x="10326446" y="237490"/>
                  </a:lnTo>
                  <a:lnTo>
                    <a:pt x="10326700" y="278815"/>
                  </a:lnTo>
                  <a:lnTo>
                    <a:pt x="10326929" y="300431"/>
                  </a:lnTo>
                  <a:lnTo>
                    <a:pt x="10326929" y="458089"/>
                  </a:lnTo>
                  <a:lnTo>
                    <a:pt x="10563428" y="458089"/>
                  </a:lnTo>
                  <a:lnTo>
                    <a:pt x="10565194" y="467575"/>
                  </a:lnTo>
                  <a:lnTo>
                    <a:pt x="10569867" y="511517"/>
                  </a:lnTo>
                  <a:lnTo>
                    <a:pt x="10571925" y="557987"/>
                  </a:lnTo>
                  <a:lnTo>
                    <a:pt x="10572356" y="588975"/>
                  </a:lnTo>
                  <a:lnTo>
                    <a:pt x="10615486" y="588975"/>
                  </a:lnTo>
                  <a:lnTo>
                    <a:pt x="10615486" y="414972"/>
                  </a:lnTo>
                  <a:close/>
                </a:path>
                <a:path w="11859260" h="603885">
                  <a:moveTo>
                    <a:pt x="10925200" y="435762"/>
                  </a:moveTo>
                  <a:lnTo>
                    <a:pt x="10922851" y="416458"/>
                  </a:lnTo>
                  <a:lnTo>
                    <a:pt x="10919257" y="386689"/>
                  </a:lnTo>
                  <a:lnTo>
                    <a:pt x="10905655" y="394220"/>
                  </a:lnTo>
                  <a:lnTo>
                    <a:pt x="10864367" y="409765"/>
                  </a:lnTo>
                  <a:lnTo>
                    <a:pt x="10821962" y="416013"/>
                  </a:lnTo>
                  <a:lnTo>
                    <a:pt x="10807687" y="416458"/>
                  </a:lnTo>
                  <a:lnTo>
                    <a:pt x="10788282" y="414870"/>
                  </a:lnTo>
                  <a:lnTo>
                    <a:pt x="10740619" y="391172"/>
                  </a:lnTo>
                  <a:lnTo>
                    <a:pt x="10714723" y="338099"/>
                  </a:lnTo>
                  <a:lnTo>
                    <a:pt x="10712514" y="313804"/>
                  </a:lnTo>
                  <a:lnTo>
                    <a:pt x="10923422" y="313804"/>
                  </a:lnTo>
                  <a:lnTo>
                    <a:pt x="10923613" y="311023"/>
                  </a:lnTo>
                  <a:lnTo>
                    <a:pt x="10923334" y="307047"/>
                  </a:lnTo>
                  <a:lnTo>
                    <a:pt x="10923715" y="302056"/>
                  </a:lnTo>
                  <a:lnTo>
                    <a:pt x="10923715" y="297002"/>
                  </a:lnTo>
                  <a:lnTo>
                    <a:pt x="10923334" y="293141"/>
                  </a:lnTo>
                  <a:lnTo>
                    <a:pt x="10923715" y="290601"/>
                  </a:lnTo>
                  <a:lnTo>
                    <a:pt x="10923334" y="278066"/>
                  </a:lnTo>
                  <a:lnTo>
                    <a:pt x="10922813" y="272173"/>
                  </a:lnTo>
                  <a:lnTo>
                    <a:pt x="10922229" y="265493"/>
                  </a:lnTo>
                  <a:lnTo>
                    <a:pt x="10920451" y="252945"/>
                  </a:lnTo>
                  <a:lnTo>
                    <a:pt x="10905007" y="205143"/>
                  </a:lnTo>
                  <a:lnTo>
                    <a:pt x="10872318" y="167957"/>
                  </a:lnTo>
                  <a:lnTo>
                    <a:pt x="10870159" y="166674"/>
                  </a:lnTo>
                  <a:lnTo>
                    <a:pt x="10870159" y="272173"/>
                  </a:lnTo>
                  <a:lnTo>
                    <a:pt x="10714901" y="272173"/>
                  </a:lnTo>
                  <a:lnTo>
                    <a:pt x="10732795" y="223342"/>
                  </a:lnTo>
                  <a:lnTo>
                    <a:pt x="10766209" y="198056"/>
                  </a:lnTo>
                  <a:lnTo>
                    <a:pt x="10795800" y="193332"/>
                  </a:lnTo>
                  <a:lnTo>
                    <a:pt x="10811281" y="194576"/>
                  </a:lnTo>
                  <a:lnTo>
                    <a:pt x="10849178" y="213575"/>
                  </a:lnTo>
                  <a:lnTo>
                    <a:pt x="10868711" y="254012"/>
                  </a:lnTo>
                  <a:lnTo>
                    <a:pt x="10870159" y="272173"/>
                  </a:lnTo>
                  <a:lnTo>
                    <a:pt x="10870159" y="166674"/>
                  </a:lnTo>
                  <a:lnTo>
                    <a:pt x="10833799" y="151790"/>
                  </a:lnTo>
                  <a:lnTo>
                    <a:pt x="10800271" y="148729"/>
                  </a:lnTo>
                  <a:lnTo>
                    <a:pt x="10778947" y="149974"/>
                  </a:lnTo>
                  <a:lnTo>
                    <a:pt x="10740835" y="159994"/>
                  </a:lnTo>
                  <a:lnTo>
                    <a:pt x="10695762" y="192836"/>
                  </a:lnTo>
                  <a:lnTo>
                    <a:pt x="10674871" y="225158"/>
                  </a:lnTo>
                  <a:lnTo>
                    <a:pt x="10661790" y="264731"/>
                  </a:lnTo>
                  <a:lnTo>
                    <a:pt x="10657497" y="310832"/>
                  </a:lnTo>
                  <a:lnTo>
                    <a:pt x="10658678" y="335114"/>
                  </a:lnTo>
                  <a:lnTo>
                    <a:pt x="10668521" y="377659"/>
                  </a:lnTo>
                  <a:lnTo>
                    <a:pt x="10688142" y="412115"/>
                  </a:lnTo>
                  <a:lnTo>
                    <a:pt x="10729900" y="447967"/>
                  </a:lnTo>
                  <a:lnTo>
                    <a:pt x="10781576" y="464286"/>
                  </a:lnTo>
                  <a:lnTo>
                    <a:pt x="10800271" y="465531"/>
                  </a:lnTo>
                  <a:lnTo>
                    <a:pt x="10817200" y="465086"/>
                  </a:lnTo>
                  <a:lnTo>
                    <a:pt x="10864228" y="458825"/>
                  </a:lnTo>
                  <a:lnTo>
                    <a:pt x="10909554" y="443268"/>
                  </a:lnTo>
                  <a:lnTo>
                    <a:pt x="10925200" y="435762"/>
                  </a:lnTo>
                  <a:close/>
                </a:path>
                <a:path w="11859260" h="603885">
                  <a:moveTo>
                    <a:pt x="11230762" y="432790"/>
                  </a:moveTo>
                  <a:lnTo>
                    <a:pt x="11224819" y="380733"/>
                  </a:lnTo>
                  <a:lnTo>
                    <a:pt x="11214951" y="388823"/>
                  </a:lnTo>
                  <a:lnTo>
                    <a:pt x="11204702" y="395846"/>
                  </a:lnTo>
                  <a:lnTo>
                    <a:pt x="11159655" y="414121"/>
                  </a:lnTo>
                  <a:lnTo>
                    <a:pt x="11134077" y="416458"/>
                  </a:lnTo>
                  <a:lnTo>
                    <a:pt x="11113580" y="414566"/>
                  </a:lnTo>
                  <a:lnTo>
                    <a:pt x="11065675" y="386854"/>
                  </a:lnTo>
                  <a:lnTo>
                    <a:pt x="11046587" y="352539"/>
                  </a:lnTo>
                  <a:lnTo>
                    <a:pt x="11040402" y="309333"/>
                  </a:lnTo>
                  <a:lnTo>
                    <a:pt x="11042079" y="284454"/>
                  </a:lnTo>
                  <a:lnTo>
                    <a:pt x="11055604" y="243382"/>
                  </a:lnTo>
                  <a:lnTo>
                    <a:pt x="11081741" y="214363"/>
                  </a:lnTo>
                  <a:lnTo>
                    <a:pt x="11134077" y="197815"/>
                  </a:lnTo>
                  <a:lnTo>
                    <a:pt x="11145330" y="198221"/>
                  </a:lnTo>
                  <a:lnTo>
                    <a:pt x="11187290" y="209397"/>
                  </a:lnTo>
                  <a:lnTo>
                    <a:pt x="11217377" y="227545"/>
                  </a:lnTo>
                  <a:lnTo>
                    <a:pt x="11227803" y="174002"/>
                  </a:lnTo>
                  <a:lnTo>
                    <a:pt x="11189856" y="155714"/>
                  </a:lnTo>
                  <a:lnTo>
                    <a:pt x="11138535" y="148729"/>
                  </a:lnTo>
                  <a:lnTo>
                    <a:pt x="11115650" y="150075"/>
                  </a:lnTo>
                  <a:lnTo>
                    <a:pt x="11074552" y="161048"/>
                  </a:lnTo>
                  <a:lnTo>
                    <a:pt x="11040021" y="182880"/>
                  </a:lnTo>
                  <a:lnTo>
                    <a:pt x="11013161" y="212471"/>
                  </a:lnTo>
                  <a:lnTo>
                    <a:pt x="10994479" y="249288"/>
                  </a:lnTo>
                  <a:lnTo>
                    <a:pt x="10985017" y="290309"/>
                  </a:lnTo>
                  <a:lnTo>
                    <a:pt x="10983887" y="312318"/>
                  </a:lnTo>
                  <a:lnTo>
                    <a:pt x="10985056" y="335140"/>
                  </a:lnTo>
                  <a:lnTo>
                    <a:pt x="10994720" y="375907"/>
                  </a:lnTo>
                  <a:lnTo>
                    <a:pt x="11013872" y="410159"/>
                  </a:lnTo>
                  <a:lnTo>
                    <a:pt x="11055553" y="446938"/>
                  </a:lnTo>
                  <a:lnTo>
                    <a:pt x="11108487" y="464223"/>
                  </a:lnTo>
                  <a:lnTo>
                    <a:pt x="11128121" y="465531"/>
                  </a:lnTo>
                  <a:lnTo>
                    <a:pt x="11144250" y="465010"/>
                  </a:lnTo>
                  <a:lnTo>
                    <a:pt x="11184954" y="457657"/>
                  </a:lnTo>
                  <a:lnTo>
                    <a:pt x="11219294" y="440702"/>
                  </a:lnTo>
                  <a:lnTo>
                    <a:pt x="11230762" y="432790"/>
                  </a:lnTo>
                  <a:close/>
                </a:path>
                <a:path w="11859260" h="603885">
                  <a:moveTo>
                    <a:pt x="11534292" y="432790"/>
                  </a:moveTo>
                  <a:lnTo>
                    <a:pt x="11528349" y="380733"/>
                  </a:lnTo>
                  <a:lnTo>
                    <a:pt x="11518481" y="388823"/>
                  </a:lnTo>
                  <a:lnTo>
                    <a:pt x="11508232" y="395846"/>
                  </a:lnTo>
                  <a:lnTo>
                    <a:pt x="11463185" y="414121"/>
                  </a:lnTo>
                  <a:lnTo>
                    <a:pt x="11437607" y="416458"/>
                  </a:lnTo>
                  <a:lnTo>
                    <a:pt x="11417110" y="414566"/>
                  </a:lnTo>
                  <a:lnTo>
                    <a:pt x="11369205" y="386854"/>
                  </a:lnTo>
                  <a:lnTo>
                    <a:pt x="11350117" y="352539"/>
                  </a:lnTo>
                  <a:lnTo>
                    <a:pt x="11343932" y="309333"/>
                  </a:lnTo>
                  <a:lnTo>
                    <a:pt x="11345609" y="284454"/>
                  </a:lnTo>
                  <a:lnTo>
                    <a:pt x="11359134" y="243382"/>
                  </a:lnTo>
                  <a:lnTo>
                    <a:pt x="11385271" y="214363"/>
                  </a:lnTo>
                  <a:lnTo>
                    <a:pt x="11437607" y="197815"/>
                  </a:lnTo>
                  <a:lnTo>
                    <a:pt x="11448860" y="198221"/>
                  </a:lnTo>
                  <a:lnTo>
                    <a:pt x="11490820" y="209397"/>
                  </a:lnTo>
                  <a:lnTo>
                    <a:pt x="11520907" y="227545"/>
                  </a:lnTo>
                  <a:lnTo>
                    <a:pt x="11531333" y="174002"/>
                  </a:lnTo>
                  <a:lnTo>
                    <a:pt x="11493386" y="155714"/>
                  </a:lnTo>
                  <a:lnTo>
                    <a:pt x="11442065" y="148729"/>
                  </a:lnTo>
                  <a:lnTo>
                    <a:pt x="11419180" y="150075"/>
                  </a:lnTo>
                  <a:lnTo>
                    <a:pt x="11378082" y="161048"/>
                  </a:lnTo>
                  <a:lnTo>
                    <a:pt x="11343551" y="182880"/>
                  </a:lnTo>
                  <a:lnTo>
                    <a:pt x="11316691" y="212471"/>
                  </a:lnTo>
                  <a:lnTo>
                    <a:pt x="11298009" y="249288"/>
                  </a:lnTo>
                  <a:lnTo>
                    <a:pt x="11288547" y="290309"/>
                  </a:lnTo>
                  <a:lnTo>
                    <a:pt x="11287417" y="312318"/>
                  </a:lnTo>
                  <a:lnTo>
                    <a:pt x="11288586" y="335140"/>
                  </a:lnTo>
                  <a:lnTo>
                    <a:pt x="11298250" y="375907"/>
                  </a:lnTo>
                  <a:lnTo>
                    <a:pt x="11317402" y="410159"/>
                  </a:lnTo>
                  <a:lnTo>
                    <a:pt x="11359083" y="446938"/>
                  </a:lnTo>
                  <a:lnTo>
                    <a:pt x="11412017" y="464223"/>
                  </a:lnTo>
                  <a:lnTo>
                    <a:pt x="11431651" y="465531"/>
                  </a:lnTo>
                  <a:lnTo>
                    <a:pt x="11447780" y="465010"/>
                  </a:lnTo>
                  <a:lnTo>
                    <a:pt x="11488484" y="457657"/>
                  </a:lnTo>
                  <a:lnTo>
                    <a:pt x="11522824" y="440702"/>
                  </a:lnTo>
                  <a:lnTo>
                    <a:pt x="11534292" y="432790"/>
                  </a:lnTo>
                  <a:close/>
                </a:path>
                <a:path w="11859260" h="603885">
                  <a:moveTo>
                    <a:pt x="11858650" y="435762"/>
                  </a:moveTo>
                  <a:lnTo>
                    <a:pt x="11856301" y="416458"/>
                  </a:lnTo>
                  <a:lnTo>
                    <a:pt x="11852707" y="386689"/>
                  </a:lnTo>
                  <a:lnTo>
                    <a:pt x="11839105" y="394220"/>
                  </a:lnTo>
                  <a:lnTo>
                    <a:pt x="11797817" y="409765"/>
                  </a:lnTo>
                  <a:lnTo>
                    <a:pt x="11755412" y="416013"/>
                  </a:lnTo>
                  <a:lnTo>
                    <a:pt x="11741137" y="416458"/>
                  </a:lnTo>
                  <a:lnTo>
                    <a:pt x="11721732" y="414870"/>
                  </a:lnTo>
                  <a:lnTo>
                    <a:pt x="11674069" y="391172"/>
                  </a:lnTo>
                  <a:lnTo>
                    <a:pt x="11648173" y="338099"/>
                  </a:lnTo>
                  <a:lnTo>
                    <a:pt x="11645964" y="313804"/>
                  </a:lnTo>
                  <a:lnTo>
                    <a:pt x="11856872" y="313804"/>
                  </a:lnTo>
                  <a:lnTo>
                    <a:pt x="11857063" y="311023"/>
                  </a:lnTo>
                  <a:lnTo>
                    <a:pt x="11856784" y="307047"/>
                  </a:lnTo>
                  <a:lnTo>
                    <a:pt x="11857165" y="302056"/>
                  </a:lnTo>
                  <a:lnTo>
                    <a:pt x="11857165" y="297002"/>
                  </a:lnTo>
                  <a:lnTo>
                    <a:pt x="11856784" y="293141"/>
                  </a:lnTo>
                  <a:lnTo>
                    <a:pt x="11857165" y="290601"/>
                  </a:lnTo>
                  <a:lnTo>
                    <a:pt x="11856784" y="278066"/>
                  </a:lnTo>
                  <a:lnTo>
                    <a:pt x="11856263" y="272173"/>
                  </a:lnTo>
                  <a:lnTo>
                    <a:pt x="11855679" y="265493"/>
                  </a:lnTo>
                  <a:lnTo>
                    <a:pt x="11853901" y="252945"/>
                  </a:lnTo>
                  <a:lnTo>
                    <a:pt x="11838457" y="205143"/>
                  </a:lnTo>
                  <a:lnTo>
                    <a:pt x="11805768" y="167957"/>
                  </a:lnTo>
                  <a:lnTo>
                    <a:pt x="11803609" y="166674"/>
                  </a:lnTo>
                  <a:lnTo>
                    <a:pt x="11803609" y="272173"/>
                  </a:lnTo>
                  <a:lnTo>
                    <a:pt x="11648351" y="272173"/>
                  </a:lnTo>
                  <a:lnTo>
                    <a:pt x="11666245" y="223342"/>
                  </a:lnTo>
                  <a:lnTo>
                    <a:pt x="11699659" y="198056"/>
                  </a:lnTo>
                  <a:lnTo>
                    <a:pt x="11729250" y="193332"/>
                  </a:lnTo>
                  <a:lnTo>
                    <a:pt x="11744731" y="194576"/>
                  </a:lnTo>
                  <a:lnTo>
                    <a:pt x="11782628" y="213575"/>
                  </a:lnTo>
                  <a:lnTo>
                    <a:pt x="11802161" y="254012"/>
                  </a:lnTo>
                  <a:lnTo>
                    <a:pt x="11803609" y="272173"/>
                  </a:lnTo>
                  <a:lnTo>
                    <a:pt x="11803609" y="166674"/>
                  </a:lnTo>
                  <a:lnTo>
                    <a:pt x="11767249" y="151790"/>
                  </a:lnTo>
                  <a:lnTo>
                    <a:pt x="11733721" y="148729"/>
                  </a:lnTo>
                  <a:lnTo>
                    <a:pt x="11712397" y="149974"/>
                  </a:lnTo>
                  <a:lnTo>
                    <a:pt x="11674285" y="159994"/>
                  </a:lnTo>
                  <a:lnTo>
                    <a:pt x="11629212" y="192836"/>
                  </a:lnTo>
                  <a:lnTo>
                    <a:pt x="11608321" y="225158"/>
                  </a:lnTo>
                  <a:lnTo>
                    <a:pt x="11595240" y="264731"/>
                  </a:lnTo>
                  <a:lnTo>
                    <a:pt x="11590947" y="310832"/>
                  </a:lnTo>
                  <a:lnTo>
                    <a:pt x="11592128" y="335114"/>
                  </a:lnTo>
                  <a:lnTo>
                    <a:pt x="11601971" y="377659"/>
                  </a:lnTo>
                  <a:lnTo>
                    <a:pt x="11621592" y="412115"/>
                  </a:lnTo>
                  <a:lnTo>
                    <a:pt x="11663350" y="447967"/>
                  </a:lnTo>
                  <a:lnTo>
                    <a:pt x="11715026" y="464286"/>
                  </a:lnTo>
                  <a:lnTo>
                    <a:pt x="11733721" y="465531"/>
                  </a:lnTo>
                  <a:lnTo>
                    <a:pt x="11750650" y="465086"/>
                  </a:lnTo>
                  <a:lnTo>
                    <a:pt x="11797678" y="458825"/>
                  </a:lnTo>
                  <a:lnTo>
                    <a:pt x="11843004" y="443268"/>
                  </a:lnTo>
                  <a:lnTo>
                    <a:pt x="11858650" y="435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9876" y="2045995"/>
              <a:ext cx="177482" cy="215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4006" y="2046007"/>
              <a:ext cx="197167" cy="2210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9936" y="2045995"/>
              <a:ext cx="177482" cy="21587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40337" y="2049792"/>
              <a:ext cx="186055" cy="212090"/>
            </a:xfrm>
            <a:custGeom>
              <a:avLst/>
              <a:gdLst/>
              <a:ahLst/>
              <a:cxnLst/>
              <a:rect l="l" t="t" r="r" b="b"/>
              <a:pathLst>
                <a:path w="186054" h="212089">
                  <a:moveTo>
                    <a:pt x="185928" y="203200"/>
                  </a:moveTo>
                  <a:lnTo>
                    <a:pt x="185077" y="203200"/>
                  </a:lnTo>
                  <a:lnTo>
                    <a:pt x="185077" y="193040"/>
                  </a:lnTo>
                  <a:lnTo>
                    <a:pt x="184416" y="193040"/>
                  </a:lnTo>
                  <a:lnTo>
                    <a:pt x="184416" y="181610"/>
                  </a:lnTo>
                  <a:lnTo>
                    <a:pt x="183959" y="181610"/>
                  </a:lnTo>
                  <a:lnTo>
                    <a:pt x="183959" y="167640"/>
                  </a:lnTo>
                  <a:lnTo>
                    <a:pt x="183654" y="167640"/>
                  </a:lnTo>
                  <a:lnTo>
                    <a:pt x="183654" y="153670"/>
                  </a:lnTo>
                  <a:lnTo>
                    <a:pt x="183400" y="153670"/>
                  </a:lnTo>
                  <a:lnTo>
                    <a:pt x="183400" y="139700"/>
                  </a:lnTo>
                  <a:lnTo>
                    <a:pt x="183235" y="139700"/>
                  </a:lnTo>
                  <a:lnTo>
                    <a:pt x="183235" y="125730"/>
                  </a:lnTo>
                  <a:lnTo>
                    <a:pt x="183222" y="113030"/>
                  </a:lnTo>
                  <a:lnTo>
                    <a:pt x="183286" y="110490"/>
                  </a:lnTo>
                  <a:lnTo>
                    <a:pt x="183299" y="101600"/>
                  </a:lnTo>
                  <a:lnTo>
                    <a:pt x="183299" y="87630"/>
                  </a:lnTo>
                  <a:lnTo>
                    <a:pt x="183299" y="0"/>
                  </a:lnTo>
                  <a:lnTo>
                    <a:pt x="144894" y="0"/>
                  </a:lnTo>
                  <a:lnTo>
                    <a:pt x="144894" y="83820"/>
                  </a:lnTo>
                  <a:lnTo>
                    <a:pt x="41109" y="83820"/>
                  </a:lnTo>
                  <a:lnTo>
                    <a:pt x="411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38" y="8890"/>
                  </a:lnTo>
                  <a:lnTo>
                    <a:pt x="838" y="19050"/>
                  </a:lnTo>
                  <a:lnTo>
                    <a:pt x="1485" y="19050"/>
                  </a:lnTo>
                  <a:lnTo>
                    <a:pt x="1485" y="30480"/>
                  </a:lnTo>
                  <a:lnTo>
                    <a:pt x="1968" y="30480"/>
                  </a:lnTo>
                  <a:lnTo>
                    <a:pt x="1968" y="44450"/>
                  </a:lnTo>
                  <a:lnTo>
                    <a:pt x="2273" y="44450"/>
                  </a:lnTo>
                  <a:lnTo>
                    <a:pt x="2273" y="58420"/>
                  </a:lnTo>
                  <a:lnTo>
                    <a:pt x="2451" y="58420"/>
                  </a:lnTo>
                  <a:lnTo>
                    <a:pt x="2451" y="83820"/>
                  </a:lnTo>
                  <a:lnTo>
                    <a:pt x="2540" y="87630"/>
                  </a:lnTo>
                  <a:lnTo>
                    <a:pt x="2616" y="101600"/>
                  </a:lnTo>
                  <a:lnTo>
                    <a:pt x="2692" y="110490"/>
                  </a:lnTo>
                  <a:lnTo>
                    <a:pt x="2692" y="113030"/>
                  </a:lnTo>
                  <a:lnTo>
                    <a:pt x="2692" y="212090"/>
                  </a:lnTo>
                  <a:lnTo>
                    <a:pt x="41109" y="212090"/>
                  </a:lnTo>
                  <a:lnTo>
                    <a:pt x="41109" y="113030"/>
                  </a:lnTo>
                  <a:lnTo>
                    <a:pt x="144894" y="113030"/>
                  </a:lnTo>
                  <a:lnTo>
                    <a:pt x="144894" y="212090"/>
                  </a:lnTo>
                  <a:lnTo>
                    <a:pt x="185928" y="212090"/>
                  </a:lnTo>
                  <a:lnTo>
                    <a:pt x="185928" y="20320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0146" y="2046007"/>
              <a:ext cx="197167" cy="2210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27420" y="2050160"/>
              <a:ext cx="203403" cy="2137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88443" y="2046007"/>
              <a:ext cx="197192" cy="2210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45440" y="2049792"/>
              <a:ext cx="159385" cy="212090"/>
            </a:xfrm>
            <a:custGeom>
              <a:avLst/>
              <a:gdLst/>
              <a:ahLst/>
              <a:cxnLst/>
              <a:rect l="l" t="t" r="r" b="b"/>
              <a:pathLst>
                <a:path w="159384" h="212089">
                  <a:moveTo>
                    <a:pt x="159346" y="0"/>
                  </a:moveTo>
                  <a:lnTo>
                    <a:pt x="1587" y="0"/>
                  </a:lnTo>
                  <a:lnTo>
                    <a:pt x="1587" y="33020"/>
                  </a:lnTo>
                  <a:lnTo>
                    <a:pt x="1587" y="148590"/>
                  </a:lnTo>
                  <a:lnTo>
                    <a:pt x="1549" y="158750"/>
                  </a:lnTo>
                  <a:lnTo>
                    <a:pt x="1447" y="168910"/>
                  </a:lnTo>
                  <a:lnTo>
                    <a:pt x="1333" y="177800"/>
                  </a:lnTo>
                  <a:lnTo>
                    <a:pt x="1320" y="186690"/>
                  </a:lnTo>
                  <a:lnTo>
                    <a:pt x="1295" y="198120"/>
                  </a:lnTo>
                  <a:lnTo>
                    <a:pt x="825" y="198120"/>
                  </a:lnTo>
                  <a:lnTo>
                    <a:pt x="825" y="205740"/>
                  </a:lnTo>
                  <a:lnTo>
                    <a:pt x="0" y="205740"/>
                  </a:lnTo>
                  <a:lnTo>
                    <a:pt x="0" y="212090"/>
                  </a:lnTo>
                  <a:lnTo>
                    <a:pt x="40005" y="212090"/>
                  </a:lnTo>
                  <a:lnTo>
                    <a:pt x="40005" y="205740"/>
                  </a:lnTo>
                  <a:lnTo>
                    <a:pt x="40005" y="198120"/>
                  </a:lnTo>
                  <a:lnTo>
                    <a:pt x="40005" y="33020"/>
                  </a:lnTo>
                  <a:lnTo>
                    <a:pt x="159346" y="33020"/>
                  </a:lnTo>
                  <a:lnTo>
                    <a:pt x="15934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48183" y="2046007"/>
              <a:ext cx="197192" cy="2210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10120" y="2049792"/>
              <a:ext cx="179070" cy="212090"/>
            </a:xfrm>
            <a:custGeom>
              <a:avLst/>
              <a:gdLst/>
              <a:ahLst/>
              <a:cxnLst/>
              <a:rect l="l" t="t" r="r" b="b"/>
              <a:pathLst>
                <a:path w="179070" h="212089">
                  <a:moveTo>
                    <a:pt x="179070" y="203200"/>
                  </a:moveTo>
                  <a:lnTo>
                    <a:pt x="178219" y="203200"/>
                  </a:lnTo>
                  <a:lnTo>
                    <a:pt x="178219" y="193040"/>
                  </a:lnTo>
                  <a:lnTo>
                    <a:pt x="177571" y="193040"/>
                  </a:lnTo>
                  <a:lnTo>
                    <a:pt x="177571" y="181610"/>
                  </a:lnTo>
                  <a:lnTo>
                    <a:pt x="177114" y="181610"/>
                  </a:lnTo>
                  <a:lnTo>
                    <a:pt x="177114" y="167640"/>
                  </a:lnTo>
                  <a:lnTo>
                    <a:pt x="176796" y="167640"/>
                  </a:lnTo>
                  <a:lnTo>
                    <a:pt x="176796" y="153670"/>
                  </a:lnTo>
                  <a:lnTo>
                    <a:pt x="176555" y="153670"/>
                  </a:lnTo>
                  <a:lnTo>
                    <a:pt x="176555" y="139700"/>
                  </a:lnTo>
                  <a:lnTo>
                    <a:pt x="176390" y="139700"/>
                  </a:lnTo>
                  <a:lnTo>
                    <a:pt x="176390" y="125730"/>
                  </a:lnTo>
                  <a:lnTo>
                    <a:pt x="176377" y="110490"/>
                  </a:lnTo>
                  <a:lnTo>
                    <a:pt x="176428" y="30480"/>
                  </a:lnTo>
                  <a:lnTo>
                    <a:pt x="176428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110490"/>
                  </a:lnTo>
                  <a:lnTo>
                    <a:pt x="0" y="212090"/>
                  </a:lnTo>
                  <a:lnTo>
                    <a:pt x="38417" y="212090"/>
                  </a:lnTo>
                  <a:lnTo>
                    <a:pt x="38417" y="30480"/>
                  </a:lnTo>
                  <a:lnTo>
                    <a:pt x="138036" y="30480"/>
                  </a:lnTo>
                  <a:lnTo>
                    <a:pt x="138036" y="212090"/>
                  </a:lnTo>
                  <a:lnTo>
                    <a:pt x="179070" y="212090"/>
                  </a:lnTo>
                  <a:lnTo>
                    <a:pt x="179070" y="20320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45350" y="2050160"/>
              <a:ext cx="203403" cy="2137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08456" y="2046007"/>
              <a:ext cx="197167" cy="2210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47800" y="2049792"/>
              <a:ext cx="194310" cy="212090"/>
            </a:xfrm>
            <a:custGeom>
              <a:avLst/>
              <a:gdLst/>
              <a:ahLst/>
              <a:cxnLst/>
              <a:rect l="l" t="t" r="r" b="b"/>
              <a:pathLst>
                <a:path w="194309" h="212089">
                  <a:moveTo>
                    <a:pt x="19406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7825" y="30480"/>
                  </a:lnTo>
                  <a:lnTo>
                    <a:pt x="77825" y="212090"/>
                  </a:lnTo>
                  <a:lnTo>
                    <a:pt x="116243" y="212090"/>
                  </a:lnTo>
                  <a:lnTo>
                    <a:pt x="116243" y="30480"/>
                  </a:lnTo>
                  <a:lnTo>
                    <a:pt x="194068" y="30480"/>
                  </a:lnTo>
                  <a:lnTo>
                    <a:pt x="194068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3997" y="2046007"/>
              <a:ext cx="186713" cy="2210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11820" y="2050160"/>
              <a:ext cx="203403" cy="2137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83206" y="2050160"/>
              <a:ext cx="179565" cy="21379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721687" y="2049792"/>
              <a:ext cx="299085" cy="303530"/>
            </a:xfrm>
            <a:custGeom>
              <a:avLst/>
              <a:gdLst/>
              <a:ahLst/>
              <a:cxnLst/>
              <a:rect l="l" t="t" r="r" b="b"/>
              <a:pathLst>
                <a:path w="299084" h="303530">
                  <a:moveTo>
                    <a:pt x="298488" y="181610"/>
                  </a:moveTo>
                  <a:lnTo>
                    <a:pt x="265252" y="181610"/>
                  </a:lnTo>
                  <a:lnTo>
                    <a:pt x="265252" y="101600"/>
                  </a:lnTo>
                  <a:lnTo>
                    <a:pt x="265252" y="87630"/>
                  </a:lnTo>
                  <a:lnTo>
                    <a:pt x="265264" y="72390"/>
                  </a:lnTo>
                  <a:lnTo>
                    <a:pt x="265341" y="58420"/>
                  </a:lnTo>
                  <a:lnTo>
                    <a:pt x="265595" y="58420"/>
                  </a:lnTo>
                  <a:lnTo>
                    <a:pt x="265595" y="44450"/>
                  </a:lnTo>
                  <a:lnTo>
                    <a:pt x="265925" y="44450"/>
                  </a:lnTo>
                  <a:lnTo>
                    <a:pt x="265925" y="31750"/>
                  </a:lnTo>
                  <a:lnTo>
                    <a:pt x="266090" y="31750"/>
                  </a:lnTo>
                  <a:lnTo>
                    <a:pt x="266090" y="30480"/>
                  </a:lnTo>
                  <a:lnTo>
                    <a:pt x="266344" y="30480"/>
                  </a:lnTo>
                  <a:lnTo>
                    <a:pt x="266344" y="19050"/>
                  </a:lnTo>
                  <a:lnTo>
                    <a:pt x="266954" y="19050"/>
                  </a:lnTo>
                  <a:lnTo>
                    <a:pt x="266954" y="8890"/>
                  </a:lnTo>
                  <a:lnTo>
                    <a:pt x="267881" y="8890"/>
                  </a:lnTo>
                  <a:lnTo>
                    <a:pt x="267881" y="0"/>
                  </a:lnTo>
                  <a:lnTo>
                    <a:pt x="226872" y="0"/>
                  </a:lnTo>
                  <a:lnTo>
                    <a:pt x="226872" y="8890"/>
                  </a:lnTo>
                  <a:lnTo>
                    <a:pt x="226872" y="19050"/>
                  </a:lnTo>
                  <a:lnTo>
                    <a:pt x="226872" y="181610"/>
                  </a:lnTo>
                  <a:lnTo>
                    <a:pt x="153174" y="181610"/>
                  </a:lnTo>
                  <a:lnTo>
                    <a:pt x="153174" y="0"/>
                  </a:lnTo>
                  <a:lnTo>
                    <a:pt x="114795" y="0"/>
                  </a:lnTo>
                  <a:lnTo>
                    <a:pt x="114795" y="181610"/>
                  </a:lnTo>
                  <a:lnTo>
                    <a:pt x="41109" y="181610"/>
                  </a:lnTo>
                  <a:lnTo>
                    <a:pt x="411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38" y="8890"/>
                  </a:lnTo>
                  <a:lnTo>
                    <a:pt x="838" y="19050"/>
                  </a:lnTo>
                  <a:lnTo>
                    <a:pt x="1485" y="19050"/>
                  </a:lnTo>
                  <a:lnTo>
                    <a:pt x="1485" y="30480"/>
                  </a:lnTo>
                  <a:lnTo>
                    <a:pt x="1790" y="30480"/>
                  </a:lnTo>
                  <a:lnTo>
                    <a:pt x="1790" y="31750"/>
                  </a:lnTo>
                  <a:lnTo>
                    <a:pt x="1993" y="31750"/>
                  </a:lnTo>
                  <a:lnTo>
                    <a:pt x="1993" y="44450"/>
                  </a:lnTo>
                  <a:lnTo>
                    <a:pt x="2273" y="44450"/>
                  </a:lnTo>
                  <a:lnTo>
                    <a:pt x="2273" y="58420"/>
                  </a:lnTo>
                  <a:lnTo>
                    <a:pt x="2413" y="58420"/>
                  </a:lnTo>
                  <a:lnTo>
                    <a:pt x="2413" y="72390"/>
                  </a:lnTo>
                  <a:lnTo>
                    <a:pt x="2501" y="87630"/>
                  </a:lnTo>
                  <a:lnTo>
                    <a:pt x="2616" y="101600"/>
                  </a:lnTo>
                  <a:lnTo>
                    <a:pt x="2692" y="181610"/>
                  </a:lnTo>
                  <a:lnTo>
                    <a:pt x="2692" y="212090"/>
                  </a:lnTo>
                  <a:lnTo>
                    <a:pt x="262750" y="212090"/>
                  </a:lnTo>
                  <a:lnTo>
                    <a:pt x="262750" y="218440"/>
                  </a:lnTo>
                  <a:lnTo>
                    <a:pt x="263956" y="218440"/>
                  </a:lnTo>
                  <a:lnTo>
                    <a:pt x="263956" y="226060"/>
                  </a:lnTo>
                  <a:lnTo>
                    <a:pt x="264985" y="226060"/>
                  </a:lnTo>
                  <a:lnTo>
                    <a:pt x="264985" y="233680"/>
                  </a:lnTo>
                  <a:lnTo>
                    <a:pt x="265760" y="233680"/>
                  </a:lnTo>
                  <a:lnTo>
                    <a:pt x="265760" y="241300"/>
                  </a:lnTo>
                  <a:lnTo>
                    <a:pt x="266357" y="241300"/>
                  </a:lnTo>
                  <a:lnTo>
                    <a:pt x="266357" y="248920"/>
                  </a:lnTo>
                  <a:lnTo>
                    <a:pt x="266877" y="248920"/>
                  </a:lnTo>
                  <a:lnTo>
                    <a:pt x="266877" y="257810"/>
                  </a:lnTo>
                  <a:lnTo>
                    <a:pt x="267500" y="257810"/>
                  </a:lnTo>
                  <a:lnTo>
                    <a:pt x="267500" y="274320"/>
                  </a:lnTo>
                  <a:lnTo>
                    <a:pt x="267957" y="274320"/>
                  </a:lnTo>
                  <a:lnTo>
                    <a:pt x="267957" y="281940"/>
                  </a:lnTo>
                  <a:lnTo>
                    <a:pt x="268122" y="281940"/>
                  </a:lnTo>
                  <a:lnTo>
                    <a:pt x="268122" y="295910"/>
                  </a:lnTo>
                  <a:lnTo>
                    <a:pt x="268287" y="295910"/>
                  </a:lnTo>
                  <a:lnTo>
                    <a:pt x="268287" y="303530"/>
                  </a:lnTo>
                  <a:lnTo>
                    <a:pt x="298488" y="303530"/>
                  </a:lnTo>
                  <a:lnTo>
                    <a:pt x="298488" y="295910"/>
                  </a:lnTo>
                  <a:lnTo>
                    <a:pt x="298488" y="281940"/>
                  </a:lnTo>
                  <a:lnTo>
                    <a:pt x="298488" y="212090"/>
                  </a:lnTo>
                  <a:lnTo>
                    <a:pt x="298488" y="18161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73057" y="2050160"/>
              <a:ext cx="187858" cy="2117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4106" y="2045995"/>
              <a:ext cx="177482" cy="21587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55693" y="2706382"/>
              <a:ext cx="112395" cy="133350"/>
            </a:xfrm>
            <a:custGeom>
              <a:avLst/>
              <a:gdLst/>
              <a:ahLst/>
              <a:cxnLst/>
              <a:rect l="l" t="t" r="r" b="b"/>
              <a:pathLst>
                <a:path w="112395" h="133350">
                  <a:moveTo>
                    <a:pt x="112242" y="128270"/>
                  </a:moveTo>
                  <a:lnTo>
                    <a:pt x="111620" y="128270"/>
                  </a:lnTo>
                  <a:lnTo>
                    <a:pt x="111620" y="120650"/>
                  </a:lnTo>
                  <a:lnTo>
                    <a:pt x="111175" y="120650"/>
                  </a:lnTo>
                  <a:lnTo>
                    <a:pt x="111175" y="114300"/>
                  </a:lnTo>
                  <a:lnTo>
                    <a:pt x="110947" y="114300"/>
                  </a:lnTo>
                  <a:lnTo>
                    <a:pt x="110947" y="105410"/>
                  </a:lnTo>
                  <a:lnTo>
                    <a:pt x="110807" y="105410"/>
                  </a:lnTo>
                  <a:lnTo>
                    <a:pt x="110807" y="96520"/>
                  </a:lnTo>
                  <a:lnTo>
                    <a:pt x="110655" y="96520"/>
                  </a:lnTo>
                  <a:lnTo>
                    <a:pt x="110655" y="87630"/>
                  </a:lnTo>
                  <a:lnTo>
                    <a:pt x="110540" y="78740"/>
                  </a:lnTo>
                  <a:lnTo>
                    <a:pt x="110553" y="69850"/>
                  </a:lnTo>
                  <a:lnTo>
                    <a:pt x="110591" y="19050"/>
                  </a:lnTo>
                  <a:lnTo>
                    <a:pt x="110591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24079" y="133350"/>
                  </a:lnTo>
                  <a:lnTo>
                    <a:pt x="24079" y="19050"/>
                  </a:lnTo>
                  <a:lnTo>
                    <a:pt x="86525" y="19050"/>
                  </a:lnTo>
                  <a:lnTo>
                    <a:pt x="86525" y="133350"/>
                  </a:lnTo>
                  <a:lnTo>
                    <a:pt x="112242" y="133350"/>
                  </a:lnTo>
                  <a:lnTo>
                    <a:pt x="112242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11027" y="2704401"/>
              <a:ext cx="123609" cy="13856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71821" y="2706801"/>
              <a:ext cx="152882" cy="1329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64087" y="2704401"/>
              <a:ext cx="123609" cy="13856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126469" y="2706382"/>
              <a:ext cx="100330" cy="133350"/>
            </a:xfrm>
            <a:custGeom>
              <a:avLst/>
              <a:gdLst/>
              <a:ahLst/>
              <a:cxnLst/>
              <a:rect l="l" t="t" r="r" b="b"/>
              <a:pathLst>
                <a:path w="100329" h="133350">
                  <a:moveTo>
                    <a:pt x="99898" y="0"/>
                  </a:moveTo>
                  <a:lnTo>
                    <a:pt x="1016" y="0"/>
                  </a:lnTo>
                  <a:lnTo>
                    <a:pt x="1016" y="20320"/>
                  </a:lnTo>
                  <a:lnTo>
                    <a:pt x="1016" y="102870"/>
                  </a:lnTo>
                  <a:lnTo>
                    <a:pt x="927" y="110490"/>
                  </a:lnTo>
                  <a:lnTo>
                    <a:pt x="850" y="116840"/>
                  </a:lnTo>
                  <a:lnTo>
                    <a:pt x="838" y="124460"/>
                  </a:lnTo>
                  <a:lnTo>
                    <a:pt x="533" y="124460"/>
                  </a:lnTo>
                  <a:lnTo>
                    <a:pt x="533" y="129540"/>
                  </a:lnTo>
                  <a:lnTo>
                    <a:pt x="0" y="129540"/>
                  </a:lnTo>
                  <a:lnTo>
                    <a:pt x="0" y="133350"/>
                  </a:lnTo>
                  <a:lnTo>
                    <a:pt x="25082" y="133350"/>
                  </a:lnTo>
                  <a:lnTo>
                    <a:pt x="25082" y="129540"/>
                  </a:lnTo>
                  <a:lnTo>
                    <a:pt x="25082" y="124460"/>
                  </a:lnTo>
                  <a:lnTo>
                    <a:pt x="25082" y="116840"/>
                  </a:lnTo>
                  <a:lnTo>
                    <a:pt x="25082" y="110490"/>
                  </a:lnTo>
                  <a:lnTo>
                    <a:pt x="25082" y="102870"/>
                  </a:lnTo>
                  <a:lnTo>
                    <a:pt x="25082" y="20320"/>
                  </a:lnTo>
                  <a:lnTo>
                    <a:pt x="99898" y="20320"/>
                  </a:lnTo>
                  <a:lnTo>
                    <a:pt x="99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13730" y="2704401"/>
              <a:ext cx="117043" cy="13856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57508" y="2704210"/>
              <a:ext cx="123583" cy="13876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559628" y="270638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88279" y="2644558"/>
              <a:ext cx="1464792" cy="2589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281748" y="270638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38212" y="2707004"/>
              <a:ext cx="112534" cy="1340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52461" y="2707004"/>
              <a:ext cx="153530" cy="18996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31747" y="2704401"/>
              <a:ext cx="123609" cy="13856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82115" y="2707004"/>
              <a:ext cx="128143" cy="1327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36547" y="2704401"/>
              <a:ext cx="123609" cy="13856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3651" y="2707004"/>
              <a:ext cx="153530" cy="18996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471637" y="2706382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40" h="133350">
                  <a:moveTo>
                    <a:pt x="116573" y="128270"/>
                  </a:moveTo>
                  <a:lnTo>
                    <a:pt x="115989" y="128270"/>
                  </a:lnTo>
                  <a:lnTo>
                    <a:pt x="115989" y="120650"/>
                  </a:lnTo>
                  <a:lnTo>
                    <a:pt x="115557" y="120650"/>
                  </a:lnTo>
                  <a:lnTo>
                    <a:pt x="115557" y="114300"/>
                  </a:lnTo>
                  <a:lnTo>
                    <a:pt x="115303" y="114300"/>
                  </a:lnTo>
                  <a:lnTo>
                    <a:pt x="115303" y="105410"/>
                  </a:lnTo>
                  <a:lnTo>
                    <a:pt x="115138" y="105410"/>
                  </a:lnTo>
                  <a:lnTo>
                    <a:pt x="115138" y="96520"/>
                  </a:lnTo>
                  <a:lnTo>
                    <a:pt x="115023" y="87630"/>
                  </a:lnTo>
                  <a:lnTo>
                    <a:pt x="114935" y="78740"/>
                  </a:lnTo>
                  <a:lnTo>
                    <a:pt x="114909" y="71120"/>
                  </a:lnTo>
                  <a:lnTo>
                    <a:pt x="114909" y="64770"/>
                  </a:lnTo>
                  <a:lnTo>
                    <a:pt x="114909" y="0"/>
                  </a:lnTo>
                  <a:lnTo>
                    <a:pt x="90843" y="0"/>
                  </a:lnTo>
                  <a:lnTo>
                    <a:pt x="90843" y="52070"/>
                  </a:lnTo>
                  <a:lnTo>
                    <a:pt x="25793" y="5207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498" y="52070"/>
                  </a:lnTo>
                  <a:lnTo>
                    <a:pt x="1524" y="54610"/>
                  </a:lnTo>
                  <a:lnTo>
                    <a:pt x="1625" y="64770"/>
                  </a:lnTo>
                  <a:lnTo>
                    <a:pt x="1727" y="64770"/>
                  </a:lnTo>
                  <a:lnTo>
                    <a:pt x="1727" y="133350"/>
                  </a:lnTo>
                  <a:lnTo>
                    <a:pt x="25793" y="133350"/>
                  </a:lnTo>
                  <a:lnTo>
                    <a:pt x="25793" y="71120"/>
                  </a:lnTo>
                  <a:lnTo>
                    <a:pt x="90843" y="71120"/>
                  </a:lnTo>
                  <a:lnTo>
                    <a:pt x="90843" y="133350"/>
                  </a:lnTo>
                  <a:lnTo>
                    <a:pt x="116573" y="133350"/>
                  </a:lnTo>
                  <a:lnTo>
                    <a:pt x="116573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19553" y="2707004"/>
              <a:ext cx="131406" cy="19646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61666" y="2706801"/>
              <a:ext cx="104736" cy="13291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83853" y="2704401"/>
              <a:ext cx="169151" cy="13856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08478" y="2704210"/>
              <a:ext cx="123583" cy="1387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64636" y="2704210"/>
              <a:ext cx="108000" cy="13876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500438" y="270638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56902" y="2707004"/>
              <a:ext cx="112534" cy="13402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80341" y="2639339"/>
              <a:ext cx="865052" cy="25763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74248" y="270638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72" y="133350"/>
                  </a:lnTo>
                  <a:lnTo>
                    <a:pt x="72872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25518" y="2704210"/>
              <a:ext cx="123583" cy="13876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52754" y="5094109"/>
              <a:ext cx="2790190" cy="579120"/>
            </a:xfrm>
            <a:custGeom>
              <a:avLst/>
              <a:gdLst/>
              <a:ahLst/>
              <a:cxnLst/>
              <a:rect l="l" t="t" r="r" b="b"/>
              <a:pathLst>
                <a:path w="2790190" h="579120">
                  <a:moveTo>
                    <a:pt x="294500" y="310934"/>
                  </a:moveTo>
                  <a:lnTo>
                    <a:pt x="284619" y="260667"/>
                  </a:lnTo>
                  <a:lnTo>
                    <a:pt x="255231" y="221399"/>
                  </a:lnTo>
                  <a:lnTo>
                    <a:pt x="236499" y="209118"/>
                  </a:lnTo>
                  <a:lnTo>
                    <a:pt x="236499" y="310934"/>
                  </a:lnTo>
                  <a:lnTo>
                    <a:pt x="235585" y="325653"/>
                  </a:lnTo>
                  <a:lnTo>
                    <a:pt x="213995" y="369785"/>
                  </a:lnTo>
                  <a:lnTo>
                    <a:pt x="171107" y="392315"/>
                  </a:lnTo>
                  <a:lnTo>
                    <a:pt x="130898" y="397205"/>
                  </a:lnTo>
                  <a:lnTo>
                    <a:pt x="107505" y="397002"/>
                  </a:lnTo>
                  <a:lnTo>
                    <a:pt x="87617" y="396621"/>
                  </a:lnTo>
                  <a:lnTo>
                    <a:pt x="65684" y="395770"/>
                  </a:lnTo>
                  <a:lnTo>
                    <a:pt x="60985" y="395719"/>
                  </a:lnTo>
                  <a:lnTo>
                    <a:pt x="60985" y="233578"/>
                  </a:lnTo>
                  <a:lnTo>
                    <a:pt x="127914" y="233578"/>
                  </a:lnTo>
                  <a:lnTo>
                    <a:pt x="173964" y="238074"/>
                  </a:lnTo>
                  <a:lnTo>
                    <a:pt x="220560" y="262204"/>
                  </a:lnTo>
                  <a:lnTo>
                    <a:pt x="236499" y="310934"/>
                  </a:lnTo>
                  <a:lnTo>
                    <a:pt x="236499" y="209118"/>
                  </a:lnTo>
                  <a:lnTo>
                    <a:pt x="232549" y="206527"/>
                  </a:lnTo>
                  <a:lnTo>
                    <a:pt x="203746" y="195846"/>
                  </a:lnTo>
                  <a:lnTo>
                    <a:pt x="168859" y="189471"/>
                  </a:lnTo>
                  <a:lnTo>
                    <a:pt x="127914" y="187477"/>
                  </a:lnTo>
                  <a:lnTo>
                    <a:pt x="60985" y="187477"/>
                  </a:lnTo>
                  <a:lnTo>
                    <a:pt x="60985" y="56591"/>
                  </a:lnTo>
                  <a:lnTo>
                    <a:pt x="136550" y="56591"/>
                  </a:lnTo>
                  <a:lnTo>
                    <a:pt x="214490" y="57188"/>
                  </a:lnTo>
                  <a:lnTo>
                    <a:pt x="230441" y="57645"/>
                  </a:lnTo>
                  <a:lnTo>
                    <a:pt x="244373" y="58432"/>
                  </a:lnTo>
                  <a:lnTo>
                    <a:pt x="256298" y="59563"/>
                  </a:lnTo>
                  <a:lnTo>
                    <a:pt x="266242" y="61061"/>
                  </a:lnTo>
                  <a:lnTo>
                    <a:pt x="266242" y="56591"/>
                  </a:lnTo>
                  <a:lnTo>
                    <a:pt x="266242" y="7505"/>
                  </a:lnTo>
                  <a:lnTo>
                    <a:pt x="0" y="7505"/>
                  </a:lnTo>
                  <a:lnTo>
                    <a:pt x="1447" y="17399"/>
                  </a:lnTo>
                  <a:lnTo>
                    <a:pt x="2527" y="29235"/>
                  </a:lnTo>
                  <a:lnTo>
                    <a:pt x="4076" y="76606"/>
                  </a:lnTo>
                  <a:lnTo>
                    <a:pt x="4254" y="115379"/>
                  </a:lnTo>
                  <a:lnTo>
                    <a:pt x="4470" y="136906"/>
                  </a:lnTo>
                  <a:lnTo>
                    <a:pt x="4406" y="325653"/>
                  </a:lnTo>
                  <a:lnTo>
                    <a:pt x="3911" y="383603"/>
                  </a:lnTo>
                  <a:lnTo>
                    <a:pt x="1397" y="431711"/>
                  </a:lnTo>
                  <a:lnTo>
                    <a:pt x="0" y="441820"/>
                  </a:lnTo>
                  <a:lnTo>
                    <a:pt x="3619" y="441820"/>
                  </a:lnTo>
                  <a:lnTo>
                    <a:pt x="11607" y="442252"/>
                  </a:lnTo>
                  <a:lnTo>
                    <a:pt x="42252" y="443306"/>
                  </a:lnTo>
                  <a:lnTo>
                    <a:pt x="72834" y="443941"/>
                  </a:lnTo>
                  <a:lnTo>
                    <a:pt x="84188" y="444334"/>
                  </a:lnTo>
                  <a:lnTo>
                    <a:pt x="129705" y="444792"/>
                  </a:lnTo>
                  <a:lnTo>
                    <a:pt x="181610" y="440055"/>
                  </a:lnTo>
                  <a:lnTo>
                    <a:pt x="223266" y="426364"/>
                  </a:lnTo>
                  <a:lnTo>
                    <a:pt x="254850" y="404863"/>
                  </a:lnTo>
                  <a:lnTo>
                    <a:pt x="262064" y="397205"/>
                  </a:lnTo>
                  <a:lnTo>
                    <a:pt x="267106" y="391871"/>
                  </a:lnTo>
                  <a:lnTo>
                    <a:pt x="277101" y="377431"/>
                  </a:lnTo>
                  <a:lnTo>
                    <a:pt x="284695" y="361784"/>
                  </a:lnTo>
                  <a:lnTo>
                    <a:pt x="290093" y="345414"/>
                  </a:lnTo>
                  <a:lnTo>
                    <a:pt x="293357" y="328422"/>
                  </a:lnTo>
                  <a:lnTo>
                    <a:pt x="294500" y="310934"/>
                  </a:lnTo>
                  <a:close/>
                </a:path>
                <a:path w="2790190" h="579120">
                  <a:moveTo>
                    <a:pt x="895108" y="221691"/>
                  </a:moveTo>
                  <a:lnTo>
                    <a:pt x="889025" y="155714"/>
                  </a:lnTo>
                  <a:lnTo>
                    <a:pt x="871016" y="100926"/>
                  </a:lnTo>
                  <a:lnTo>
                    <a:pt x="843051" y="57378"/>
                  </a:lnTo>
                  <a:lnTo>
                    <a:pt x="837095" y="51231"/>
                  </a:lnTo>
                  <a:lnTo>
                    <a:pt x="837095" y="229120"/>
                  </a:lnTo>
                  <a:lnTo>
                    <a:pt x="834999" y="266471"/>
                  </a:lnTo>
                  <a:lnTo>
                    <a:pt x="818603" y="328180"/>
                  </a:lnTo>
                  <a:lnTo>
                    <a:pt x="786980" y="372148"/>
                  </a:lnTo>
                  <a:lnTo>
                    <a:pt x="744524" y="394284"/>
                  </a:lnTo>
                  <a:lnTo>
                    <a:pt x="719607" y="397205"/>
                  </a:lnTo>
                  <a:lnTo>
                    <a:pt x="693267" y="394208"/>
                  </a:lnTo>
                  <a:lnTo>
                    <a:pt x="649566" y="370306"/>
                  </a:lnTo>
                  <a:lnTo>
                    <a:pt x="618401" y="323456"/>
                  </a:lnTo>
                  <a:lnTo>
                    <a:pt x="602526" y="258762"/>
                  </a:lnTo>
                  <a:lnTo>
                    <a:pt x="601649" y="241020"/>
                  </a:lnTo>
                  <a:lnTo>
                    <a:pt x="600621" y="220205"/>
                  </a:lnTo>
                  <a:lnTo>
                    <a:pt x="604139" y="172123"/>
                  </a:lnTo>
                  <a:lnTo>
                    <a:pt x="615340" y="130962"/>
                  </a:lnTo>
                  <a:lnTo>
                    <a:pt x="644080" y="83959"/>
                  </a:lnTo>
                  <a:lnTo>
                    <a:pt x="685901" y="57251"/>
                  </a:lnTo>
                  <a:lnTo>
                    <a:pt x="719607" y="52133"/>
                  </a:lnTo>
                  <a:lnTo>
                    <a:pt x="745337" y="55067"/>
                  </a:lnTo>
                  <a:lnTo>
                    <a:pt x="788225" y="78676"/>
                  </a:lnTo>
                  <a:lnTo>
                    <a:pt x="819327" y="125247"/>
                  </a:lnTo>
                  <a:lnTo>
                    <a:pt x="835012" y="190030"/>
                  </a:lnTo>
                  <a:lnTo>
                    <a:pt x="837095" y="229120"/>
                  </a:lnTo>
                  <a:lnTo>
                    <a:pt x="837095" y="51231"/>
                  </a:lnTo>
                  <a:lnTo>
                    <a:pt x="807656" y="25793"/>
                  </a:lnTo>
                  <a:lnTo>
                    <a:pt x="766673" y="6477"/>
                  </a:lnTo>
                  <a:lnTo>
                    <a:pt x="722579" y="63"/>
                  </a:lnTo>
                  <a:lnTo>
                    <a:pt x="705294" y="1016"/>
                  </a:lnTo>
                  <a:lnTo>
                    <a:pt x="655942" y="15532"/>
                  </a:lnTo>
                  <a:lnTo>
                    <a:pt x="612063" y="46494"/>
                  </a:lnTo>
                  <a:lnTo>
                    <a:pt x="587476" y="75984"/>
                  </a:lnTo>
                  <a:lnTo>
                    <a:pt x="567791" y="111747"/>
                  </a:lnTo>
                  <a:lnTo>
                    <a:pt x="553681" y="153746"/>
                  </a:lnTo>
                  <a:lnTo>
                    <a:pt x="547344" y="193433"/>
                  </a:lnTo>
                  <a:lnTo>
                    <a:pt x="471195" y="193433"/>
                  </a:lnTo>
                  <a:lnTo>
                    <a:pt x="471195" y="7505"/>
                  </a:lnTo>
                  <a:lnTo>
                    <a:pt x="410210" y="7505"/>
                  </a:lnTo>
                  <a:lnTo>
                    <a:pt x="411657" y="17399"/>
                  </a:lnTo>
                  <a:lnTo>
                    <a:pt x="412737" y="29235"/>
                  </a:lnTo>
                  <a:lnTo>
                    <a:pt x="414235" y="72669"/>
                  </a:lnTo>
                  <a:lnTo>
                    <a:pt x="414451" y="111747"/>
                  </a:lnTo>
                  <a:lnTo>
                    <a:pt x="414566" y="125247"/>
                  </a:lnTo>
                  <a:lnTo>
                    <a:pt x="414616" y="333768"/>
                  </a:lnTo>
                  <a:lnTo>
                    <a:pt x="414083" y="390207"/>
                  </a:lnTo>
                  <a:lnTo>
                    <a:pt x="411607" y="431901"/>
                  </a:lnTo>
                  <a:lnTo>
                    <a:pt x="410210" y="441820"/>
                  </a:lnTo>
                  <a:lnTo>
                    <a:pt x="471195" y="441820"/>
                  </a:lnTo>
                  <a:lnTo>
                    <a:pt x="471195" y="241020"/>
                  </a:lnTo>
                  <a:lnTo>
                    <a:pt x="546125" y="241020"/>
                  </a:lnTo>
                  <a:lnTo>
                    <a:pt x="547001" y="261823"/>
                  </a:lnTo>
                  <a:lnTo>
                    <a:pt x="551345" y="293293"/>
                  </a:lnTo>
                  <a:lnTo>
                    <a:pt x="568934" y="348272"/>
                  </a:lnTo>
                  <a:lnTo>
                    <a:pt x="596099" y="391769"/>
                  </a:lnTo>
                  <a:lnTo>
                    <a:pt x="631266" y="423545"/>
                  </a:lnTo>
                  <a:lnTo>
                    <a:pt x="671957" y="442696"/>
                  </a:lnTo>
                  <a:lnTo>
                    <a:pt x="716622" y="449262"/>
                  </a:lnTo>
                  <a:lnTo>
                    <a:pt x="733717" y="448259"/>
                  </a:lnTo>
                  <a:lnTo>
                    <a:pt x="783107" y="433781"/>
                  </a:lnTo>
                  <a:lnTo>
                    <a:pt x="827278" y="402729"/>
                  </a:lnTo>
                  <a:lnTo>
                    <a:pt x="832548" y="397205"/>
                  </a:lnTo>
                  <a:lnTo>
                    <a:pt x="840371" y="389013"/>
                  </a:lnTo>
                  <a:lnTo>
                    <a:pt x="862914" y="356463"/>
                  </a:lnTo>
                  <a:lnTo>
                    <a:pt x="880376" y="317474"/>
                  </a:lnTo>
                  <a:lnTo>
                    <a:pt x="891374" y="272313"/>
                  </a:lnTo>
                  <a:lnTo>
                    <a:pt x="894130" y="247637"/>
                  </a:lnTo>
                  <a:lnTo>
                    <a:pt x="895108" y="221691"/>
                  </a:lnTo>
                  <a:close/>
                </a:path>
                <a:path w="2790190" h="579120">
                  <a:moveTo>
                    <a:pt x="1399197" y="392747"/>
                  </a:moveTo>
                  <a:lnTo>
                    <a:pt x="1344142" y="392747"/>
                  </a:lnTo>
                  <a:lnTo>
                    <a:pt x="1344231" y="94145"/>
                  </a:lnTo>
                  <a:lnTo>
                    <a:pt x="1345184" y="42824"/>
                  </a:lnTo>
                  <a:lnTo>
                    <a:pt x="1348613" y="7505"/>
                  </a:lnTo>
                  <a:lnTo>
                    <a:pt x="1287627" y="7505"/>
                  </a:lnTo>
                  <a:lnTo>
                    <a:pt x="1287627" y="56591"/>
                  </a:lnTo>
                  <a:lnTo>
                    <a:pt x="1287627" y="392747"/>
                  </a:lnTo>
                  <a:lnTo>
                    <a:pt x="1088326" y="392747"/>
                  </a:lnTo>
                  <a:lnTo>
                    <a:pt x="1108456" y="351358"/>
                  </a:lnTo>
                  <a:lnTo>
                    <a:pt x="1126401" y="309638"/>
                  </a:lnTo>
                  <a:lnTo>
                    <a:pt x="1142263" y="267677"/>
                  </a:lnTo>
                  <a:lnTo>
                    <a:pt x="1156131" y="225564"/>
                  </a:lnTo>
                  <a:lnTo>
                    <a:pt x="1167777" y="183172"/>
                  </a:lnTo>
                  <a:lnTo>
                    <a:pt x="1177442" y="140830"/>
                  </a:lnTo>
                  <a:lnTo>
                    <a:pt x="1185164" y="98602"/>
                  </a:lnTo>
                  <a:lnTo>
                    <a:pt x="1190955" y="56591"/>
                  </a:lnTo>
                  <a:lnTo>
                    <a:pt x="1287627" y="56591"/>
                  </a:lnTo>
                  <a:lnTo>
                    <a:pt x="1287627" y="7505"/>
                  </a:lnTo>
                  <a:lnTo>
                    <a:pt x="1138885" y="7505"/>
                  </a:lnTo>
                  <a:lnTo>
                    <a:pt x="1134198" y="57086"/>
                  </a:lnTo>
                  <a:lnTo>
                    <a:pt x="1126794" y="106502"/>
                  </a:lnTo>
                  <a:lnTo>
                    <a:pt x="1116761" y="155841"/>
                  </a:lnTo>
                  <a:lnTo>
                    <a:pt x="1104214" y="205181"/>
                  </a:lnTo>
                  <a:lnTo>
                    <a:pt x="1088847" y="253758"/>
                  </a:lnTo>
                  <a:lnTo>
                    <a:pt x="1070876" y="301180"/>
                  </a:lnTo>
                  <a:lnTo>
                    <a:pt x="1050353" y="347497"/>
                  </a:lnTo>
                  <a:lnTo>
                    <a:pt x="1027341" y="392747"/>
                  </a:lnTo>
                  <a:lnTo>
                    <a:pt x="979754" y="392747"/>
                  </a:lnTo>
                  <a:lnTo>
                    <a:pt x="979754" y="578662"/>
                  </a:lnTo>
                  <a:lnTo>
                    <a:pt x="1028827" y="578662"/>
                  </a:lnTo>
                  <a:lnTo>
                    <a:pt x="1028865" y="568883"/>
                  </a:lnTo>
                  <a:lnTo>
                    <a:pt x="1028979" y="558279"/>
                  </a:lnTo>
                  <a:lnTo>
                    <a:pt x="1030605" y="510171"/>
                  </a:lnTo>
                  <a:lnTo>
                    <a:pt x="1035215" y="462051"/>
                  </a:lnTo>
                  <a:lnTo>
                    <a:pt x="1039253" y="441820"/>
                  </a:lnTo>
                  <a:lnTo>
                    <a:pt x="1339684" y="441820"/>
                  </a:lnTo>
                  <a:lnTo>
                    <a:pt x="1346365" y="485394"/>
                  </a:lnTo>
                  <a:lnTo>
                    <a:pt x="1349349" y="535063"/>
                  </a:lnTo>
                  <a:lnTo>
                    <a:pt x="1350098" y="578662"/>
                  </a:lnTo>
                  <a:lnTo>
                    <a:pt x="1399197" y="578662"/>
                  </a:lnTo>
                  <a:lnTo>
                    <a:pt x="1399197" y="441820"/>
                  </a:lnTo>
                  <a:lnTo>
                    <a:pt x="1399197" y="392747"/>
                  </a:lnTo>
                  <a:close/>
                </a:path>
                <a:path w="2790190" h="579120">
                  <a:moveTo>
                    <a:pt x="1985670" y="441820"/>
                  </a:moveTo>
                  <a:lnTo>
                    <a:pt x="1970455" y="386969"/>
                  </a:lnTo>
                  <a:lnTo>
                    <a:pt x="1953374" y="334581"/>
                  </a:lnTo>
                  <a:lnTo>
                    <a:pt x="1935734" y="288874"/>
                  </a:lnTo>
                  <a:lnTo>
                    <a:pt x="1918741" y="254419"/>
                  </a:lnTo>
                  <a:lnTo>
                    <a:pt x="1880793" y="215658"/>
                  </a:lnTo>
                  <a:lnTo>
                    <a:pt x="1865210" y="209791"/>
                  </a:lnTo>
                  <a:lnTo>
                    <a:pt x="1870887" y="205752"/>
                  </a:lnTo>
                  <a:lnTo>
                    <a:pt x="1896414" y="172605"/>
                  </a:lnTo>
                  <a:lnTo>
                    <a:pt x="1910080" y="129654"/>
                  </a:lnTo>
                  <a:lnTo>
                    <a:pt x="1913534" y="112636"/>
                  </a:lnTo>
                  <a:lnTo>
                    <a:pt x="1915172" y="104635"/>
                  </a:lnTo>
                  <a:lnTo>
                    <a:pt x="1928469" y="64909"/>
                  </a:lnTo>
                  <a:lnTo>
                    <a:pt x="1933625" y="60604"/>
                  </a:lnTo>
                  <a:lnTo>
                    <a:pt x="1938782" y="55943"/>
                  </a:lnTo>
                  <a:lnTo>
                    <a:pt x="1944712" y="53479"/>
                  </a:lnTo>
                  <a:lnTo>
                    <a:pt x="1951482" y="53619"/>
                  </a:lnTo>
                  <a:lnTo>
                    <a:pt x="1959394" y="53619"/>
                  </a:lnTo>
                  <a:lnTo>
                    <a:pt x="1966137" y="54749"/>
                  </a:lnTo>
                  <a:lnTo>
                    <a:pt x="1972284" y="58077"/>
                  </a:lnTo>
                  <a:lnTo>
                    <a:pt x="1973326" y="53479"/>
                  </a:lnTo>
                  <a:lnTo>
                    <a:pt x="1984184" y="6007"/>
                  </a:lnTo>
                  <a:lnTo>
                    <a:pt x="1979828" y="4229"/>
                  </a:lnTo>
                  <a:lnTo>
                    <a:pt x="1973973" y="2603"/>
                  </a:lnTo>
                  <a:lnTo>
                    <a:pt x="1967064" y="1701"/>
                  </a:lnTo>
                  <a:lnTo>
                    <a:pt x="1960029" y="609"/>
                  </a:lnTo>
                  <a:lnTo>
                    <a:pt x="1953107" y="0"/>
                  </a:lnTo>
                  <a:lnTo>
                    <a:pt x="1947024" y="63"/>
                  </a:lnTo>
                  <a:lnTo>
                    <a:pt x="1929752" y="1727"/>
                  </a:lnTo>
                  <a:lnTo>
                    <a:pt x="1890483" y="26847"/>
                  </a:lnTo>
                  <a:lnTo>
                    <a:pt x="1872945" y="65265"/>
                  </a:lnTo>
                  <a:lnTo>
                    <a:pt x="1860740" y="112814"/>
                  </a:lnTo>
                  <a:lnTo>
                    <a:pt x="1857438" y="124790"/>
                  </a:lnTo>
                  <a:lnTo>
                    <a:pt x="1838401" y="165582"/>
                  </a:lnTo>
                  <a:lnTo>
                    <a:pt x="1801050" y="189992"/>
                  </a:lnTo>
                  <a:lnTo>
                    <a:pt x="1786369" y="191947"/>
                  </a:lnTo>
                  <a:lnTo>
                    <a:pt x="1765554" y="191947"/>
                  </a:lnTo>
                  <a:lnTo>
                    <a:pt x="1765554" y="7505"/>
                  </a:lnTo>
                  <a:lnTo>
                    <a:pt x="1709039" y="7505"/>
                  </a:lnTo>
                  <a:lnTo>
                    <a:pt x="1709039" y="191947"/>
                  </a:lnTo>
                  <a:lnTo>
                    <a:pt x="1688198" y="191947"/>
                  </a:lnTo>
                  <a:lnTo>
                    <a:pt x="1649882" y="179539"/>
                  </a:lnTo>
                  <a:lnTo>
                    <a:pt x="1625371" y="146456"/>
                  </a:lnTo>
                  <a:lnTo>
                    <a:pt x="1610842" y="100393"/>
                  </a:lnTo>
                  <a:lnTo>
                    <a:pt x="1606588" y="84150"/>
                  </a:lnTo>
                  <a:lnTo>
                    <a:pt x="1593811" y="43586"/>
                  </a:lnTo>
                  <a:lnTo>
                    <a:pt x="1559902" y="6731"/>
                  </a:lnTo>
                  <a:lnTo>
                    <a:pt x="1527581" y="63"/>
                  </a:lnTo>
                  <a:lnTo>
                    <a:pt x="1521231" y="63"/>
                  </a:lnTo>
                  <a:lnTo>
                    <a:pt x="1514335" y="419"/>
                  </a:lnTo>
                  <a:lnTo>
                    <a:pt x="1507502" y="1727"/>
                  </a:lnTo>
                  <a:lnTo>
                    <a:pt x="1500695" y="2794"/>
                  </a:lnTo>
                  <a:lnTo>
                    <a:pt x="1494523" y="3873"/>
                  </a:lnTo>
                  <a:lnTo>
                    <a:pt x="1490370" y="6007"/>
                  </a:lnTo>
                  <a:lnTo>
                    <a:pt x="1502283" y="58077"/>
                  </a:lnTo>
                  <a:lnTo>
                    <a:pt x="1508239" y="55105"/>
                  </a:lnTo>
                  <a:lnTo>
                    <a:pt x="1514856" y="53479"/>
                  </a:lnTo>
                  <a:lnTo>
                    <a:pt x="1523123" y="53619"/>
                  </a:lnTo>
                  <a:lnTo>
                    <a:pt x="1530045" y="53619"/>
                  </a:lnTo>
                  <a:lnTo>
                    <a:pt x="1535645" y="55600"/>
                  </a:lnTo>
                  <a:lnTo>
                    <a:pt x="1556385" y="90208"/>
                  </a:lnTo>
                  <a:lnTo>
                    <a:pt x="1560995" y="112814"/>
                  </a:lnTo>
                  <a:lnTo>
                    <a:pt x="1562544" y="121043"/>
                  </a:lnTo>
                  <a:lnTo>
                    <a:pt x="1574609" y="164465"/>
                  </a:lnTo>
                  <a:lnTo>
                    <a:pt x="1598510" y="201498"/>
                  </a:lnTo>
                  <a:lnTo>
                    <a:pt x="1609382" y="209791"/>
                  </a:lnTo>
                  <a:lnTo>
                    <a:pt x="1602193" y="212394"/>
                  </a:lnTo>
                  <a:lnTo>
                    <a:pt x="1571256" y="235712"/>
                  </a:lnTo>
                  <a:lnTo>
                    <a:pt x="1550162" y="269265"/>
                  </a:lnTo>
                  <a:lnTo>
                    <a:pt x="1530705" y="313385"/>
                  </a:lnTo>
                  <a:lnTo>
                    <a:pt x="1511058" y="366864"/>
                  </a:lnTo>
                  <a:lnTo>
                    <a:pt x="1498777" y="405091"/>
                  </a:lnTo>
                  <a:lnTo>
                    <a:pt x="1488884" y="441820"/>
                  </a:lnTo>
                  <a:lnTo>
                    <a:pt x="1552841" y="441820"/>
                  </a:lnTo>
                  <a:lnTo>
                    <a:pt x="1560423" y="409600"/>
                  </a:lnTo>
                  <a:lnTo>
                    <a:pt x="1568005" y="380466"/>
                  </a:lnTo>
                  <a:lnTo>
                    <a:pt x="1583182" y="331609"/>
                  </a:lnTo>
                  <a:lnTo>
                    <a:pt x="1599438" y="293827"/>
                  </a:lnTo>
                  <a:lnTo>
                    <a:pt x="1623720" y="260502"/>
                  </a:lnTo>
                  <a:lnTo>
                    <a:pt x="1658226" y="241249"/>
                  </a:lnTo>
                  <a:lnTo>
                    <a:pt x="1674825" y="239534"/>
                  </a:lnTo>
                  <a:lnTo>
                    <a:pt x="1709039" y="239534"/>
                  </a:lnTo>
                  <a:lnTo>
                    <a:pt x="1709039" y="441820"/>
                  </a:lnTo>
                  <a:lnTo>
                    <a:pt x="1765554" y="441820"/>
                  </a:lnTo>
                  <a:lnTo>
                    <a:pt x="1765554" y="239534"/>
                  </a:lnTo>
                  <a:lnTo>
                    <a:pt x="1799755" y="239534"/>
                  </a:lnTo>
                  <a:lnTo>
                    <a:pt x="1838375" y="250748"/>
                  </a:lnTo>
                  <a:lnTo>
                    <a:pt x="1865896" y="278866"/>
                  </a:lnTo>
                  <a:lnTo>
                    <a:pt x="1891372" y="331609"/>
                  </a:lnTo>
                  <a:lnTo>
                    <a:pt x="1906435" y="380504"/>
                  </a:lnTo>
                  <a:lnTo>
                    <a:pt x="1921725" y="441820"/>
                  </a:lnTo>
                  <a:lnTo>
                    <a:pt x="1985670" y="441820"/>
                  </a:lnTo>
                  <a:close/>
                </a:path>
                <a:path w="2790190" h="579120">
                  <a:moveTo>
                    <a:pt x="2373795" y="388277"/>
                  </a:moveTo>
                  <a:lnTo>
                    <a:pt x="2325763" y="392010"/>
                  </a:lnTo>
                  <a:lnTo>
                    <a:pt x="2272627" y="392645"/>
                  </a:lnTo>
                  <a:lnTo>
                    <a:pt x="2251545" y="392747"/>
                  </a:lnTo>
                  <a:lnTo>
                    <a:pt x="2172995" y="392747"/>
                  </a:lnTo>
                  <a:lnTo>
                    <a:pt x="2172995" y="238048"/>
                  </a:lnTo>
                  <a:lnTo>
                    <a:pt x="2342565" y="238048"/>
                  </a:lnTo>
                  <a:lnTo>
                    <a:pt x="2342565" y="190461"/>
                  </a:lnTo>
                  <a:lnTo>
                    <a:pt x="2172995" y="190461"/>
                  </a:lnTo>
                  <a:lnTo>
                    <a:pt x="2172995" y="56591"/>
                  </a:lnTo>
                  <a:lnTo>
                    <a:pt x="2364892" y="56591"/>
                  </a:lnTo>
                  <a:lnTo>
                    <a:pt x="2364892" y="7505"/>
                  </a:lnTo>
                  <a:lnTo>
                    <a:pt x="2112010" y="7505"/>
                  </a:lnTo>
                  <a:lnTo>
                    <a:pt x="2113457" y="17399"/>
                  </a:lnTo>
                  <a:lnTo>
                    <a:pt x="2114537" y="29235"/>
                  </a:lnTo>
                  <a:lnTo>
                    <a:pt x="2115324" y="43129"/>
                  </a:lnTo>
                  <a:lnTo>
                    <a:pt x="2115896" y="59131"/>
                  </a:lnTo>
                  <a:lnTo>
                    <a:pt x="2116086" y="76606"/>
                  </a:lnTo>
                  <a:lnTo>
                    <a:pt x="2116264" y="115379"/>
                  </a:lnTo>
                  <a:lnTo>
                    <a:pt x="2116480" y="136906"/>
                  </a:lnTo>
                  <a:lnTo>
                    <a:pt x="2116480" y="312420"/>
                  </a:lnTo>
                  <a:lnTo>
                    <a:pt x="2116404" y="333768"/>
                  </a:lnTo>
                  <a:lnTo>
                    <a:pt x="2115896" y="390207"/>
                  </a:lnTo>
                  <a:lnTo>
                    <a:pt x="2113394" y="431901"/>
                  </a:lnTo>
                  <a:lnTo>
                    <a:pt x="2112010" y="441820"/>
                  </a:lnTo>
                  <a:lnTo>
                    <a:pt x="2373795" y="441820"/>
                  </a:lnTo>
                  <a:lnTo>
                    <a:pt x="2373795" y="388277"/>
                  </a:lnTo>
                  <a:close/>
                </a:path>
                <a:path w="2790190" h="579120">
                  <a:moveTo>
                    <a:pt x="2789707" y="7505"/>
                  </a:moveTo>
                  <a:lnTo>
                    <a:pt x="2446134" y="7505"/>
                  </a:lnTo>
                  <a:lnTo>
                    <a:pt x="2446134" y="62547"/>
                  </a:lnTo>
                  <a:lnTo>
                    <a:pt x="2454999" y="60769"/>
                  </a:lnTo>
                  <a:lnTo>
                    <a:pt x="2463825" y="59309"/>
                  </a:lnTo>
                  <a:lnTo>
                    <a:pt x="2509024" y="56540"/>
                  </a:lnTo>
                  <a:lnTo>
                    <a:pt x="2519019" y="56591"/>
                  </a:lnTo>
                  <a:lnTo>
                    <a:pt x="2588907" y="56591"/>
                  </a:lnTo>
                  <a:lnTo>
                    <a:pt x="2588907" y="312420"/>
                  </a:lnTo>
                  <a:lnTo>
                    <a:pt x="2588831" y="333768"/>
                  </a:lnTo>
                  <a:lnTo>
                    <a:pt x="2588285" y="372618"/>
                  </a:lnTo>
                  <a:lnTo>
                    <a:pt x="2586063" y="419989"/>
                  </a:lnTo>
                  <a:lnTo>
                    <a:pt x="2582976" y="441820"/>
                  </a:lnTo>
                  <a:lnTo>
                    <a:pt x="2651379" y="441820"/>
                  </a:lnTo>
                  <a:lnTo>
                    <a:pt x="2646476" y="390207"/>
                  </a:lnTo>
                  <a:lnTo>
                    <a:pt x="2645410" y="333768"/>
                  </a:lnTo>
                  <a:lnTo>
                    <a:pt x="2645435" y="312420"/>
                  </a:lnTo>
                  <a:lnTo>
                    <a:pt x="2645435" y="56591"/>
                  </a:lnTo>
                  <a:lnTo>
                    <a:pt x="2716822" y="56591"/>
                  </a:lnTo>
                  <a:lnTo>
                    <a:pt x="2726740" y="56629"/>
                  </a:lnTo>
                  <a:lnTo>
                    <a:pt x="2771940" y="59334"/>
                  </a:lnTo>
                  <a:lnTo>
                    <a:pt x="2789707" y="62547"/>
                  </a:lnTo>
                  <a:lnTo>
                    <a:pt x="2789707" y="7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3826" y="5894095"/>
              <a:ext cx="177482" cy="21587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47956" y="5894108"/>
              <a:ext cx="197167" cy="2210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3886" y="5894095"/>
              <a:ext cx="177482" cy="21587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664680" y="5897892"/>
              <a:ext cx="179070" cy="212090"/>
            </a:xfrm>
            <a:custGeom>
              <a:avLst/>
              <a:gdLst/>
              <a:ahLst/>
              <a:cxnLst/>
              <a:rect l="l" t="t" r="r" b="b"/>
              <a:pathLst>
                <a:path w="179070" h="212089">
                  <a:moveTo>
                    <a:pt x="179070" y="203200"/>
                  </a:moveTo>
                  <a:lnTo>
                    <a:pt x="178219" y="203200"/>
                  </a:lnTo>
                  <a:lnTo>
                    <a:pt x="178219" y="193040"/>
                  </a:lnTo>
                  <a:lnTo>
                    <a:pt x="177571" y="193040"/>
                  </a:lnTo>
                  <a:lnTo>
                    <a:pt x="177571" y="181610"/>
                  </a:lnTo>
                  <a:lnTo>
                    <a:pt x="177114" y="181610"/>
                  </a:lnTo>
                  <a:lnTo>
                    <a:pt x="177114" y="167640"/>
                  </a:lnTo>
                  <a:lnTo>
                    <a:pt x="176796" y="167640"/>
                  </a:lnTo>
                  <a:lnTo>
                    <a:pt x="176796" y="153670"/>
                  </a:lnTo>
                  <a:lnTo>
                    <a:pt x="176555" y="153670"/>
                  </a:lnTo>
                  <a:lnTo>
                    <a:pt x="176555" y="139700"/>
                  </a:lnTo>
                  <a:lnTo>
                    <a:pt x="176390" y="139700"/>
                  </a:lnTo>
                  <a:lnTo>
                    <a:pt x="176390" y="125730"/>
                  </a:lnTo>
                  <a:lnTo>
                    <a:pt x="176377" y="110490"/>
                  </a:lnTo>
                  <a:lnTo>
                    <a:pt x="176428" y="30480"/>
                  </a:lnTo>
                  <a:lnTo>
                    <a:pt x="176428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110490"/>
                  </a:lnTo>
                  <a:lnTo>
                    <a:pt x="0" y="212090"/>
                  </a:lnTo>
                  <a:lnTo>
                    <a:pt x="38417" y="212090"/>
                  </a:lnTo>
                  <a:lnTo>
                    <a:pt x="38417" y="30480"/>
                  </a:lnTo>
                  <a:lnTo>
                    <a:pt x="138036" y="30480"/>
                  </a:lnTo>
                  <a:lnTo>
                    <a:pt x="138036" y="212090"/>
                  </a:lnTo>
                  <a:lnTo>
                    <a:pt x="179070" y="212090"/>
                  </a:lnTo>
                  <a:lnTo>
                    <a:pt x="179070" y="20320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08203" y="5894108"/>
              <a:ext cx="197192" cy="2210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46290" y="5898260"/>
              <a:ext cx="203403" cy="21379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391743" y="5898260"/>
              <a:ext cx="210185" cy="313690"/>
            </a:xfrm>
            <a:custGeom>
              <a:avLst/>
              <a:gdLst/>
              <a:ahLst/>
              <a:cxnLst/>
              <a:rect l="l" t="t" r="r" b="b"/>
              <a:pathLst>
                <a:path w="210184" h="313689">
                  <a:moveTo>
                    <a:pt x="88210" y="209963"/>
                  </a:moveTo>
                  <a:lnTo>
                    <a:pt x="71654" y="251512"/>
                  </a:lnTo>
                  <a:lnTo>
                    <a:pt x="54090" y="289985"/>
                  </a:lnTo>
                  <a:lnTo>
                    <a:pt x="42545" y="313410"/>
                  </a:lnTo>
                  <a:lnTo>
                    <a:pt x="86131" y="313410"/>
                  </a:lnTo>
                  <a:lnTo>
                    <a:pt x="112447" y="245960"/>
                  </a:lnTo>
                  <a:lnTo>
                    <a:pt x="102743" y="245960"/>
                  </a:lnTo>
                  <a:lnTo>
                    <a:pt x="88210" y="209963"/>
                  </a:lnTo>
                  <a:close/>
                </a:path>
                <a:path w="210184" h="313689">
                  <a:moveTo>
                    <a:pt x="106827" y="159747"/>
                  </a:moveTo>
                  <a:lnTo>
                    <a:pt x="88210" y="209963"/>
                  </a:lnTo>
                  <a:lnTo>
                    <a:pt x="102743" y="245960"/>
                  </a:lnTo>
                  <a:lnTo>
                    <a:pt x="122466" y="199250"/>
                  </a:lnTo>
                  <a:lnTo>
                    <a:pt x="106827" y="159747"/>
                  </a:lnTo>
                  <a:close/>
                </a:path>
                <a:path w="210184" h="313689">
                  <a:moveTo>
                    <a:pt x="209638" y="0"/>
                  </a:moveTo>
                  <a:lnTo>
                    <a:pt x="166052" y="0"/>
                  </a:lnTo>
                  <a:lnTo>
                    <a:pt x="106827" y="159747"/>
                  </a:lnTo>
                  <a:lnTo>
                    <a:pt x="122466" y="199250"/>
                  </a:lnTo>
                  <a:lnTo>
                    <a:pt x="102743" y="245960"/>
                  </a:lnTo>
                  <a:lnTo>
                    <a:pt x="112447" y="245960"/>
                  </a:lnTo>
                  <a:lnTo>
                    <a:pt x="179743" y="73482"/>
                  </a:lnTo>
                  <a:lnTo>
                    <a:pt x="185575" y="58342"/>
                  </a:lnTo>
                  <a:lnTo>
                    <a:pt x="188787" y="50177"/>
                  </a:lnTo>
                  <a:lnTo>
                    <a:pt x="192303" y="41630"/>
                  </a:lnTo>
                  <a:lnTo>
                    <a:pt x="195974" y="32430"/>
                  </a:lnTo>
                  <a:lnTo>
                    <a:pt x="200061" y="22401"/>
                  </a:lnTo>
                  <a:lnTo>
                    <a:pt x="204603" y="11578"/>
                  </a:lnTo>
                  <a:lnTo>
                    <a:pt x="209638" y="0"/>
                  </a:lnTo>
                  <a:close/>
                </a:path>
                <a:path w="210184" h="313689">
                  <a:moveTo>
                    <a:pt x="43586" y="0"/>
                  </a:moveTo>
                  <a:lnTo>
                    <a:pt x="0" y="0"/>
                  </a:lnTo>
                  <a:lnTo>
                    <a:pt x="5540" y="11709"/>
                  </a:lnTo>
                  <a:lnTo>
                    <a:pt x="15255" y="32634"/>
                  </a:lnTo>
                  <a:lnTo>
                    <a:pt x="33197" y="73698"/>
                  </a:lnTo>
                  <a:lnTo>
                    <a:pt x="88210" y="209963"/>
                  </a:lnTo>
                  <a:lnTo>
                    <a:pt x="106827" y="159747"/>
                  </a:lnTo>
                  <a:lnTo>
                    <a:pt x="4358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2" name="object 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28179" y="5898133"/>
              <a:ext cx="167106" cy="21183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58976" y="5894108"/>
              <a:ext cx="197167" cy="22105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098320" y="5897892"/>
              <a:ext cx="194310" cy="212090"/>
            </a:xfrm>
            <a:custGeom>
              <a:avLst/>
              <a:gdLst/>
              <a:ahLst/>
              <a:cxnLst/>
              <a:rect l="l" t="t" r="r" b="b"/>
              <a:pathLst>
                <a:path w="194309" h="212089">
                  <a:moveTo>
                    <a:pt x="19406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7825" y="30480"/>
                  </a:lnTo>
                  <a:lnTo>
                    <a:pt x="77825" y="212090"/>
                  </a:lnTo>
                  <a:lnTo>
                    <a:pt x="116243" y="212090"/>
                  </a:lnTo>
                  <a:lnTo>
                    <a:pt x="116243" y="30480"/>
                  </a:lnTo>
                  <a:lnTo>
                    <a:pt x="194068" y="30480"/>
                  </a:lnTo>
                  <a:lnTo>
                    <a:pt x="194068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34516" y="5894108"/>
              <a:ext cx="186713" cy="2210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62340" y="5898260"/>
              <a:ext cx="203403" cy="21379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33726" y="5898260"/>
              <a:ext cx="179565" cy="21379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01767" y="6430263"/>
              <a:ext cx="243890" cy="21183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488013" y="6430022"/>
              <a:ext cx="443230" cy="314325"/>
            </a:xfrm>
            <a:custGeom>
              <a:avLst/>
              <a:gdLst/>
              <a:ahLst/>
              <a:cxnLst/>
              <a:rect l="l" t="t" r="r" b="b"/>
              <a:pathLst>
                <a:path w="443229" h="314325">
                  <a:moveTo>
                    <a:pt x="209638" y="368"/>
                  </a:moveTo>
                  <a:lnTo>
                    <a:pt x="166052" y="368"/>
                  </a:lnTo>
                  <a:lnTo>
                    <a:pt x="106819" y="160121"/>
                  </a:lnTo>
                  <a:lnTo>
                    <a:pt x="43586" y="368"/>
                  </a:lnTo>
                  <a:lnTo>
                    <a:pt x="0" y="368"/>
                  </a:lnTo>
                  <a:lnTo>
                    <a:pt x="5537" y="12090"/>
                  </a:lnTo>
                  <a:lnTo>
                    <a:pt x="15252" y="33007"/>
                  </a:lnTo>
                  <a:lnTo>
                    <a:pt x="33197" y="74066"/>
                  </a:lnTo>
                  <a:lnTo>
                    <a:pt x="88201" y="210337"/>
                  </a:lnTo>
                  <a:lnTo>
                    <a:pt x="86334" y="215392"/>
                  </a:lnTo>
                  <a:lnTo>
                    <a:pt x="71653" y="251891"/>
                  </a:lnTo>
                  <a:lnTo>
                    <a:pt x="54089" y="290360"/>
                  </a:lnTo>
                  <a:lnTo>
                    <a:pt x="42545" y="313778"/>
                  </a:lnTo>
                  <a:lnTo>
                    <a:pt x="86131" y="313778"/>
                  </a:lnTo>
                  <a:lnTo>
                    <a:pt x="112445" y="246329"/>
                  </a:lnTo>
                  <a:lnTo>
                    <a:pt x="179743" y="73850"/>
                  </a:lnTo>
                  <a:lnTo>
                    <a:pt x="185572" y="58712"/>
                  </a:lnTo>
                  <a:lnTo>
                    <a:pt x="188785" y="50546"/>
                  </a:lnTo>
                  <a:lnTo>
                    <a:pt x="192303" y="41998"/>
                  </a:lnTo>
                  <a:lnTo>
                    <a:pt x="195973" y="32804"/>
                  </a:lnTo>
                  <a:lnTo>
                    <a:pt x="200050" y="22771"/>
                  </a:lnTo>
                  <a:lnTo>
                    <a:pt x="204597" y="11950"/>
                  </a:lnTo>
                  <a:lnTo>
                    <a:pt x="209638" y="368"/>
                  </a:lnTo>
                  <a:close/>
                </a:path>
                <a:path w="443229" h="314325">
                  <a:moveTo>
                    <a:pt x="442722" y="203200"/>
                  </a:moveTo>
                  <a:lnTo>
                    <a:pt x="441871" y="203200"/>
                  </a:lnTo>
                  <a:lnTo>
                    <a:pt x="441871" y="193040"/>
                  </a:lnTo>
                  <a:lnTo>
                    <a:pt x="441210" y="193040"/>
                  </a:lnTo>
                  <a:lnTo>
                    <a:pt x="441210" y="181610"/>
                  </a:lnTo>
                  <a:lnTo>
                    <a:pt x="440753" y="181610"/>
                  </a:lnTo>
                  <a:lnTo>
                    <a:pt x="440753" y="167640"/>
                  </a:lnTo>
                  <a:lnTo>
                    <a:pt x="440448" y="167640"/>
                  </a:lnTo>
                  <a:lnTo>
                    <a:pt x="440448" y="153670"/>
                  </a:lnTo>
                  <a:lnTo>
                    <a:pt x="440194" y="153670"/>
                  </a:lnTo>
                  <a:lnTo>
                    <a:pt x="440194" y="139700"/>
                  </a:lnTo>
                  <a:lnTo>
                    <a:pt x="440029" y="139700"/>
                  </a:lnTo>
                  <a:lnTo>
                    <a:pt x="440029" y="125730"/>
                  </a:lnTo>
                  <a:lnTo>
                    <a:pt x="440016" y="113030"/>
                  </a:lnTo>
                  <a:lnTo>
                    <a:pt x="440080" y="110490"/>
                  </a:lnTo>
                  <a:lnTo>
                    <a:pt x="440093" y="101600"/>
                  </a:lnTo>
                  <a:lnTo>
                    <a:pt x="440093" y="87630"/>
                  </a:lnTo>
                  <a:lnTo>
                    <a:pt x="440093" y="0"/>
                  </a:lnTo>
                  <a:lnTo>
                    <a:pt x="401688" y="0"/>
                  </a:lnTo>
                  <a:lnTo>
                    <a:pt x="401688" y="83820"/>
                  </a:lnTo>
                  <a:lnTo>
                    <a:pt x="297903" y="83820"/>
                  </a:lnTo>
                  <a:lnTo>
                    <a:pt x="297903" y="0"/>
                  </a:lnTo>
                  <a:lnTo>
                    <a:pt x="256794" y="0"/>
                  </a:lnTo>
                  <a:lnTo>
                    <a:pt x="256794" y="8890"/>
                  </a:lnTo>
                  <a:lnTo>
                    <a:pt x="257632" y="8890"/>
                  </a:lnTo>
                  <a:lnTo>
                    <a:pt x="257632" y="19050"/>
                  </a:lnTo>
                  <a:lnTo>
                    <a:pt x="258279" y="19050"/>
                  </a:lnTo>
                  <a:lnTo>
                    <a:pt x="258279" y="30480"/>
                  </a:lnTo>
                  <a:lnTo>
                    <a:pt x="258762" y="30480"/>
                  </a:lnTo>
                  <a:lnTo>
                    <a:pt x="258762" y="44450"/>
                  </a:lnTo>
                  <a:lnTo>
                    <a:pt x="259067" y="44450"/>
                  </a:lnTo>
                  <a:lnTo>
                    <a:pt x="259067" y="58420"/>
                  </a:lnTo>
                  <a:lnTo>
                    <a:pt x="259245" y="58420"/>
                  </a:lnTo>
                  <a:lnTo>
                    <a:pt x="259245" y="83820"/>
                  </a:lnTo>
                  <a:lnTo>
                    <a:pt x="259334" y="87630"/>
                  </a:lnTo>
                  <a:lnTo>
                    <a:pt x="259410" y="101600"/>
                  </a:lnTo>
                  <a:lnTo>
                    <a:pt x="259486" y="110490"/>
                  </a:lnTo>
                  <a:lnTo>
                    <a:pt x="259486" y="113030"/>
                  </a:lnTo>
                  <a:lnTo>
                    <a:pt x="259486" y="212090"/>
                  </a:lnTo>
                  <a:lnTo>
                    <a:pt x="297903" y="212090"/>
                  </a:lnTo>
                  <a:lnTo>
                    <a:pt x="297903" y="113030"/>
                  </a:lnTo>
                  <a:lnTo>
                    <a:pt x="401688" y="113030"/>
                  </a:lnTo>
                  <a:lnTo>
                    <a:pt x="401688" y="212090"/>
                  </a:lnTo>
                  <a:lnTo>
                    <a:pt x="442722" y="212090"/>
                  </a:lnTo>
                  <a:lnTo>
                    <a:pt x="442722" y="20320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06007" y="6430390"/>
              <a:ext cx="187858" cy="21170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269317" y="6430022"/>
              <a:ext cx="204470" cy="303530"/>
            </a:xfrm>
            <a:custGeom>
              <a:avLst/>
              <a:gdLst/>
              <a:ahLst/>
              <a:cxnLst/>
              <a:rect l="l" t="t" r="r" b="b"/>
              <a:pathLst>
                <a:path w="204470" h="303529">
                  <a:moveTo>
                    <a:pt x="204038" y="181610"/>
                  </a:moveTo>
                  <a:lnTo>
                    <a:pt x="170827" y="181610"/>
                  </a:lnTo>
                  <a:lnTo>
                    <a:pt x="170827" y="101600"/>
                  </a:lnTo>
                  <a:lnTo>
                    <a:pt x="170827" y="87630"/>
                  </a:lnTo>
                  <a:lnTo>
                    <a:pt x="170865" y="72390"/>
                  </a:lnTo>
                  <a:lnTo>
                    <a:pt x="170967" y="58420"/>
                  </a:lnTo>
                  <a:lnTo>
                    <a:pt x="171183" y="58420"/>
                  </a:lnTo>
                  <a:lnTo>
                    <a:pt x="171183" y="44450"/>
                  </a:lnTo>
                  <a:lnTo>
                    <a:pt x="171500" y="44450"/>
                  </a:lnTo>
                  <a:lnTo>
                    <a:pt x="171500" y="31750"/>
                  </a:lnTo>
                  <a:lnTo>
                    <a:pt x="171678" y="31750"/>
                  </a:lnTo>
                  <a:lnTo>
                    <a:pt x="171678" y="30480"/>
                  </a:lnTo>
                  <a:lnTo>
                    <a:pt x="171958" y="30480"/>
                  </a:lnTo>
                  <a:lnTo>
                    <a:pt x="171958" y="19050"/>
                  </a:lnTo>
                  <a:lnTo>
                    <a:pt x="172580" y="19050"/>
                  </a:lnTo>
                  <a:lnTo>
                    <a:pt x="172580" y="8890"/>
                  </a:lnTo>
                  <a:lnTo>
                    <a:pt x="173469" y="8890"/>
                  </a:lnTo>
                  <a:lnTo>
                    <a:pt x="173469" y="0"/>
                  </a:lnTo>
                  <a:lnTo>
                    <a:pt x="132435" y="0"/>
                  </a:lnTo>
                  <a:lnTo>
                    <a:pt x="132435" y="8890"/>
                  </a:lnTo>
                  <a:lnTo>
                    <a:pt x="132435" y="19050"/>
                  </a:lnTo>
                  <a:lnTo>
                    <a:pt x="132435" y="181610"/>
                  </a:lnTo>
                  <a:lnTo>
                    <a:pt x="41109" y="181610"/>
                  </a:lnTo>
                  <a:lnTo>
                    <a:pt x="411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38" y="8890"/>
                  </a:lnTo>
                  <a:lnTo>
                    <a:pt x="838" y="19050"/>
                  </a:lnTo>
                  <a:lnTo>
                    <a:pt x="1485" y="19050"/>
                  </a:lnTo>
                  <a:lnTo>
                    <a:pt x="1485" y="30480"/>
                  </a:lnTo>
                  <a:lnTo>
                    <a:pt x="1790" y="30480"/>
                  </a:lnTo>
                  <a:lnTo>
                    <a:pt x="1790" y="31750"/>
                  </a:lnTo>
                  <a:lnTo>
                    <a:pt x="1993" y="31750"/>
                  </a:lnTo>
                  <a:lnTo>
                    <a:pt x="1993" y="44450"/>
                  </a:lnTo>
                  <a:lnTo>
                    <a:pt x="2273" y="44450"/>
                  </a:lnTo>
                  <a:lnTo>
                    <a:pt x="2273" y="58420"/>
                  </a:lnTo>
                  <a:lnTo>
                    <a:pt x="2413" y="58420"/>
                  </a:lnTo>
                  <a:lnTo>
                    <a:pt x="2413" y="72390"/>
                  </a:lnTo>
                  <a:lnTo>
                    <a:pt x="2501" y="87630"/>
                  </a:lnTo>
                  <a:lnTo>
                    <a:pt x="2616" y="101600"/>
                  </a:lnTo>
                  <a:lnTo>
                    <a:pt x="2692" y="181610"/>
                  </a:lnTo>
                  <a:lnTo>
                    <a:pt x="2692" y="212090"/>
                  </a:lnTo>
                  <a:lnTo>
                    <a:pt x="168300" y="212090"/>
                  </a:lnTo>
                  <a:lnTo>
                    <a:pt x="168300" y="218440"/>
                  </a:lnTo>
                  <a:lnTo>
                    <a:pt x="169456" y="218440"/>
                  </a:lnTo>
                  <a:lnTo>
                    <a:pt x="169456" y="226060"/>
                  </a:lnTo>
                  <a:lnTo>
                    <a:pt x="170446" y="226060"/>
                  </a:lnTo>
                  <a:lnTo>
                    <a:pt x="170446" y="233680"/>
                  </a:lnTo>
                  <a:lnTo>
                    <a:pt x="171272" y="233680"/>
                  </a:lnTo>
                  <a:lnTo>
                    <a:pt x="171272" y="241300"/>
                  </a:lnTo>
                  <a:lnTo>
                    <a:pt x="171932" y="241300"/>
                  </a:lnTo>
                  <a:lnTo>
                    <a:pt x="171932" y="248920"/>
                  </a:lnTo>
                  <a:lnTo>
                    <a:pt x="172478" y="248920"/>
                  </a:lnTo>
                  <a:lnTo>
                    <a:pt x="172478" y="257810"/>
                  </a:lnTo>
                  <a:lnTo>
                    <a:pt x="172923" y="257810"/>
                  </a:lnTo>
                  <a:lnTo>
                    <a:pt x="172923" y="265430"/>
                  </a:lnTo>
                  <a:lnTo>
                    <a:pt x="173278" y="265430"/>
                  </a:lnTo>
                  <a:lnTo>
                    <a:pt x="173278" y="274320"/>
                  </a:lnTo>
                  <a:lnTo>
                    <a:pt x="173532" y="274320"/>
                  </a:lnTo>
                  <a:lnTo>
                    <a:pt x="173532" y="281940"/>
                  </a:lnTo>
                  <a:lnTo>
                    <a:pt x="173723" y="281940"/>
                  </a:lnTo>
                  <a:lnTo>
                    <a:pt x="173723" y="295910"/>
                  </a:lnTo>
                  <a:lnTo>
                    <a:pt x="173888" y="295910"/>
                  </a:lnTo>
                  <a:lnTo>
                    <a:pt x="173888" y="303530"/>
                  </a:lnTo>
                  <a:lnTo>
                    <a:pt x="204038" y="303530"/>
                  </a:lnTo>
                  <a:lnTo>
                    <a:pt x="204038" y="295910"/>
                  </a:lnTo>
                  <a:lnTo>
                    <a:pt x="204038" y="281940"/>
                  </a:lnTo>
                  <a:lnTo>
                    <a:pt x="204038" y="212090"/>
                  </a:lnTo>
                  <a:lnTo>
                    <a:pt x="204038" y="18161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26707" y="6430390"/>
              <a:ext cx="187858" cy="21170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791680" y="6430022"/>
              <a:ext cx="179070" cy="212090"/>
            </a:xfrm>
            <a:custGeom>
              <a:avLst/>
              <a:gdLst/>
              <a:ahLst/>
              <a:cxnLst/>
              <a:rect l="l" t="t" r="r" b="b"/>
              <a:pathLst>
                <a:path w="179070" h="212090">
                  <a:moveTo>
                    <a:pt x="179070" y="203200"/>
                  </a:moveTo>
                  <a:lnTo>
                    <a:pt x="178219" y="203200"/>
                  </a:lnTo>
                  <a:lnTo>
                    <a:pt x="178219" y="193040"/>
                  </a:lnTo>
                  <a:lnTo>
                    <a:pt x="177571" y="193040"/>
                  </a:lnTo>
                  <a:lnTo>
                    <a:pt x="177571" y="181610"/>
                  </a:lnTo>
                  <a:lnTo>
                    <a:pt x="177114" y="181610"/>
                  </a:lnTo>
                  <a:lnTo>
                    <a:pt x="177114" y="167640"/>
                  </a:lnTo>
                  <a:lnTo>
                    <a:pt x="176796" y="167640"/>
                  </a:lnTo>
                  <a:lnTo>
                    <a:pt x="176796" y="153670"/>
                  </a:lnTo>
                  <a:lnTo>
                    <a:pt x="176555" y="153670"/>
                  </a:lnTo>
                  <a:lnTo>
                    <a:pt x="176555" y="139700"/>
                  </a:lnTo>
                  <a:lnTo>
                    <a:pt x="176390" y="139700"/>
                  </a:lnTo>
                  <a:lnTo>
                    <a:pt x="176390" y="125730"/>
                  </a:lnTo>
                  <a:lnTo>
                    <a:pt x="176377" y="110490"/>
                  </a:lnTo>
                  <a:lnTo>
                    <a:pt x="176428" y="30480"/>
                  </a:lnTo>
                  <a:lnTo>
                    <a:pt x="176428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110490"/>
                  </a:lnTo>
                  <a:lnTo>
                    <a:pt x="0" y="212090"/>
                  </a:lnTo>
                  <a:lnTo>
                    <a:pt x="38417" y="212090"/>
                  </a:lnTo>
                  <a:lnTo>
                    <a:pt x="38417" y="30480"/>
                  </a:lnTo>
                  <a:lnTo>
                    <a:pt x="138036" y="30480"/>
                  </a:lnTo>
                  <a:lnTo>
                    <a:pt x="138036" y="212090"/>
                  </a:lnTo>
                  <a:lnTo>
                    <a:pt x="179070" y="212090"/>
                  </a:lnTo>
                  <a:lnTo>
                    <a:pt x="179070" y="20320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37285" y="6426237"/>
              <a:ext cx="197167" cy="22105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4559" y="6430390"/>
              <a:ext cx="203403" cy="21379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45946" y="6430390"/>
              <a:ext cx="179565" cy="21379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785697" y="6430022"/>
              <a:ext cx="518159" cy="214629"/>
            </a:xfrm>
            <a:custGeom>
              <a:avLst/>
              <a:gdLst/>
              <a:ahLst/>
              <a:cxnLst/>
              <a:rect l="l" t="t" r="r" b="b"/>
              <a:pathLst>
                <a:path w="518159" h="214629">
                  <a:moveTo>
                    <a:pt x="185928" y="203200"/>
                  </a:moveTo>
                  <a:lnTo>
                    <a:pt x="185077" y="203200"/>
                  </a:lnTo>
                  <a:lnTo>
                    <a:pt x="185077" y="193040"/>
                  </a:lnTo>
                  <a:lnTo>
                    <a:pt x="184416" y="193040"/>
                  </a:lnTo>
                  <a:lnTo>
                    <a:pt x="184416" y="181610"/>
                  </a:lnTo>
                  <a:lnTo>
                    <a:pt x="183959" y="181610"/>
                  </a:lnTo>
                  <a:lnTo>
                    <a:pt x="183959" y="167640"/>
                  </a:lnTo>
                  <a:lnTo>
                    <a:pt x="183654" y="167640"/>
                  </a:lnTo>
                  <a:lnTo>
                    <a:pt x="183654" y="153670"/>
                  </a:lnTo>
                  <a:lnTo>
                    <a:pt x="183400" y="153670"/>
                  </a:lnTo>
                  <a:lnTo>
                    <a:pt x="183400" y="139700"/>
                  </a:lnTo>
                  <a:lnTo>
                    <a:pt x="183235" y="139700"/>
                  </a:lnTo>
                  <a:lnTo>
                    <a:pt x="183235" y="125730"/>
                  </a:lnTo>
                  <a:lnTo>
                    <a:pt x="183222" y="113030"/>
                  </a:lnTo>
                  <a:lnTo>
                    <a:pt x="183286" y="110490"/>
                  </a:lnTo>
                  <a:lnTo>
                    <a:pt x="183299" y="101600"/>
                  </a:lnTo>
                  <a:lnTo>
                    <a:pt x="183299" y="87630"/>
                  </a:lnTo>
                  <a:lnTo>
                    <a:pt x="183299" y="0"/>
                  </a:lnTo>
                  <a:lnTo>
                    <a:pt x="144894" y="0"/>
                  </a:lnTo>
                  <a:lnTo>
                    <a:pt x="144894" y="83820"/>
                  </a:lnTo>
                  <a:lnTo>
                    <a:pt x="41109" y="83820"/>
                  </a:lnTo>
                  <a:lnTo>
                    <a:pt x="411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38" y="8890"/>
                  </a:lnTo>
                  <a:lnTo>
                    <a:pt x="838" y="19050"/>
                  </a:lnTo>
                  <a:lnTo>
                    <a:pt x="1485" y="19050"/>
                  </a:lnTo>
                  <a:lnTo>
                    <a:pt x="1485" y="30480"/>
                  </a:lnTo>
                  <a:lnTo>
                    <a:pt x="1968" y="30480"/>
                  </a:lnTo>
                  <a:lnTo>
                    <a:pt x="1968" y="44450"/>
                  </a:lnTo>
                  <a:lnTo>
                    <a:pt x="2273" y="44450"/>
                  </a:lnTo>
                  <a:lnTo>
                    <a:pt x="2273" y="58420"/>
                  </a:lnTo>
                  <a:lnTo>
                    <a:pt x="2451" y="58420"/>
                  </a:lnTo>
                  <a:lnTo>
                    <a:pt x="2451" y="83820"/>
                  </a:lnTo>
                  <a:lnTo>
                    <a:pt x="2540" y="87630"/>
                  </a:lnTo>
                  <a:lnTo>
                    <a:pt x="2616" y="101600"/>
                  </a:lnTo>
                  <a:lnTo>
                    <a:pt x="2692" y="110490"/>
                  </a:lnTo>
                  <a:lnTo>
                    <a:pt x="2692" y="113030"/>
                  </a:lnTo>
                  <a:lnTo>
                    <a:pt x="2692" y="212090"/>
                  </a:lnTo>
                  <a:lnTo>
                    <a:pt x="41109" y="212090"/>
                  </a:lnTo>
                  <a:lnTo>
                    <a:pt x="41109" y="113030"/>
                  </a:lnTo>
                  <a:lnTo>
                    <a:pt x="144894" y="113030"/>
                  </a:lnTo>
                  <a:lnTo>
                    <a:pt x="144894" y="212090"/>
                  </a:lnTo>
                  <a:lnTo>
                    <a:pt x="185928" y="212090"/>
                  </a:lnTo>
                  <a:lnTo>
                    <a:pt x="185928" y="203200"/>
                  </a:lnTo>
                  <a:close/>
                </a:path>
                <a:path w="518159" h="214629">
                  <a:moveTo>
                    <a:pt x="437654" y="140462"/>
                  </a:moveTo>
                  <a:lnTo>
                    <a:pt x="415747" y="95758"/>
                  </a:lnTo>
                  <a:lnTo>
                    <a:pt x="400291" y="86944"/>
                  </a:lnTo>
                  <a:lnTo>
                    <a:pt x="400291" y="143573"/>
                  </a:lnTo>
                  <a:lnTo>
                    <a:pt x="399440" y="153123"/>
                  </a:lnTo>
                  <a:lnTo>
                    <a:pt x="371271" y="183261"/>
                  </a:lnTo>
                  <a:lnTo>
                    <a:pt x="350481" y="186118"/>
                  </a:lnTo>
                  <a:lnTo>
                    <a:pt x="314896" y="185788"/>
                  </a:lnTo>
                  <a:lnTo>
                    <a:pt x="306501" y="185204"/>
                  </a:lnTo>
                  <a:lnTo>
                    <a:pt x="299618" y="185115"/>
                  </a:lnTo>
                  <a:lnTo>
                    <a:pt x="299618" y="107264"/>
                  </a:lnTo>
                  <a:lnTo>
                    <a:pt x="349427" y="107264"/>
                  </a:lnTo>
                  <a:lnTo>
                    <a:pt x="391769" y="119773"/>
                  </a:lnTo>
                  <a:lnTo>
                    <a:pt x="400291" y="143573"/>
                  </a:lnTo>
                  <a:lnTo>
                    <a:pt x="400291" y="86944"/>
                  </a:lnTo>
                  <a:lnTo>
                    <a:pt x="388124" y="82511"/>
                  </a:lnTo>
                  <a:lnTo>
                    <a:pt x="370116" y="79209"/>
                  </a:lnTo>
                  <a:lnTo>
                    <a:pt x="349427" y="78206"/>
                  </a:lnTo>
                  <a:lnTo>
                    <a:pt x="299618" y="78206"/>
                  </a:lnTo>
                  <a:lnTo>
                    <a:pt x="299618" y="368"/>
                  </a:lnTo>
                  <a:lnTo>
                    <a:pt x="258089" y="368"/>
                  </a:lnTo>
                  <a:lnTo>
                    <a:pt x="258826" y="5295"/>
                  </a:lnTo>
                  <a:lnTo>
                    <a:pt x="259422" y="11379"/>
                  </a:lnTo>
                  <a:lnTo>
                    <a:pt x="261124" y="56197"/>
                  </a:lnTo>
                  <a:lnTo>
                    <a:pt x="261137" y="153123"/>
                  </a:lnTo>
                  <a:lnTo>
                    <a:pt x="260921" y="166103"/>
                  </a:lnTo>
                  <a:lnTo>
                    <a:pt x="258737" y="207137"/>
                  </a:lnTo>
                  <a:lnTo>
                    <a:pt x="258089" y="212077"/>
                  </a:lnTo>
                  <a:lnTo>
                    <a:pt x="277964" y="212788"/>
                  </a:lnTo>
                  <a:lnTo>
                    <a:pt x="286029" y="213207"/>
                  </a:lnTo>
                  <a:lnTo>
                    <a:pt x="320281" y="213944"/>
                  </a:lnTo>
                  <a:lnTo>
                    <a:pt x="345059" y="214045"/>
                  </a:lnTo>
                  <a:lnTo>
                    <a:pt x="352539" y="214160"/>
                  </a:lnTo>
                  <a:lnTo>
                    <a:pt x="404825" y="203149"/>
                  </a:lnTo>
                  <a:lnTo>
                    <a:pt x="424014" y="186118"/>
                  </a:lnTo>
                  <a:lnTo>
                    <a:pt x="425894" y="183908"/>
                  </a:lnTo>
                  <a:lnTo>
                    <a:pt x="432409" y="171259"/>
                  </a:lnTo>
                  <a:lnTo>
                    <a:pt x="436321" y="156743"/>
                  </a:lnTo>
                  <a:lnTo>
                    <a:pt x="437654" y="140462"/>
                  </a:lnTo>
                  <a:close/>
                </a:path>
                <a:path w="518159" h="214629">
                  <a:moveTo>
                    <a:pt x="513410" y="368"/>
                  </a:moveTo>
                  <a:lnTo>
                    <a:pt x="513105" y="241"/>
                  </a:lnTo>
                  <a:lnTo>
                    <a:pt x="513105" y="368"/>
                  </a:lnTo>
                  <a:lnTo>
                    <a:pt x="513410" y="368"/>
                  </a:lnTo>
                  <a:close/>
                </a:path>
                <a:path w="518159" h="214629">
                  <a:moveTo>
                    <a:pt x="517537" y="212077"/>
                  </a:moveTo>
                  <a:lnTo>
                    <a:pt x="514832" y="172110"/>
                  </a:lnTo>
                  <a:lnTo>
                    <a:pt x="513410" y="128143"/>
                  </a:lnTo>
                  <a:lnTo>
                    <a:pt x="513410" y="110032"/>
                  </a:lnTo>
                  <a:lnTo>
                    <a:pt x="513105" y="103949"/>
                  </a:lnTo>
                  <a:lnTo>
                    <a:pt x="513410" y="95313"/>
                  </a:lnTo>
                  <a:lnTo>
                    <a:pt x="513295" y="81534"/>
                  </a:lnTo>
                  <a:lnTo>
                    <a:pt x="513270" y="42595"/>
                  </a:lnTo>
                  <a:lnTo>
                    <a:pt x="513410" y="35128"/>
                  </a:lnTo>
                  <a:lnTo>
                    <a:pt x="513410" y="25107"/>
                  </a:lnTo>
                  <a:lnTo>
                    <a:pt x="513105" y="16776"/>
                  </a:lnTo>
                  <a:lnTo>
                    <a:pt x="513410" y="10223"/>
                  </a:lnTo>
                  <a:lnTo>
                    <a:pt x="513410" y="3657"/>
                  </a:lnTo>
                  <a:lnTo>
                    <a:pt x="513105" y="368"/>
                  </a:lnTo>
                  <a:lnTo>
                    <a:pt x="471881" y="368"/>
                  </a:lnTo>
                  <a:lnTo>
                    <a:pt x="472821" y="9220"/>
                  </a:lnTo>
                  <a:lnTo>
                    <a:pt x="473557" y="19418"/>
                  </a:lnTo>
                  <a:lnTo>
                    <a:pt x="474675" y="58178"/>
                  </a:lnTo>
                  <a:lnTo>
                    <a:pt x="474992" y="208305"/>
                  </a:lnTo>
                  <a:lnTo>
                    <a:pt x="474789" y="212077"/>
                  </a:lnTo>
                  <a:lnTo>
                    <a:pt x="517537" y="212077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8" name="object 7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55545" y="6430390"/>
              <a:ext cx="204457" cy="211709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706193" y="6430390"/>
              <a:ext cx="210185" cy="313690"/>
            </a:xfrm>
            <a:custGeom>
              <a:avLst/>
              <a:gdLst/>
              <a:ahLst/>
              <a:cxnLst/>
              <a:rect l="l" t="t" r="r" b="b"/>
              <a:pathLst>
                <a:path w="210184" h="313690">
                  <a:moveTo>
                    <a:pt x="88210" y="209963"/>
                  </a:moveTo>
                  <a:lnTo>
                    <a:pt x="71654" y="251512"/>
                  </a:lnTo>
                  <a:lnTo>
                    <a:pt x="54090" y="289985"/>
                  </a:lnTo>
                  <a:lnTo>
                    <a:pt x="42545" y="313410"/>
                  </a:lnTo>
                  <a:lnTo>
                    <a:pt x="86131" y="313410"/>
                  </a:lnTo>
                  <a:lnTo>
                    <a:pt x="112447" y="245960"/>
                  </a:lnTo>
                  <a:lnTo>
                    <a:pt x="102743" y="245960"/>
                  </a:lnTo>
                  <a:lnTo>
                    <a:pt x="88210" y="209963"/>
                  </a:lnTo>
                  <a:close/>
                </a:path>
                <a:path w="210184" h="313690">
                  <a:moveTo>
                    <a:pt x="106827" y="159747"/>
                  </a:moveTo>
                  <a:lnTo>
                    <a:pt x="88210" y="209963"/>
                  </a:lnTo>
                  <a:lnTo>
                    <a:pt x="102743" y="245960"/>
                  </a:lnTo>
                  <a:lnTo>
                    <a:pt x="122466" y="199250"/>
                  </a:lnTo>
                  <a:lnTo>
                    <a:pt x="106827" y="159747"/>
                  </a:lnTo>
                  <a:close/>
                </a:path>
                <a:path w="210184" h="313690">
                  <a:moveTo>
                    <a:pt x="209638" y="0"/>
                  </a:moveTo>
                  <a:lnTo>
                    <a:pt x="166052" y="0"/>
                  </a:lnTo>
                  <a:lnTo>
                    <a:pt x="106827" y="159747"/>
                  </a:lnTo>
                  <a:lnTo>
                    <a:pt x="122466" y="199250"/>
                  </a:lnTo>
                  <a:lnTo>
                    <a:pt x="102743" y="245960"/>
                  </a:lnTo>
                  <a:lnTo>
                    <a:pt x="112447" y="245960"/>
                  </a:lnTo>
                  <a:lnTo>
                    <a:pt x="179743" y="73482"/>
                  </a:lnTo>
                  <a:lnTo>
                    <a:pt x="185575" y="58342"/>
                  </a:lnTo>
                  <a:lnTo>
                    <a:pt x="188787" y="50177"/>
                  </a:lnTo>
                  <a:lnTo>
                    <a:pt x="192303" y="41630"/>
                  </a:lnTo>
                  <a:lnTo>
                    <a:pt x="195974" y="32430"/>
                  </a:lnTo>
                  <a:lnTo>
                    <a:pt x="200061" y="22401"/>
                  </a:lnTo>
                  <a:lnTo>
                    <a:pt x="204603" y="11578"/>
                  </a:lnTo>
                  <a:lnTo>
                    <a:pt x="209638" y="0"/>
                  </a:lnTo>
                  <a:close/>
                </a:path>
                <a:path w="210184" h="313690">
                  <a:moveTo>
                    <a:pt x="43586" y="0"/>
                  </a:moveTo>
                  <a:lnTo>
                    <a:pt x="0" y="0"/>
                  </a:lnTo>
                  <a:lnTo>
                    <a:pt x="5540" y="11709"/>
                  </a:lnTo>
                  <a:lnTo>
                    <a:pt x="15255" y="32634"/>
                  </a:lnTo>
                  <a:lnTo>
                    <a:pt x="33197" y="73698"/>
                  </a:lnTo>
                  <a:lnTo>
                    <a:pt x="88210" y="209963"/>
                  </a:lnTo>
                  <a:lnTo>
                    <a:pt x="106827" y="159747"/>
                  </a:lnTo>
                  <a:lnTo>
                    <a:pt x="4358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0" name="object 8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947823" y="6426237"/>
              <a:ext cx="172262" cy="22105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60509" y="6430390"/>
              <a:ext cx="203403" cy="21379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9405963" y="6430022"/>
              <a:ext cx="413384" cy="314325"/>
            </a:xfrm>
            <a:custGeom>
              <a:avLst/>
              <a:gdLst/>
              <a:ahLst/>
              <a:cxnLst/>
              <a:rect l="l" t="t" r="r" b="b"/>
              <a:pathLst>
                <a:path w="413384" h="314325">
                  <a:moveTo>
                    <a:pt x="209638" y="368"/>
                  </a:moveTo>
                  <a:lnTo>
                    <a:pt x="166052" y="368"/>
                  </a:lnTo>
                  <a:lnTo>
                    <a:pt x="106819" y="160121"/>
                  </a:lnTo>
                  <a:lnTo>
                    <a:pt x="43586" y="368"/>
                  </a:lnTo>
                  <a:lnTo>
                    <a:pt x="0" y="368"/>
                  </a:lnTo>
                  <a:lnTo>
                    <a:pt x="5537" y="12090"/>
                  </a:lnTo>
                  <a:lnTo>
                    <a:pt x="15252" y="33007"/>
                  </a:lnTo>
                  <a:lnTo>
                    <a:pt x="33197" y="74066"/>
                  </a:lnTo>
                  <a:lnTo>
                    <a:pt x="88201" y="210337"/>
                  </a:lnTo>
                  <a:lnTo>
                    <a:pt x="86334" y="215392"/>
                  </a:lnTo>
                  <a:lnTo>
                    <a:pt x="71653" y="251891"/>
                  </a:lnTo>
                  <a:lnTo>
                    <a:pt x="54089" y="290360"/>
                  </a:lnTo>
                  <a:lnTo>
                    <a:pt x="42545" y="313778"/>
                  </a:lnTo>
                  <a:lnTo>
                    <a:pt x="86131" y="313778"/>
                  </a:lnTo>
                  <a:lnTo>
                    <a:pt x="112445" y="246329"/>
                  </a:lnTo>
                  <a:lnTo>
                    <a:pt x="179743" y="73850"/>
                  </a:lnTo>
                  <a:lnTo>
                    <a:pt x="185572" y="58712"/>
                  </a:lnTo>
                  <a:lnTo>
                    <a:pt x="188785" y="50546"/>
                  </a:lnTo>
                  <a:lnTo>
                    <a:pt x="192303" y="41998"/>
                  </a:lnTo>
                  <a:lnTo>
                    <a:pt x="195973" y="32804"/>
                  </a:lnTo>
                  <a:lnTo>
                    <a:pt x="200050" y="22771"/>
                  </a:lnTo>
                  <a:lnTo>
                    <a:pt x="204597" y="11950"/>
                  </a:lnTo>
                  <a:lnTo>
                    <a:pt x="209638" y="368"/>
                  </a:lnTo>
                  <a:close/>
                </a:path>
                <a:path w="413384" h="314325">
                  <a:moveTo>
                    <a:pt x="412864" y="0"/>
                  </a:moveTo>
                  <a:lnTo>
                    <a:pt x="255104" y="0"/>
                  </a:lnTo>
                  <a:lnTo>
                    <a:pt x="255104" y="33020"/>
                  </a:lnTo>
                  <a:lnTo>
                    <a:pt x="255104" y="148590"/>
                  </a:lnTo>
                  <a:lnTo>
                    <a:pt x="255066" y="158750"/>
                  </a:lnTo>
                  <a:lnTo>
                    <a:pt x="254965" y="168910"/>
                  </a:lnTo>
                  <a:lnTo>
                    <a:pt x="254850" y="177800"/>
                  </a:lnTo>
                  <a:lnTo>
                    <a:pt x="254838" y="186690"/>
                  </a:lnTo>
                  <a:lnTo>
                    <a:pt x="254812" y="198120"/>
                  </a:lnTo>
                  <a:lnTo>
                    <a:pt x="254342" y="198120"/>
                  </a:lnTo>
                  <a:lnTo>
                    <a:pt x="254342" y="205740"/>
                  </a:lnTo>
                  <a:lnTo>
                    <a:pt x="253517" y="205740"/>
                  </a:lnTo>
                  <a:lnTo>
                    <a:pt x="253517" y="212090"/>
                  </a:lnTo>
                  <a:lnTo>
                    <a:pt x="293522" y="212090"/>
                  </a:lnTo>
                  <a:lnTo>
                    <a:pt x="293522" y="205740"/>
                  </a:lnTo>
                  <a:lnTo>
                    <a:pt x="293522" y="198120"/>
                  </a:lnTo>
                  <a:lnTo>
                    <a:pt x="293522" y="33020"/>
                  </a:lnTo>
                  <a:lnTo>
                    <a:pt x="412864" y="33020"/>
                  </a:lnTo>
                  <a:lnTo>
                    <a:pt x="412864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825263" y="7480312"/>
              <a:ext cx="112395" cy="133350"/>
            </a:xfrm>
            <a:custGeom>
              <a:avLst/>
              <a:gdLst/>
              <a:ahLst/>
              <a:cxnLst/>
              <a:rect l="l" t="t" r="r" b="b"/>
              <a:pathLst>
                <a:path w="112395" h="133350">
                  <a:moveTo>
                    <a:pt x="112242" y="128270"/>
                  </a:moveTo>
                  <a:lnTo>
                    <a:pt x="111620" y="128270"/>
                  </a:lnTo>
                  <a:lnTo>
                    <a:pt x="111620" y="120650"/>
                  </a:lnTo>
                  <a:lnTo>
                    <a:pt x="111175" y="120650"/>
                  </a:lnTo>
                  <a:lnTo>
                    <a:pt x="111175" y="114300"/>
                  </a:lnTo>
                  <a:lnTo>
                    <a:pt x="110947" y="114300"/>
                  </a:lnTo>
                  <a:lnTo>
                    <a:pt x="110947" y="105410"/>
                  </a:lnTo>
                  <a:lnTo>
                    <a:pt x="110807" y="105410"/>
                  </a:lnTo>
                  <a:lnTo>
                    <a:pt x="110807" y="96520"/>
                  </a:lnTo>
                  <a:lnTo>
                    <a:pt x="110655" y="96520"/>
                  </a:lnTo>
                  <a:lnTo>
                    <a:pt x="110655" y="87630"/>
                  </a:lnTo>
                  <a:lnTo>
                    <a:pt x="110540" y="78740"/>
                  </a:lnTo>
                  <a:lnTo>
                    <a:pt x="110553" y="69850"/>
                  </a:lnTo>
                  <a:lnTo>
                    <a:pt x="110591" y="19050"/>
                  </a:lnTo>
                  <a:lnTo>
                    <a:pt x="110591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24079" y="133350"/>
                  </a:lnTo>
                  <a:lnTo>
                    <a:pt x="24079" y="19050"/>
                  </a:lnTo>
                  <a:lnTo>
                    <a:pt x="86525" y="19050"/>
                  </a:lnTo>
                  <a:lnTo>
                    <a:pt x="86525" y="133350"/>
                  </a:lnTo>
                  <a:lnTo>
                    <a:pt x="112242" y="133350"/>
                  </a:lnTo>
                  <a:lnTo>
                    <a:pt x="112242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80597" y="7478331"/>
              <a:ext cx="123609" cy="13856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30343" y="7480934"/>
              <a:ext cx="127495" cy="13402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87073" y="7480731"/>
              <a:ext cx="254749" cy="19667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83897" y="7478141"/>
              <a:ext cx="123583" cy="13876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40120" y="7478331"/>
              <a:ext cx="117043" cy="13856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886018" y="748031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0" name="object 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21832" y="7480731"/>
              <a:ext cx="152882" cy="13291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03073" y="7480934"/>
              <a:ext cx="131406" cy="19646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465036" y="7480312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40" h="133350">
                  <a:moveTo>
                    <a:pt x="116573" y="128270"/>
                  </a:moveTo>
                  <a:lnTo>
                    <a:pt x="115989" y="128270"/>
                  </a:lnTo>
                  <a:lnTo>
                    <a:pt x="115989" y="120650"/>
                  </a:lnTo>
                  <a:lnTo>
                    <a:pt x="115557" y="120650"/>
                  </a:lnTo>
                  <a:lnTo>
                    <a:pt x="115557" y="114300"/>
                  </a:lnTo>
                  <a:lnTo>
                    <a:pt x="115303" y="114300"/>
                  </a:lnTo>
                  <a:lnTo>
                    <a:pt x="115303" y="105410"/>
                  </a:lnTo>
                  <a:lnTo>
                    <a:pt x="115138" y="105410"/>
                  </a:lnTo>
                  <a:lnTo>
                    <a:pt x="115138" y="96520"/>
                  </a:lnTo>
                  <a:lnTo>
                    <a:pt x="115023" y="87630"/>
                  </a:lnTo>
                  <a:lnTo>
                    <a:pt x="114935" y="78740"/>
                  </a:lnTo>
                  <a:lnTo>
                    <a:pt x="114909" y="71120"/>
                  </a:lnTo>
                  <a:lnTo>
                    <a:pt x="114909" y="64770"/>
                  </a:lnTo>
                  <a:lnTo>
                    <a:pt x="114909" y="0"/>
                  </a:lnTo>
                  <a:lnTo>
                    <a:pt x="90830" y="0"/>
                  </a:lnTo>
                  <a:lnTo>
                    <a:pt x="90830" y="52070"/>
                  </a:lnTo>
                  <a:lnTo>
                    <a:pt x="25793" y="5207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498" y="52070"/>
                  </a:lnTo>
                  <a:lnTo>
                    <a:pt x="1524" y="54610"/>
                  </a:lnTo>
                  <a:lnTo>
                    <a:pt x="1625" y="64770"/>
                  </a:lnTo>
                  <a:lnTo>
                    <a:pt x="1714" y="64770"/>
                  </a:lnTo>
                  <a:lnTo>
                    <a:pt x="1714" y="133350"/>
                  </a:lnTo>
                  <a:lnTo>
                    <a:pt x="25793" y="133350"/>
                  </a:lnTo>
                  <a:lnTo>
                    <a:pt x="25793" y="71120"/>
                  </a:lnTo>
                  <a:lnTo>
                    <a:pt x="90830" y="71120"/>
                  </a:lnTo>
                  <a:lnTo>
                    <a:pt x="90830" y="133350"/>
                  </a:lnTo>
                  <a:lnTo>
                    <a:pt x="116573" y="133350"/>
                  </a:lnTo>
                  <a:lnTo>
                    <a:pt x="116573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3" name="object 9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31165" y="7480934"/>
              <a:ext cx="117754" cy="13271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799047" y="7480312"/>
              <a:ext cx="128270" cy="190500"/>
            </a:xfrm>
            <a:custGeom>
              <a:avLst/>
              <a:gdLst/>
              <a:ahLst/>
              <a:cxnLst/>
              <a:rect l="l" t="t" r="r" b="b"/>
              <a:pathLst>
                <a:path w="128270" h="190500">
                  <a:moveTo>
                    <a:pt x="127914" y="114300"/>
                  </a:moveTo>
                  <a:lnTo>
                    <a:pt x="107099" y="114300"/>
                  </a:lnTo>
                  <a:lnTo>
                    <a:pt x="107099" y="64770"/>
                  </a:lnTo>
                  <a:lnTo>
                    <a:pt x="107099" y="54610"/>
                  </a:lnTo>
                  <a:lnTo>
                    <a:pt x="107124" y="45720"/>
                  </a:lnTo>
                  <a:lnTo>
                    <a:pt x="107200" y="36830"/>
                  </a:lnTo>
                  <a:lnTo>
                    <a:pt x="107327" y="36830"/>
                  </a:lnTo>
                  <a:lnTo>
                    <a:pt x="107327" y="27940"/>
                  </a:lnTo>
                  <a:lnTo>
                    <a:pt x="107505" y="27940"/>
                  </a:lnTo>
                  <a:lnTo>
                    <a:pt x="107505" y="20320"/>
                  </a:lnTo>
                  <a:lnTo>
                    <a:pt x="107746" y="20320"/>
                  </a:lnTo>
                  <a:lnTo>
                    <a:pt x="107746" y="12700"/>
                  </a:lnTo>
                  <a:lnTo>
                    <a:pt x="108127" y="12700"/>
                  </a:lnTo>
                  <a:lnTo>
                    <a:pt x="108127" y="6350"/>
                  </a:lnTo>
                  <a:lnTo>
                    <a:pt x="108737" y="6350"/>
                  </a:lnTo>
                  <a:lnTo>
                    <a:pt x="108737" y="0"/>
                  </a:lnTo>
                  <a:lnTo>
                    <a:pt x="83019" y="0"/>
                  </a:lnTo>
                  <a:lnTo>
                    <a:pt x="83019" y="6350"/>
                  </a:lnTo>
                  <a:lnTo>
                    <a:pt x="83019" y="12700"/>
                  </a:lnTo>
                  <a:lnTo>
                    <a:pt x="83019" y="114300"/>
                  </a:lnTo>
                  <a:lnTo>
                    <a:pt x="25793" y="11430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511" y="54610"/>
                  </a:lnTo>
                  <a:lnTo>
                    <a:pt x="1625" y="64770"/>
                  </a:lnTo>
                  <a:lnTo>
                    <a:pt x="1727" y="114300"/>
                  </a:lnTo>
                  <a:lnTo>
                    <a:pt x="1727" y="133350"/>
                  </a:lnTo>
                  <a:lnTo>
                    <a:pt x="105676" y="133350"/>
                  </a:lnTo>
                  <a:lnTo>
                    <a:pt x="105676" y="138430"/>
                  </a:lnTo>
                  <a:lnTo>
                    <a:pt x="106603" y="138430"/>
                  </a:lnTo>
                  <a:lnTo>
                    <a:pt x="106603" y="144780"/>
                  </a:lnTo>
                  <a:lnTo>
                    <a:pt x="107264" y="144780"/>
                  </a:lnTo>
                  <a:lnTo>
                    <a:pt x="107264" y="151130"/>
                  </a:lnTo>
                  <a:lnTo>
                    <a:pt x="107861" y="151130"/>
                  </a:lnTo>
                  <a:lnTo>
                    <a:pt x="107861" y="158750"/>
                  </a:lnTo>
                  <a:lnTo>
                    <a:pt x="108419" y="158750"/>
                  </a:lnTo>
                  <a:lnTo>
                    <a:pt x="108419" y="171450"/>
                  </a:lnTo>
                  <a:lnTo>
                    <a:pt x="108813" y="171450"/>
                  </a:lnTo>
                  <a:lnTo>
                    <a:pt x="108813" y="179070"/>
                  </a:lnTo>
                  <a:lnTo>
                    <a:pt x="108889" y="185420"/>
                  </a:lnTo>
                  <a:lnTo>
                    <a:pt x="108953" y="190500"/>
                  </a:lnTo>
                  <a:lnTo>
                    <a:pt x="127914" y="190500"/>
                  </a:lnTo>
                  <a:lnTo>
                    <a:pt x="127914" y="185420"/>
                  </a:lnTo>
                  <a:lnTo>
                    <a:pt x="127914" y="179070"/>
                  </a:lnTo>
                  <a:lnTo>
                    <a:pt x="127914" y="133350"/>
                  </a:lnTo>
                  <a:lnTo>
                    <a:pt x="127914" y="114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5" name="object 9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61365" y="7480934"/>
              <a:ext cx="117754" cy="13271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130313" y="7480312"/>
              <a:ext cx="112395" cy="133350"/>
            </a:xfrm>
            <a:custGeom>
              <a:avLst/>
              <a:gdLst/>
              <a:ahLst/>
              <a:cxnLst/>
              <a:rect l="l" t="t" r="r" b="b"/>
              <a:pathLst>
                <a:path w="112395" h="133350">
                  <a:moveTo>
                    <a:pt x="112242" y="128270"/>
                  </a:moveTo>
                  <a:lnTo>
                    <a:pt x="111620" y="128270"/>
                  </a:lnTo>
                  <a:lnTo>
                    <a:pt x="111620" y="120650"/>
                  </a:lnTo>
                  <a:lnTo>
                    <a:pt x="111175" y="120650"/>
                  </a:lnTo>
                  <a:lnTo>
                    <a:pt x="111175" y="114300"/>
                  </a:lnTo>
                  <a:lnTo>
                    <a:pt x="110947" y="114300"/>
                  </a:lnTo>
                  <a:lnTo>
                    <a:pt x="110947" y="105410"/>
                  </a:lnTo>
                  <a:lnTo>
                    <a:pt x="110807" y="105410"/>
                  </a:lnTo>
                  <a:lnTo>
                    <a:pt x="110807" y="96520"/>
                  </a:lnTo>
                  <a:lnTo>
                    <a:pt x="110655" y="96520"/>
                  </a:lnTo>
                  <a:lnTo>
                    <a:pt x="110655" y="87630"/>
                  </a:lnTo>
                  <a:lnTo>
                    <a:pt x="110540" y="78740"/>
                  </a:lnTo>
                  <a:lnTo>
                    <a:pt x="110553" y="69850"/>
                  </a:lnTo>
                  <a:lnTo>
                    <a:pt x="110591" y="19050"/>
                  </a:lnTo>
                  <a:lnTo>
                    <a:pt x="110591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24079" y="133350"/>
                  </a:lnTo>
                  <a:lnTo>
                    <a:pt x="24079" y="19050"/>
                  </a:lnTo>
                  <a:lnTo>
                    <a:pt x="86525" y="19050"/>
                  </a:lnTo>
                  <a:lnTo>
                    <a:pt x="86525" y="133350"/>
                  </a:lnTo>
                  <a:lnTo>
                    <a:pt x="112242" y="133350"/>
                  </a:lnTo>
                  <a:lnTo>
                    <a:pt x="112242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7" name="object 9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85697" y="7478141"/>
              <a:ext cx="123583" cy="13876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436663" y="7480934"/>
              <a:ext cx="127495" cy="13402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608392" y="7480934"/>
              <a:ext cx="112534" cy="13402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761706" y="7480312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40" h="133350">
                  <a:moveTo>
                    <a:pt x="116573" y="128270"/>
                  </a:moveTo>
                  <a:lnTo>
                    <a:pt x="115989" y="128270"/>
                  </a:lnTo>
                  <a:lnTo>
                    <a:pt x="115989" y="120650"/>
                  </a:lnTo>
                  <a:lnTo>
                    <a:pt x="115557" y="120650"/>
                  </a:lnTo>
                  <a:lnTo>
                    <a:pt x="115557" y="114300"/>
                  </a:lnTo>
                  <a:lnTo>
                    <a:pt x="115303" y="114300"/>
                  </a:lnTo>
                  <a:lnTo>
                    <a:pt x="115303" y="105410"/>
                  </a:lnTo>
                  <a:lnTo>
                    <a:pt x="115138" y="105410"/>
                  </a:lnTo>
                  <a:lnTo>
                    <a:pt x="115138" y="96520"/>
                  </a:lnTo>
                  <a:lnTo>
                    <a:pt x="115023" y="87630"/>
                  </a:lnTo>
                  <a:lnTo>
                    <a:pt x="114935" y="78740"/>
                  </a:lnTo>
                  <a:lnTo>
                    <a:pt x="114909" y="71120"/>
                  </a:lnTo>
                  <a:lnTo>
                    <a:pt x="114909" y="64770"/>
                  </a:lnTo>
                  <a:lnTo>
                    <a:pt x="114909" y="0"/>
                  </a:lnTo>
                  <a:lnTo>
                    <a:pt x="90843" y="0"/>
                  </a:lnTo>
                  <a:lnTo>
                    <a:pt x="90843" y="52070"/>
                  </a:lnTo>
                  <a:lnTo>
                    <a:pt x="25793" y="5207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498" y="52070"/>
                  </a:lnTo>
                  <a:lnTo>
                    <a:pt x="1524" y="54610"/>
                  </a:lnTo>
                  <a:lnTo>
                    <a:pt x="1625" y="64770"/>
                  </a:lnTo>
                  <a:lnTo>
                    <a:pt x="1727" y="64770"/>
                  </a:lnTo>
                  <a:lnTo>
                    <a:pt x="1727" y="133350"/>
                  </a:lnTo>
                  <a:lnTo>
                    <a:pt x="25793" y="133350"/>
                  </a:lnTo>
                  <a:lnTo>
                    <a:pt x="25793" y="71120"/>
                  </a:lnTo>
                  <a:lnTo>
                    <a:pt x="90843" y="71120"/>
                  </a:lnTo>
                  <a:lnTo>
                    <a:pt x="90843" y="133350"/>
                  </a:lnTo>
                  <a:lnTo>
                    <a:pt x="116573" y="133350"/>
                  </a:lnTo>
                  <a:lnTo>
                    <a:pt x="116573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1" name="object 10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925892" y="7480731"/>
              <a:ext cx="162636" cy="13422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27720" y="7478331"/>
              <a:ext cx="117043" cy="13856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347773" y="7480934"/>
              <a:ext cx="131406" cy="19646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01036" y="7478141"/>
              <a:ext cx="108000" cy="13876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636813" y="7480934"/>
              <a:ext cx="127495" cy="13402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92273" y="7480934"/>
              <a:ext cx="131406" cy="19646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8954249" y="7480312"/>
              <a:ext cx="100330" cy="133350"/>
            </a:xfrm>
            <a:custGeom>
              <a:avLst/>
              <a:gdLst/>
              <a:ahLst/>
              <a:cxnLst/>
              <a:rect l="l" t="t" r="r" b="b"/>
              <a:pathLst>
                <a:path w="100329" h="133350">
                  <a:moveTo>
                    <a:pt x="99898" y="0"/>
                  </a:moveTo>
                  <a:lnTo>
                    <a:pt x="1016" y="0"/>
                  </a:lnTo>
                  <a:lnTo>
                    <a:pt x="1016" y="20320"/>
                  </a:lnTo>
                  <a:lnTo>
                    <a:pt x="1016" y="102870"/>
                  </a:lnTo>
                  <a:lnTo>
                    <a:pt x="927" y="110490"/>
                  </a:lnTo>
                  <a:lnTo>
                    <a:pt x="850" y="116840"/>
                  </a:lnTo>
                  <a:lnTo>
                    <a:pt x="838" y="124460"/>
                  </a:lnTo>
                  <a:lnTo>
                    <a:pt x="533" y="124460"/>
                  </a:lnTo>
                  <a:lnTo>
                    <a:pt x="533" y="129540"/>
                  </a:lnTo>
                  <a:lnTo>
                    <a:pt x="0" y="129540"/>
                  </a:lnTo>
                  <a:lnTo>
                    <a:pt x="0" y="133350"/>
                  </a:lnTo>
                  <a:lnTo>
                    <a:pt x="25082" y="133350"/>
                  </a:lnTo>
                  <a:lnTo>
                    <a:pt x="25082" y="129540"/>
                  </a:lnTo>
                  <a:lnTo>
                    <a:pt x="25082" y="124460"/>
                  </a:lnTo>
                  <a:lnTo>
                    <a:pt x="25082" y="116840"/>
                  </a:lnTo>
                  <a:lnTo>
                    <a:pt x="25082" y="110490"/>
                  </a:lnTo>
                  <a:lnTo>
                    <a:pt x="25082" y="102870"/>
                  </a:lnTo>
                  <a:lnTo>
                    <a:pt x="25082" y="20320"/>
                  </a:lnTo>
                  <a:lnTo>
                    <a:pt x="99898" y="20320"/>
                  </a:lnTo>
                  <a:lnTo>
                    <a:pt x="99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8" name="object 10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092425" y="7480934"/>
              <a:ext cx="117754" cy="132715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327133" y="7521917"/>
              <a:ext cx="91440" cy="19685"/>
            </a:xfrm>
            <a:custGeom>
              <a:avLst/>
              <a:gdLst/>
              <a:ahLst/>
              <a:cxnLst/>
              <a:rect l="l" t="t" r="r" b="b"/>
              <a:pathLst>
                <a:path w="91440" h="19684">
                  <a:moveTo>
                    <a:pt x="91071" y="0"/>
                  </a:moveTo>
                  <a:lnTo>
                    <a:pt x="0" y="0"/>
                  </a:lnTo>
                  <a:lnTo>
                    <a:pt x="0" y="19519"/>
                  </a:lnTo>
                  <a:lnTo>
                    <a:pt x="91071" y="19519"/>
                  </a:lnTo>
                  <a:lnTo>
                    <a:pt x="910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0" name="object 11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529788" y="7478331"/>
              <a:ext cx="126187" cy="199072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88538" y="7478141"/>
              <a:ext cx="123583" cy="13876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844697" y="7478141"/>
              <a:ext cx="108000" cy="13876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979824" y="7480934"/>
              <a:ext cx="128143" cy="13271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34257" y="7478331"/>
              <a:ext cx="123609" cy="13856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281361" y="7480934"/>
              <a:ext cx="153530" cy="18996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0469347" y="7480312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40" h="133350">
                  <a:moveTo>
                    <a:pt x="116573" y="128270"/>
                  </a:moveTo>
                  <a:lnTo>
                    <a:pt x="115989" y="128270"/>
                  </a:lnTo>
                  <a:lnTo>
                    <a:pt x="115989" y="120650"/>
                  </a:lnTo>
                  <a:lnTo>
                    <a:pt x="115557" y="120650"/>
                  </a:lnTo>
                  <a:lnTo>
                    <a:pt x="115557" y="114300"/>
                  </a:lnTo>
                  <a:lnTo>
                    <a:pt x="115303" y="114300"/>
                  </a:lnTo>
                  <a:lnTo>
                    <a:pt x="115303" y="105410"/>
                  </a:lnTo>
                  <a:lnTo>
                    <a:pt x="115138" y="105410"/>
                  </a:lnTo>
                  <a:lnTo>
                    <a:pt x="115138" y="96520"/>
                  </a:lnTo>
                  <a:lnTo>
                    <a:pt x="115023" y="87630"/>
                  </a:lnTo>
                  <a:lnTo>
                    <a:pt x="114935" y="78740"/>
                  </a:lnTo>
                  <a:lnTo>
                    <a:pt x="114909" y="71120"/>
                  </a:lnTo>
                  <a:lnTo>
                    <a:pt x="114909" y="64770"/>
                  </a:lnTo>
                  <a:lnTo>
                    <a:pt x="114909" y="0"/>
                  </a:lnTo>
                  <a:lnTo>
                    <a:pt x="90843" y="0"/>
                  </a:lnTo>
                  <a:lnTo>
                    <a:pt x="90843" y="52070"/>
                  </a:lnTo>
                  <a:lnTo>
                    <a:pt x="25793" y="5207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498" y="52070"/>
                  </a:lnTo>
                  <a:lnTo>
                    <a:pt x="1524" y="54610"/>
                  </a:lnTo>
                  <a:lnTo>
                    <a:pt x="1625" y="64770"/>
                  </a:lnTo>
                  <a:lnTo>
                    <a:pt x="1727" y="64770"/>
                  </a:lnTo>
                  <a:lnTo>
                    <a:pt x="1727" y="133350"/>
                  </a:lnTo>
                  <a:lnTo>
                    <a:pt x="25793" y="133350"/>
                  </a:lnTo>
                  <a:lnTo>
                    <a:pt x="25793" y="71120"/>
                  </a:lnTo>
                  <a:lnTo>
                    <a:pt x="90843" y="71120"/>
                  </a:lnTo>
                  <a:lnTo>
                    <a:pt x="90843" y="133350"/>
                  </a:lnTo>
                  <a:lnTo>
                    <a:pt x="116573" y="133350"/>
                  </a:lnTo>
                  <a:lnTo>
                    <a:pt x="116573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7" name="object 11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617263" y="7480934"/>
              <a:ext cx="131406" cy="19646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781563" y="7478331"/>
              <a:ext cx="169151" cy="13856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48415" y="7851571"/>
              <a:ext cx="104736" cy="13291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95228" y="7848980"/>
              <a:ext cx="123583" cy="13876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50117" y="7848980"/>
              <a:ext cx="108000" cy="13876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5087188" y="785115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3" name="object 12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43652" y="7851775"/>
              <a:ext cx="112534" cy="13402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467091" y="7784109"/>
              <a:ext cx="865052" cy="257632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360998" y="785115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6" name="object 1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12268" y="7848980"/>
              <a:ext cx="123583" cy="13876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755866" y="7851152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40" h="133350">
                  <a:moveTo>
                    <a:pt x="116573" y="128270"/>
                  </a:moveTo>
                  <a:lnTo>
                    <a:pt x="115989" y="128270"/>
                  </a:lnTo>
                  <a:lnTo>
                    <a:pt x="115989" y="120650"/>
                  </a:lnTo>
                  <a:lnTo>
                    <a:pt x="115557" y="120650"/>
                  </a:lnTo>
                  <a:lnTo>
                    <a:pt x="115557" y="114300"/>
                  </a:lnTo>
                  <a:lnTo>
                    <a:pt x="115303" y="114300"/>
                  </a:lnTo>
                  <a:lnTo>
                    <a:pt x="115303" y="105410"/>
                  </a:lnTo>
                  <a:lnTo>
                    <a:pt x="115138" y="105410"/>
                  </a:lnTo>
                  <a:lnTo>
                    <a:pt x="115138" y="96520"/>
                  </a:lnTo>
                  <a:lnTo>
                    <a:pt x="115023" y="87630"/>
                  </a:lnTo>
                  <a:lnTo>
                    <a:pt x="114935" y="78740"/>
                  </a:lnTo>
                  <a:lnTo>
                    <a:pt x="114909" y="71120"/>
                  </a:lnTo>
                  <a:lnTo>
                    <a:pt x="114909" y="64770"/>
                  </a:lnTo>
                  <a:lnTo>
                    <a:pt x="114909" y="0"/>
                  </a:lnTo>
                  <a:lnTo>
                    <a:pt x="90843" y="0"/>
                  </a:lnTo>
                  <a:lnTo>
                    <a:pt x="90843" y="52070"/>
                  </a:lnTo>
                  <a:lnTo>
                    <a:pt x="25793" y="5207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498" y="52070"/>
                  </a:lnTo>
                  <a:lnTo>
                    <a:pt x="1524" y="54610"/>
                  </a:lnTo>
                  <a:lnTo>
                    <a:pt x="1625" y="64770"/>
                  </a:lnTo>
                  <a:lnTo>
                    <a:pt x="1727" y="64770"/>
                  </a:lnTo>
                  <a:lnTo>
                    <a:pt x="1727" y="133350"/>
                  </a:lnTo>
                  <a:lnTo>
                    <a:pt x="25793" y="133350"/>
                  </a:lnTo>
                  <a:lnTo>
                    <a:pt x="25793" y="71120"/>
                  </a:lnTo>
                  <a:lnTo>
                    <a:pt x="90843" y="71120"/>
                  </a:lnTo>
                  <a:lnTo>
                    <a:pt x="90843" y="133350"/>
                  </a:lnTo>
                  <a:lnTo>
                    <a:pt x="116573" y="133350"/>
                  </a:lnTo>
                  <a:lnTo>
                    <a:pt x="116573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8" name="object 1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14857" y="7848980"/>
              <a:ext cx="123583" cy="13876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149841" y="7784109"/>
              <a:ext cx="124819" cy="20363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02042" y="7851775"/>
              <a:ext cx="127495" cy="13402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68578" y="7848980"/>
              <a:ext cx="123583" cy="13876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7632179" y="7851152"/>
              <a:ext cx="100330" cy="133350"/>
            </a:xfrm>
            <a:custGeom>
              <a:avLst/>
              <a:gdLst/>
              <a:ahLst/>
              <a:cxnLst/>
              <a:rect l="l" t="t" r="r" b="b"/>
              <a:pathLst>
                <a:path w="100329" h="133350">
                  <a:moveTo>
                    <a:pt x="99898" y="0"/>
                  </a:moveTo>
                  <a:lnTo>
                    <a:pt x="1016" y="0"/>
                  </a:lnTo>
                  <a:lnTo>
                    <a:pt x="1016" y="20320"/>
                  </a:lnTo>
                  <a:lnTo>
                    <a:pt x="1016" y="102870"/>
                  </a:lnTo>
                  <a:lnTo>
                    <a:pt x="927" y="110490"/>
                  </a:lnTo>
                  <a:lnTo>
                    <a:pt x="850" y="116840"/>
                  </a:lnTo>
                  <a:lnTo>
                    <a:pt x="838" y="124460"/>
                  </a:lnTo>
                  <a:lnTo>
                    <a:pt x="533" y="124460"/>
                  </a:lnTo>
                  <a:lnTo>
                    <a:pt x="533" y="129540"/>
                  </a:lnTo>
                  <a:lnTo>
                    <a:pt x="0" y="129540"/>
                  </a:lnTo>
                  <a:lnTo>
                    <a:pt x="0" y="133350"/>
                  </a:lnTo>
                  <a:lnTo>
                    <a:pt x="25082" y="133350"/>
                  </a:lnTo>
                  <a:lnTo>
                    <a:pt x="25082" y="129540"/>
                  </a:lnTo>
                  <a:lnTo>
                    <a:pt x="25082" y="124460"/>
                  </a:lnTo>
                  <a:lnTo>
                    <a:pt x="25082" y="116840"/>
                  </a:lnTo>
                  <a:lnTo>
                    <a:pt x="25082" y="110490"/>
                  </a:lnTo>
                  <a:lnTo>
                    <a:pt x="25082" y="102870"/>
                  </a:lnTo>
                  <a:lnTo>
                    <a:pt x="25082" y="20320"/>
                  </a:lnTo>
                  <a:lnTo>
                    <a:pt x="99898" y="20320"/>
                  </a:lnTo>
                  <a:lnTo>
                    <a:pt x="99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3" name="object 1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61897" y="7849171"/>
              <a:ext cx="123609" cy="13856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908353" y="7851775"/>
              <a:ext cx="131406" cy="19646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061617" y="7848980"/>
              <a:ext cx="108000" cy="138760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8198688" y="785115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7" name="object 13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349957" y="7849171"/>
              <a:ext cx="126187" cy="19907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08657" y="7849171"/>
              <a:ext cx="123609" cy="13856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73325" y="7793215"/>
              <a:ext cx="117754" cy="19127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31236" y="7848980"/>
              <a:ext cx="108000" cy="138760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8968308" y="785115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2" name="object 14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124772" y="7848980"/>
              <a:ext cx="112534" cy="13745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69387" y="7849171"/>
              <a:ext cx="123609" cy="138569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9500438" y="785115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5" name="object 1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650450" y="7849171"/>
              <a:ext cx="117043" cy="13856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802838" y="7849171"/>
              <a:ext cx="126187" cy="199072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961588" y="7849171"/>
              <a:ext cx="126187" cy="199072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128745" y="7851775"/>
              <a:ext cx="117754" cy="13271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0284028" y="785115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0" name="object 1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33977" y="7849171"/>
              <a:ext cx="123609" cy="138569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591508" y="7849171"/>
              <a:ext cx="126187" cy="19907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758665" y="7851775"/>
              <a:ext cx="117754" cy="132715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926305" y="7851775"/>
              <a:ext cx="117754" cy="13271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1095926" y="7951799"/>
              <a:ext cx="36830" cy="67945"/>
            </a:xfrm>
            <a:custGeom>
              <a:avLst/>
              <a:gdLst/>
              <a:ahLst/>
              <a:cxnLst/>
              <a:rect l="l" t="t" r="r" b="b"/>
              <a:pathLst>
                <a:path w="36829" h="67945">
                  <a:moveTo>
                    <a:pt x="22453" y="0"/>
                  </a:moveTo>
                  <a:lnTo>
                    <a:pt x="17564" y="165"/>
                  </a:lnTo>
                  <a:lnTo>
                    <a:pt x="13830" y="165"/>
                  </a:lnTo>
                  <a:lnTo>
                    <a:pt x="10109" y="1270"/>
                  </a:lnTo>
                  <a:lnTo>
                    <a:pt x="6629" y="3619"/>
                  </a:lnTo>
                  <a:lnTo>
                    <a:pt x="3086" y="5905"/>
                  </a:lnTo>
                  <a:lnTo>
                    <a:pt x="469" y="8826"/>
                  </a:lnTo>
                  <a:lnTo>
                    <a:pt x="0" y="13157"/>
                  </a:lnTo>
                  <a:lnTo>
                    <a:pt x="0" y="26174"/>
                  </a:lnTo>
                  <a:lnTo>
                    <a:pt x="18224" y="26174"/>
                  </a:lnTo>
                  <a:lnTo>
                    <a:pt x="18224" y="30619"/>
                  </a:lnTo>
                  <a:lnTo>
                    <a:pt x="17246" y="34899"/>
                  </a:lnTo>
                  <a:lnTo>
                    <a:pt x="15417" y="39776"/>
                  </a:lnTo>
                  <a:lnTo>
                    <a:pt x="13563" y="44411"/>
                  </a:lnTo>
                  <a:lnTo>
                    <a:pt x="10972" y="48399"/>
                  </a:lnTo>
                  <a:lnTo>
                    <a:pt x="8521" y="52793"/>
                  </a:lnTo>
                  <a:lnTo>
                    <a:pt x="5791" y="56819"/>
                  </a:lnTo>
                  <a:lnTo>
                    <a:pt x="2971" y="59855"/>
                  </a:lnTo>
                  <a:lnTo>
                    <a:pt x="660" y="62611"/>
                  </a:lnTo>
                  <a:lnTo>
                    <a:pt x="34556" y="37388"/>
                  </a:lnTo>
                  <a:lnTo>
                    <a:pt x="36436" y="21640"/>
                  </a:lnTo>
                  <a:lnTo>
                    <a:pt x="36436" y="15036"/>
                  </a:lnTo>
                  <a:lnTo>
                    <a:pt x="34467" y="9410"/>
                  </a:lnTo>
                  <a:lnTo>
                    <a:pt x="30899" y="5956"/>
                  </a:lnTo>
                  <a:lnTo>
                    <a:pt x="27216" y="2095"/>
                  </a:lnTo>
                  <a:lnTo>
                    <a:pt x="224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5" name="object 15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933772" y="8221091"/>
              <a:ext cx="111239" cy="135509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066093" y="8223884"/>
              <a:ext cx="276834" cy="19646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387162" y="8223884"/>
              <a:ext cx="112534" cy="134023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526608" y="8223250"/>
              <a:ext cx="271602" cy="197103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22658" y="8221281"/>
              <a:ext cx="126187" cy="199072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5990056" y="8223262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39" h="133350">
                  <a:moveTo>
                    <a:pt x="116573" y="128270"/>
                  </a:moveTo>
                  <a:lnTo>
                    <a:pt x="115989" y="128270"/>
                  </a:lnTo>
                  <a:lnTo>
                    <a:pt x="115989" y="120650"/>
                  </a:lnTo>
                  <a:lnTo>
                    <a:pt x="115557" y="120650"/>
                  </a:lnTo>
                  <a:lnTo>
                    <a:pt x="115557" y="114300"/>
                  </a:lnTo>
                  <a:lnTo>
                    <a:pt x="115303" y="114300"/>
                  </a:lnTo>
                  <a:lnTo>
                    <a:pt x="115303" y="105410"/>
                  </a:lnTo>
                  <a:lnTo>
                    <a:pt x="115138" y="105410"/>
                  </a:lnTo>
                  <a:lnTo>
                    <a:pt x="115138" y="96520"/>
                  </a:lnTo>
                  <a:lnTo>
                    <a:pt x="115023" y="87630"/>
                  </a:lnTo>
                  <a:lnTo>
                    <a:pt x="114935" y="78740"/>
                  </a:lnTo>
                  <a:lnTo>
                    <a:pt x="114909" y="71120"/>
                  </a:lnTo>
                  <a:lnTo>
                    <a:pt x="114909" y="64770"/>
                  </a:lnTo>
                  <a:lnTo>
                    <a:pt x="114909" y="0"/>
                  </a:lnTo>
                  <a:lnTo>
                    <a:pt x="90830" y="0"/>
                  </a:lnTo>
                  <a:lnTo>
                    <a:pt x="90830" y="52070"/>
                  </a:lnTo>
                  <a:lnTo>
                    <a:pt x="25793" y="5207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498" y="52070"/>
                  </a:lnTo>
                  <a:lnTo>
                    <a:pt x="1524" y="54610"/>
                  </a:lnTo>
                  <a:lnTo>
                    <a:pt x="1625" y="64770"/>
                  </a:lnTo>
                  <a:lnTo>
                    <a:pt x="1714" y="64770"/>
                  </a:lnTo>
                  <a:lnTo>
                    <a:pt x="1714" y="133350"/>
                  </a:lnTo>
                  <a:lnTo>
                    <a:pt x="25793" y="133350"/>
                  </a:lnTo>
                  <a:lnTo>
                    <a:pt x="25793" y="71120"/>
                  </a:lnTo>
                  <a:lnTo>
                    <a:pt x="90830" y="71120"/>
                  </a:lnTo>
                  <a:lnTo>
                    <a:pt x="90830" y="133350"/>
                  </a:lnTo>
                  <a:lnTo>
                    <a:pt x="116573" y="133350"/>
                  </a:lnTo>
                  <a:lnTo>
                    <a:pt x="116573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1" name="object 1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47727" y="8221281"/>
              <a:ext cx="123609" cy="138569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6300723" y="8264867"/>
              <a:ext cx="91440" cy="19685"/>
            </a:xfrm>
            <a:custGeom>
              <a:avLst/>
              <a:gdLst/>
              <a:ahLst/>
              <a:cxnLst/>
              <a:rect l="l" t="t" r="r" b="b"/>
              <a:pathLst>
                <a:path w="91439" h="19684">
                  <a:moveTo>
                    <a:pt x="91071" y="0"/>
                  </a:moveTo>
                  <a:lnTo>
                    <a:pt x="0" y="0"/>
                  </a:lnTo>
                  <a:lnTo>
                    <a:pt x="0" y="19519"/>
                  </a:lnTo>
                  <a:lnTo>
                    <a:pt x="91071" y="19519"/>
                  </a:lnTo>
                  <a:lnTo>
                    <a:pt x="910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3" name="object 1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12941" y="8223884"/>
              <a:ext cx="153530" cy="189966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93497" y="8221281"/>
              <a:ext cx="123609" cy="138569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49707" y="8221091"/>
              <a:ext cx="108000" cy="13876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79653" y="8223884"/>
              <a:ext cx="131406" cy="196469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7041629" y="8223262"/>
              <a:ext cx="100330" cy="133350"/>
            </a:xfrm>
            <a:custGeom>
              <a:avLst/>
              <a:gdLst/>
              <a:ahLst/>
              <a:cxnLst/>
              <a:rect l="l" t="t" r="r" b="b"/>
              <a:pathLst>
                <a:path w="100329" h="133350">
                  <a:moveTo>
                    <a:pt x="99898" y="0"/>
                  </a:moveTo>
                  <a:lnTo>
                    <a:pt x="1016" y="0"/>
                  </a:lnTo>
                  <a:lnTo>
                    <a:pt x="1016" y="20320"/>
                  </a:lnTo>
                  <a:lnTo>
                    <a:pt x="1016" y="102870"/>
                  </a:lnTo>
                  <a:lnTo>
                    <a:pt x="927" y="110490"/>
                  </a:lnTo>
                  <a:lnTo>
                    <a:pt x="850" y="116840"/>
                  </a:lnTo>
                  <a:lnTo>
                    <a:pt x="838" y="124460"/>
                  </a:lnTo>
                  <a:lnTo>
                    <a:pt x="533" y="124460"/>
                  </a:lnTo>
                  <a:lnTo>
                    <a:pt x="533" y="129540"/>
                  </a:lnTo>
                  <a:lnTo>
                    <a:pt x="0" y="129540"/>
                  </a:lnTo>
                  <a:lnTo>
                    <a:pt x="0" y="133350"/>
                  </a:lnTo>
                  <a:lnTo>
                    <a:pt x="25082" y="133350"/>
                  </a:lnTo>
                  <a:lnTo>
                    <a:pt x="25082" y="129540"/>
                  </a:lnTo>
                  <a:lnTo>
                    <a:pt x="25082" y="124460"/>
                  </a:lnTo>
                  <a:lnTo>
                    <a:pt x="25082" y="116840"/>
                  </a:lnTo>
                  <a:lnTo>
                    <a:pt x="25082" y="110490"/>
                  </a:lnTo>
                  <a:lnTo>
                    <a:pt x="25082" y="102870"/>
                  </a:lnTo>
                  <a:lnTo>
                    <a:pt x="25082" y="20320"/>
                  </a:lnTo>
                  <a:lnTo>
                    <a:pt x="99898" y="20320"/>
                  </a:lnTo>
                  <a:lnTo>
                    <a:pt x="99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71347" y="8221281"/>
              <a:ext cx="123609" cy="13856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332802" y="8221091"/>
              <a:ext cx="112534" cy="137452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85202" y="8223681"/>
              <a:ext cx="162636" cy="134226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87030" y="8221281"/>
              <a:ext cx="117043" cy="138569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22692" y="8223681"/>
              <a:ext cx="152882" cy="132918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13750" y="8221281"/>
              <a:ext cx="117043" cy="13856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264868" y="8221281"/>
              <a:ext cx="126187" cy="199072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23567" y="8221281"/>
              <a:ext cx="123609" cy="138569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8589543" y="8223262"/>
              <a:ext cx="112395" cy="133350"/>
            </a:xfrm>
            <a:custGeom>
              <a:avLst/>
              <a:gdLst/>
              <a:ahLst/>
              <a:cxnLst/>
              <a:rect l="l" t="t" r="r" b="b"/>
              <a:pathLst>
                <a:path w="112395" h="133350">
                  <a:moveTo>
                    <a:pt x="112242" y="128270"/>
                  </a:moveTo>
                  <a:lnTo>
                    <a:pt x="111620" y="128270"/>
                  </a:lnTo>
                  <a:lnTo>
                    <a:pt x="111620" y="120650"/>
                  </a:lnTo>
                  <a:lnTo>
                    <a:pt x="111175" y="120650"/>
                  </a:lnTo>
                  <a:lnTo>
                    <a:pt x="111175" y="114300"/>
                  </a:lnTo>
                  <a:lnTo>
                    <a:pt x="110947" y="114300"/>
                  </a:lnTo>
                  <a:lnTo>
                    <a:pt x="110947" y="105410"/>
                  </a:lnTo>
                  <a:lnTo>
                    <a:pt x="110807" y="105410"/>
                  </a:lnTo>
                  <a:lnTo>
                    <a:pt x="110807" y="96520"/>
                  </a:lnTo>
                  <a:lnTo>
                    <a:pt x="110655" y="96520"/>
                  </a:lnTo>
                  <a:lnTo>
                    <a:pt x="110655" y="87630"/>
                  </a:lnTo>
                  <a:lnTo>
                    <a:pt x="110540" y="78740"/>
                  </a:lnTo>
                  <a:lnTo>
                    <a:pt x="110553" y="69850"/>
                  </a:lnTo>
                  <a:lnTo>
                    <a:pt x="110591" y="19050"/>
                  </a:lnTo>
                  <a:lnTo>
                    <a:pt x="110591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24079" y="133350"/>
                  </a:lnTo>
                  <a:lnTo>
                    <a:pt x="24079" y="19050"/>
                  </a:lnTo>
                  <a:lnTo>
                    <a:pt x="86525" y="19050"/>
                  </a:lnTo>
                  <a:lnTo>
                    <a:pt x="86525" y="133350"/>
                  </a:lnTo>
                  <a:lnTo>
                    <a:pt x="112242" y="133350"/>
                  </a:lnTo>
                  <a:lnTo>
                    <a:pt x="112242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77" name="object 1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44928" y="8221281"/>
              <a:ext cx="126187" cy="19907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12085" y="8223884"/>
              <a:ext cx="117754" cy="13271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067368" y="8221246"/>
              <a:ext cx="113182" cy="135353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9217228" y="8223262"/>
              <a:ext cx="121920" cy="133350"/>
            </a:xfrm>
            <a:custGeom>
              <a:avLst/>
              <a:gdLst/>
              <a:ahLst/>
              <a:cxnLst/>
              <a:rect l="l" t="t" r="r" b="b"/>
              <a:pathLst>
                <a:path w="121920" h="133350">
                  <a:moveTo>
                    <a:pt x="1216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8793" y="19050"/>
                  </a:lnTo>
                  <a:lnTo>
                    <a:pt x="48793" y="133350"/>
                  </a:lnTo>
                  <a:lnTo>
                    <a:pt x="72885" y="133350"/>
                  </a:lnTo>
                  <a:lnTo>
                    <a:pt x="72885" y="19050"/>
                  </a:lnTo>
                  <a:lnTo>
                    <a:pt x="121653" y="19050"/>
                  </a:lnTo>
                  <a:lnTo>
                    <a:pt x="121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1" name="object 1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375635" y="8223884"/>
              <a:ext cx="117754" cy="132715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529648" y="8221246"/>
              <a:ext cx="113182" cy="135353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9696386" y="8323910"/>
              <a:ext cx="36830" cy="67945"/>
            </a:xfrm>
            <a:custGeom>
              <a:avLst/>
              <a:gdLst/>
              <a:ahLst/>
              <a:cxnLst/>
              <a:rect l="l" t="t" r="r" b="b"/>
              <a:pathLst>
                <a:path w="36829" h="67945">
                  <a:moveTo>
                    <a:pt x="22453" y="0"/>
                  </a:moveTo>
                  <a:lnTo>
                    <a:pt x="17564" y="165"/>
                  </a:lnTo>
                  <a:lnTo>
                    <a:pt x="13830" y="165"/>
                  </a:lnTo>
                  <a:lnTo>
                    <a:pt x="10109" y="1270"/>
                  </a:lnTo>
                  <a:lnTo>
                    <a:pt x="6629" y="3619"/>
                  </a:lnTo>
                  <a:lnTo>
                    <a:pt x="3086" y="5905"/>
                  </a:lnTo>
                  <a:lnTo>
                    <a:pt x="469" y="8826"/>
                  </a:lnTo>
                  <a:lnTo>
                    <a:pt x="0" y="13157"/>
                  </a:lnTo>
                  <a:lnTo>
                    <a:pt x="0" y="26174"/>
                  </a:lnTo>
                  <a:lnTo>
                    <a:pt x="18224" y="26174"/>
                  </a:lnTo>
                  <a:lnTo>
                    <a:pt x="18224" y="30619"/>
                  </a:lnTo>
                  <a:lnTo>
                    <a:pt x="17246" y="34899"/>
                  </a:lnTo>
                  <a:lnTo>
                    <a:pt x="15417" y="39776"/>
                  </a:lnTo>
                  <a:lnTo>
                    <a:pt x="13563" y="44411"/>
                  </a:lnTo>
                  <a:lnTo>
                    <a:pt x="10972" y="48399"/>
                  </a:lnTo>
                  <a:lnTo>
                    <a:pt x="8521" y="52793"/>
                  </a:lnTo>
                  <a:lnTo>
                    <a:pt x="5791" y="56819"/>
                  </a:lnTo>
                  <a:lnTo>
                    <a:pt x="2971" y="59855"/>
                  </a:lnTo>
                  <a:lnTo>
                    <a:pt x="660" y="62611"/>
                  </a:lnTo>
                  <a:lnTo>
                    <a:pt x="34556" y="37388"/>
                  </a:lnTo>
                  <a:lnTo>
                    <a:pt x="36436" y="21640"/>
                  </a:lnTo>
                  <a:lnTo>
                    <a:pt x="36436" y="15036"/>
                  </a:lnTo>
                  <a:lnTo>
                    <a:pt x="34467" y="9410"/>
                  </a:lnTo>
                  <a:lnTo>
                    <a:pt x="30899" y="5956"/>
                  </a:lnTo>
                  <a:lnTo>
                    <a:pt x="27216" y="2095"/>
                  </a:lnTo>
                  <a:lnTo>
                    <a:pt x="224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4" name="object 1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861372" y="8221091"/>
              <a:ext cx="1018260" cy="199263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130010" y="8592121"/>
              <a:ext cx="117043" cy="138569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988977" y="8591930"/>
              <a:ext cx="108000" cy="138760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286322" y="8591930"/>
              <a:ext cx="111239" cy="135509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6437097" y="8594102"/>
              <a:ext cx="128270" cy="190500"/>
            </a:xfrm>
            <a:custGeom>
              <a:avLst/>
              <a:gdLst/>
              <a:ahLst/>
              <a:cxnLst/>
              <a:rect l="l" t="t" r="r" b="b"/>
              <a:pathLst>
                <a:path w="128270" h="190500">
                  <a:moveTo>
                    <a:pt x="127914" y="114300"/>
                  </a:moveTo>
                  <a:lnTo>
                    <a:pt x="107099" y="114300"/>
                  </a:lnTo>
                  <a:lnTo>
                    <a:pt x="107099" y="64770"/>
                  </a:lnTo>
                  <a:lnTo>
                    <a:pt x="107099" y="54610"/>
                  </a:lnTo>
                  <a:lnTo>
                    <a:pt x="107124" y="45720"/>
                  </a:lnTo>
                  <a:lnTo>
                    <a:pt x="107200" y="36830"/>
                  </a:lnTo>
                  <a:lnTo>
                    <a:pt x="107327" y="36830"/>
                  </a:lnTo>
                  <a:lnTo>
                    <a:pt x="107327" y="27940"/>
                  </a:lnTo>
                  <a:lnTo>
                    <a:pt x="107505" y="27940"/>
                  </a:lnTo>
                  <a:lnTo>
                    <a:pt x="107505" y="20320"/>
                  </a:lnTo>
                  <a:lnTo>
                    <a:pt x="107746" y="20320"/>
                  </a:lnTo>
                  <a:lnTo>
                    <a:pt x="107746" y="12700"/>
                  </a:lnTo>
                  <a:lnTo>
                    <a:pt x="108127" y="12700"/>
                  </a:lnTo>
                  <a:lnTo>
                    <a:pt x="108127" y="6350"/>
                  </a:lnTo>
                  <a:lnTo>
                    <a:pt x="108737" y="6350"/>
                  </a:lnTo>
                  <a:lnTo>
                    <a:pt x="108737" y="0"/>
                  </a:lnTo>
                  <a:lnTo>
                    <a:pt x="83019" y="0"/>
                  </a:lnTo>
                  <a:lnTo>
                    <a:pt x="83019" y="6350"/>
                  </a:lnTo>
                  <a:lnTo>
                    <a:pt x="83019" y="12700"/>
                  </a:lnTo>
                  <a:lnTo>
                    <a:pt x="83019" y="114300"/>
                  </a:lnTo>
                  <a:lnTo>
                    <a:pt x="25793" y="114300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12700"/>
                  </a:lnTo>
                  <a:lnTo>
                    <a:pt x="889" y="12700"/>
                  </a:lnTo>
                  <a:lnTo>
                    <a:pt x="889" y="20320"/>
                  </a:lnTo>
                  <a:lnTo>
                    <a:pt x="1206" y="20320"/>
                  </a:lnTo>
                  <a:lnTo>
                    <a:pt x="1206" y="27940"/>
                  </a:lnTo>
                  <a:lnTo>
                    <a:pt x="1422" y="27940"/>
                  </a:lnTo>
                  <a:lnTo>
                    <a:pt x="1422" y="36830"/>
                  </a:lnTo>
                  <a:lnTo>
                    <a:pt x="1485" y="45720"/>
                  </a:lnTo>
                  <a:lnTo>
                    <a:pt x="1511" y="54610"/>
                  </a:lnTo>
                  <a:lnTo>
                    <a:pt x="1625" y="64770"/>
                  </a:lnTo>
                  <a:lnTo>
                    <a:pt x="1714" y="114300"/>
                  </a:lnTo>
                  <a:lnTo>
                    <a:pt x="1714" y="133350"/>
                  </a:lnTo>
                  <a:lnTo>
                    <a:pt x="105676" y="133350"/>
                  </a:lnTo>
                  <a:lnTo>
                    <a:pt x="105676" y="138430"/>
                  </a:lnTo>
                  <a:lnTo>
                    <a:pt x="106603" y="138430"/>
                  </a:lnTo>
                  <a:lnTo>
                    <a:pt x="106603" y="144780"/>
                  </a:lnTo>
                  <a:lnTo>
                    <a:pt x="107264" y="144780"/>
                  </a:lnTo>
                  <a:lnTo>
                    <a:pt x="107264" y="151130"/>
                  </a:lnTo>
                  <a:lnTo>
                    <a:pt x="107861" y="151130"/>
                  </a:lnTo>
                  <a:lnTo>
                    <a:pt x="107861" y="158750"/>
                  </a:lnTo>
                  <a:lnTo>
                    <a:pt x="108419" y="158750"/>
                  </a:lnTo>
                  <a:lnTo>
                    <a:pt x="108419" y="171450"/>
                  </a:lnTo>
                  <a:lnTo>
                    <a:pt x="108813" y="171450"/>
                  </a:lnTo>
                  <a:lnTo>
                    <a:pt x="108813" y="179070"/>
                  </a:lnTo>
                  <a:lnTo>
                    <a:pt x="108889" y="185420"/>
                  </a:lnTo>
                  <a:lnTo>
                    <a:pt x="108953" y="190500"/>
                  </a:lnTo>
                  <a:lnTo>
                    <a:pt x="127914" y="190500"/>
                  </a:lnTo>
                  <a:lnTo>
                    <a:pt x="127914" y="185420"/>
                  </a:lnTo>
                  <a:lnTo>
                    <a:pt x="127914" y="179070"/>
                  </a:lnTo>
                  <a:lnTo>
                    <a:pt x="127914" y="133350"/>
                  </a:lnTo>
                  <a:lnTo>
                    <a:pt x="127914" y="114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9" name="object 18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67055" y="8594725"/>
              <a:ext cx="117754" cy="132715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599415" y="8594725"/>
              <a:ext cx="117754" cy="132715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6936676" y="8594102"/>
              <a:ext cx="281940" cy="168910"/>
            </a:xfrm>
            <a:custGeom>
              <a:avLst/>
              <a:gdLst/>
              <a:ahLst/>
              <a:cxnLst/>
              <a:rect l="l" t="t" r="r" b="b"/>
              <a:pathLst>
                <a:path w="281940" h="168909">
                  <a:moveTo>
                    <a:pt x="36436" y="115684"/>
                  </a:moveTo>
                  <a:lnTo>
                    <a:pt x="34467" y="110058"/>
                  </a:lnTo>
                  <a:lnTo>
                    <a:pt x="30899" y="106603"/>
                  </a:lnTo>
                  <a:lnTo>
                    <a:pt x="27216" y="102755"/>
                  </a:lnTo>
                  <a:lnTo>
                    <a:pt x="22453" y="100647"/>
                  </a:lnTo>
                  <a:lnTo>
                    <a:pt x="17564" y="100825"/>
                  </a:lnTo>
                  <a:lnTo>
                    <a:pt x="13830" y="100825"/>
                  </a:lnTo>
                  <a:lnTo>
                    <a:pt x="10109" y="101917"/>
                  </a:lnTo>
                  <a:lnTo>
                    <a:pt x="6629" y="104267"/>
                  </a:lnTo>
                  <a:lnTo>
                    <a:pt x="3086" y="106565"/>
                  </a:lnTo>
                  <a:lnTo>
                    <a:pt x="469" y="109474"/>
                  </a:lnTo>
                  <a:lnTo>
                    <a:pt x="0" y="113804"/>
                  </a:lnTo>
                  <a:lnTo>
                    <a:pt x="0" y="126822"/>
                  </a:lnTo>
                  <a:lnTo>
                    <a:pt x="18224" y="126822"/>
                  </a:lnTo>
                  <a:lnTo>
                    <a:pt x="18224" y="131267"/>
                  </a:lnTo>
                  <a:lnTo>
                    <a:pt x="17246" y="135547"/>
                  </a:lnTo>
                  <a:lnTo>
                    <a:pt x="15417" y="140423"/>
                  </a:lnTo>
                  <a:lnTo>
                    <a:pt x="13563" y="145059"/>
                  </a:lnTo>
                  <a:lnTo>
                    <a:pt x="10972" y="149047"/>
                  </a:lnTo>
                  <a:lnTo>
                    <a:pt x="8521" y="153441"/>
                  </a:lnTo>
                  <a:lnTo>
                    <a:pt x="5791" y="157467"/>
                  </a:lnTo>
                  <a:lnTo>
                    <a:pt x="2971" y="160515"/>
                  </a:lnTo>
                  <a:lnTo>
                    <a:pt x="660" y="163258"/>
                  </a:lnTo>
                  <a:lnTo>
                    <a:pt x="34556" y="138036"/>
                  </a:lnTo>
                  <a:lnTo>
                    <a:pt x="36436" y="122288"/>
                  </a:lnTo>
                  <a:lnTo>
                    <a:pt x="36436" y="115684"/>
                  </a:lnTo>
                  <a:close/>
                </a:path>
                <a:path w="281940" h="168909">
                  <a:moveTo>
                    <a:pt x="281749" y="128270"/>
                  </a:moveTo>
                  <a:lnTo>
                    <a:pt x="281127" y="128270"/>
                  </a:lnTo>
                  <a:lnTo>
                    <a:pt x="281127" y="120650"/>
                  </a:lnTo>
                  <a:lnTo>
                    <a:pt x="280682" y="120650"/>
                  </a:lnTo>
                  <a:lnTo>
                    <a:pt x="280682" y="114300"/>
                  </a:lnTo>
                  <a:lnTo>
                    <a:pt x="280454" y="114300"/>
                  </a:lnTo>
                  <a:lnTo>
                    <a:pt x="280454" y="105410"/>
                  </a:lnTo>
                  <a:lnTo>
                    <a:pt x="280314" y="105410"/>
                  </a:lnTo>
                  <a:lnTo>
                    <a:pt x="280314" y="96520"/>
                  </a:lnTo>
                  <a:lnTo>
                    <a:pt x="280162" y="96520"/>
                  </a:lnTo>
                  <a:lnTo>
                    <a:pt x="280162" y="87630"/>
                  </a:lnTo>
                  <a:lnTo>
                    <a:pt x="280047" y="78740"/>
                  </a:lnTo>
                  <a:lnTo>
                    <a:pt x="280060" y="69850"/>
                  </a:lnTo>
                  <a:lnTo>
                    <a:pt x="280098" y="19050"/>
                  </a:lnTo>
                  <a:lnTo>
                    <a:pt x="280098" y="0"/>
                  </a:lnTo>
                  <a:lnTo>
                    <a:pt x="169506" y="0"/>
                  </a:lnTo>
                  <a:lnTo>
                    <a:pt x="169506" y="133350"/>
                  </a:lnTo>
                  <a:lnTo>
                    <a:pt x="193586" y="133350"/>
                  </a:lnTo>
                  <a:lnTo>
                    <a:pt x="193586" y="19050"/>
                  </a:lnTo>
                  <a:lnTo>
                    <a:pt x="256032" y="19050"/>
                  </a:lnTo>
                  <a:lnTo>
                    <a:pt x="256032" y="133350"/>
                  </a:lnTo>
                  <a:lnTo>
                    <a:pt x="281749" y="133350"/>
                  </a:lnTo>
                  <a:lnTo>
                    <a:pt x="281749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92" name="object 19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61517" y="8592121"/>
              <a:ext cx="123609" cy="13856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417727" y="8591930"/>
              <a:ext cx="108000" cy="138760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57427" y="8592121"/>
              <a:ext cx="123609" cy="138569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713722" y="8527059"/>
              <a:ext cx="124819" cy="203631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879575" y="8594725"/>
              <a:ext cx="117754" cy="132715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033588" y="8592086"/>
              <a:ext cx="113182" cy="13535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8199056" y="8694749"/>
              <a:ext cx="36830" cy="67945"/>
            </a:xfrm>
            <a:custGeom>
              <a:avLst/>
              <a:gdLst/>
              <a:ahLst/>
              <a:cxnLst/>
              <a:rect l="l" t="t" r="r" b="b"/>
              <a:pathLst>
                <a:path w="36829" h="67945">
                  <a:moveTo>
                    <a:pt x="22453" y="0"/>
                  </a:moveTo>
                  <a:lnTo>
                    <a:pt x="17564" y="165"/>
                  </a:lnTo>
                  <a:lnTo>
                    <a:pt x="13830" y="165"/>
                  </a:lnTo>
                  <a:lnTo>
                    <a:pt x="10109" y="1270"/>
                  </a:lnTo>
                  <a:lnTo>
                    <a:pt x="6629" y="3619"/>
                  </a:lnTo>
                  <a:lnTo>
                    <a:pt x="3086" y="5905"/>
                  </a:lnTo>
                  <a:lnTo>
                    <a:pt x="469" y="8826"/>
                  </a:lnTo>
                  <a:lnTo>
                    <a:pt x="0" y="13157"/>
                  </a:lnTo>
                  <a:lnTo>
                    <a:pt x="0" y="26174"/>
                  </a:lnTo>
                  <a:lnTo>
                    <a:pt x="18224" y="26174"/>
                  </a:lnTo>
                  <a:lnTo>
                    <a:pt x="18224" y="30619"/>
                  </a:lnTo>
                  <a:lnTo>
                    <a:pt x="17246" y="34899"/>
                  </a:lnTo>
                  <a:lnTo>
                    <a:pt x="15417" y="39776"/>
                  </a:lnTo>
                  <a:lnTo>
                    <a:pt x="13563" y="44411"/>
                  </a:lnTo>
                  <a:lnTo>
                    <a:pt x="10972" y="48399"/>
                  </a:lnTo>
                  <a:lnTo>
                    <a:pt x="8521" y="52793"/>
                  </a:lnTo>
                  <a:lnTo>
                    <a:pt x="5791" y="56819"/>
                  </a:lnTo>
                  <a:lnTo>
                    <a:pt x="2971" y="59855"/>
                  </a:lnTo>
                  <a:lnTo>
                    <a:pt x="660" y="62611"/>
                  </a:lnTo>
                  <a:lnTo>
                    <a:pt x="34556" y="37388"/>
                  </a:lnTo>
                  <a:lnTo>
                    <a:pt x="36436" y="21640"/>
                  </a:lnTo>
                  <a:lnTo>
                    <a:pt x="36436" y="15036"/>
                  </a:lnTo>
                  <a:lnTo>
                    <a:pt x="34467" y="9410"/>
                  </a:lnTo>
                  <a:lnTo>
                    <a:pt x="30899" y="5956"/>
                  </a:lnTo>
                  <a:lnTo>
                    <a:pt x="27216" y="2095"/>
                  </a:lnTo>
                  <a:lnTo>
                    <a:pt x="224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99" name="object 19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58797" y="8592121"/>
              <a:ext cx="123609" cy="138569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8524773" y="8594102"/>
              <a:ext cx="112395" cy="133350"/>
            </a:xfrm>
            <a:custGeom>
              <a:avLst/>
              <a:gdLst/>
              <a:ahLst/>
              <a:cxnLst/>
              <a:rect l="l" t="t" r="r" b="b"/>
              <a:pathLst>
                <a:path w="112395" h="133350">
                  <a:moveTo>
                    <a:pt x="112242" y="128270"/>
                  </a:moveTo>
                  <a:lnTo>
                    <a:pt x="111620" y="128270"/>
                  </a:lnTo>
                  <a:lnTo>
                    <a:pt x="111620" y="120650"/>
                  </a:lnTo>
                  <a:lnTo>
                    <a:pt x="111175" y="120650"/>
                  </a:lnTo>
                  <a:lnTo>
                    <a:pt x="111175" y="114300"/>
                  </a:lnTo>
                  <a:lnTo>
                    <a:pt x="110947" y="114300"/>
                  </a:lnTo>
                  <a:lnTo>
                    <a:pt x="110947" y="105410"/>
                  </a:lnTo>
                  <a:lnTo>
                    <a:pt x="110807" y="105410"/>
                  </a:lnTo>
                  <a:lnTo>
                    <a:pt x="110807" y="96520"/>
                  </a:lnTo>
                  <a:lnTo>
                    <a:pt x="110655" y="96520"/>
                  </a:lnTo>
                  <a:lnTo>
                    <a:pt x="110655" y="87630"/>
                  </a:lnTo>
                  <a:lnTo>
                    <a:pt x="110540" y="78740"/>
                  </a:lnTo>
                  <a:lnTo>
                    <a:pt x="110553" y="69850"/>
                  </a:lnTo>
                  <a:lnTo>
                    <a:pt x="110591" y="19050"/>
                  </a:lnTo>
                  <a:lnTo>
                    <a:pt x="110591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24079" y="133350"/>
                  </a:lnTo>
                  <a:lnTo>
                    <a:pt x="24079" y="19050"/>
                  </a:lnTo>
                  <a:lnTo>
                    <a:pt x="86525" y="19050"/>
                  </a:lnTo>
                  <a:lnTo>
                    <a:pt x="86525" y="133350"/>
                  </a:lnTo>
                  <a:lnTo>
                    <a:pt x="112242" y="133350"/>
                  </a:lnTo>
                  <a:lnTo>
                    <a:pt x="112242" y="128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1" name="object 20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78900" y="8592121"/>
              <a:ext cx="117043" cy="138569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836482" y="8591930"/>
              <a:ext cx="111239" cy="135509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78608" y="8591930"/>
              <a:ext cx="123583" cy="138760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134830" y="8592121"/>
              <a:ext cx="117043" cy="138569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90481" y="8594521"/>
              <a:ext cx="152882" cy="132918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487992" y="8594521"/>
              <a:ext cx="162636" cy="134226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85185" y="8594725"/>
              <a:ext cx="128143" cy="1327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66"/>
            <a:ext cx="12192000" cy="6858000"/>
            <a:chOff x="-1" y="-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-1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366839" cy="1140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6794" y="4512018"/>
              <a:ext cx="5489066" cy="57749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0533" y="4097273"/>
              <a:ext cx="1915312" cy="33629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06496" y="5144744"/>
              <a:ext cx="850772" cy="27939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3000" y="2857500"/>
              <a:ext cx="596899" cy="19557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32740" y="3880408"/>
              <a:ext cx="596887" cy="19557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671" y="268668"/>
              <a:ext cx="245745" cy="331470"/>
            </a:xfrm>
            <a:custGeom>
              <a:avLst/>
              <a:gdLst/>
              <a:ahLst/>
              <a:cxnLst/>
              <a:rect l="l" t="t" r="r" b="b"/>
              <a:pathLst>
                <a:path w="245745" h="331470">
                  <a:moveTo>
                    <a:pt x="31213" y="282194"/>
                  </a:moveTo>
                  <a:lnTo>
                    <a:pt x="23435" y="323684"/>
                  </a:lnTo>
                  <a:lnTo>
                    <a:pt x="28183" y="326072"/>
                  </a:lnTo>
                  <a:lnTo>
                    <a:pt x="33536" y="327583"/>
                  </a:lnTo>
                  <a:lnTo>
                    <a:pt x="40480" y="329260"/>
                  </a:lnTo>
                  <a:lnTo>
                    <a:pt x="47093" y="330593"/>
                  </a:lnTo>
                  <a:lnTo>
                    <a:pt x="54382" y="331101"/>
                  </a:lnTo>
                  <a:lnTo>
                    <a:pt x="63122" y="331266"/>
                  </a:lnTo>
                  <a:lnTo>
                    <a:pt x="71752" y="330689"/>
                  </a:lnTo>
                  <a:lnTo>
                    <a:pt x="112682" y="310365"/>
                  </a:lnTo>
                  <a:lnTo>
                    <a:pt x="129510" y="290207"/>
                  </a:lnTo>
                  <a:lnTo>
                    <a:pt x="55532" y="290207"/>
                  </a:lnTo>
                  <a:lnTo>
                    <a:pt x="49649" y="289331"/>
                  </a:lnTo>
                  <a:lnTo>
                    <a:pt x="44608" y="287985"/>
                  </a:lnTo>
                  <a:lnTo>
                    <a:pt x="39553" y="286512"/>
                  </a:lnTo>
                  <a:lnTo>
                    <a:pt x="34885" y="284251"/>
                  </a:lnTo>
                  <a:lnTo>
                    <a:pt x="31213" y="282194"/>
                  </a:lnTo>
                  <a:close/>
                </a:path>
                <a:path w="245745" h="331470">
                  <a:moveTo>
                    <a:pt x="112939" y="239317"/>
                  </a:moveTo>
                  <a:lnTo>
                    <a:pt x="94694" y="274272"/>
                  </a:lnTo>
                  <a:lnTo>
                    <a:pt x="62229" y="290207"/>
                  </a:lnTo>
                  <a:lnTo>
                    <a:pt x="129510" y="290207"/>
                  </a:lnTo>
                  <a:lnTo>
                    <a:pt x="135935" y="280064"/>
                  </a:lnTo>
                  <a:lnTo>
                    <a:pt x="143341" y="265936"/>
                  </a:lnTo>
                  <a:lnTo>
                    <a:pt x="144557" y="263220"/>
                  </a:lnTo>
                  <a:lnTo>
                    <a:pt x="123805" y="263220"/>
                  </a:lnTo>
                  <a:lnTo>
                    <a:pt x="112939" y="239317"/>
                  </a:lnTo>
                  <a:close/>
                </a:path>
                <a:path w="245745" h="331470">
                  <a:moveTo>
                    <a:pt x="132399" y="186924"/>
                  </a:moveTo>
                  <a:lnTo>
                    <a:pt x="129839" y="194091"/>
                  </a:lnTo>
                  <a:lnTo>
                    <a:pt x="124589" y="208624"/>
                  </a:lnTo>
                  <a:lnTo>
                    <a:pt x="122694" y="214147"/>
                  </a:lnTo>
                  <a:lnTo>
                    <a:pt x="118020" y="226620"/>
                  </a:lnTo>
                  <a:lnTo>
                    <a:pt x="113612" y="237731"/>
                  </a:lnTo>
                  <a:lnTo>
                    <a:pt x="112939" y="239317"/>
                  </a:lnTo>
                  <a:lnTo>
                    <a:pt x="123805" y="263220"/>
                  </a:lnTo>
                  <a:lnTo>
                    <a:pt x="143886" y="213042"/>
                  </a:lnTo>
                  <a:lnTo>
                    <a:pt x="132399" y="186924"/>
                  </a:lnTo>
                  <a:close/>
                </a:path>
                <a:path w="245745" h="331470">
                  <a:moveTo>
                    <a:pt x="245387" y="0"/>
                  </a:moveTo>
                  <a:lnTo>
                    <a:pt x="197424" y="0"/>
                  </a:lnTo>
                  <a:lnTo>
                    <a:pt x="195579" y="4000"/>
                  </a:lnTo>
                  <a:lnTo>
                    <a:pt x="192960" y="12814"/>
                  </a:lnTo>
                  <a:lnTo>
                    <a:pt x="187699" y="27635"/>
                  </a:lnTo>
                  <a:lnTo>
                    <a:pt x="184580" y="36588"/>
                  </a:lnTo>
                  <a:lnTo>
                    <a:pt x="181232" y="46609"/>
                  </a:lnTo>
                  <a:lnTo>
                    <a:pt x="169582" y="80159"/>
                  </a:lnTo>
                  <a:lnTo>
                    <a:pt x="165398" y="92354"/>
                  </a:lnTo>
                  <a:lnTo>
                    <a:pt x="161074" y="104652"/>
                  </a:lnTo>
                  <a:lnTo>
                    <a:pt x="156735" y="116857"/>
                  </a:lnTo>
                  <a:lnTo>
                    <a:pt x="152465" y="129078"/>
                  </a:lnTo>
                  <a:lnTo>
                    <a:pt x="148352" y="141427"/>
                  </a:lnTo>
                  <a:lnTo>
                    <a:pt x="144178" y="153252"/>
                  </a:lnTo>
                  <a:lnTo>
                    <a:pt x="140185" y="164442"/>
                  </a:lnTo>
                  <a:lnTo>
                    <a:pt x="136456" y="175027"/>
                  </a:lnTo>
                  <a:lnTo>
                    <a:pt x="133072" y="185039"/>
                  </a:lnTo>
                  <a:lnTo>
                    <a:pt x="132399" y="186924"/>
                  </a:lnTo>
                  <a:lnTo>
                    <a:pt x="143886" y="213042"/>
                  </a:lnTo>
                  <a:lnTo>
                    <a:pt x="123805" y="263220"/>
                  </a:lnTo>
                  <a:lnTo>
                    <a:pt x="144557" y="263220"/>
                  </a:lnTo>
                  <a:lnTo>
                    <a:pt x="150598" y="249729"/>
                  </a:lnTo>
                  <a:lnTo>
                    <a:pt x="157718" y="231546"/>
                  </a:lnTo>
                  <a:lnTo>
                    <a:pt x="213042" y="79171"/>
                  </a:lnTo>
                  <a:lnTo>
                    <a:pt x="216036" y="71123"/>
                  </a:lnTo>
                  <a:lnTo>
                    <a:pt x="230306" y="34829"/>
                  </a:lnTo>
                  <a:lnTo>
                    <a:pt x="239827" y="12400"/>
                  </a:lnTo>
                  <a:lnTo>
                    <a:pt x="245387" y="0"/>
                  </a:lnTo>
                  <a:close/>
                </a:path>
                <a:path w="245745" h="331470">
                  <a:moveTo>
                    <a:pt x="50184" y="0"/>
                  </a:moveTo>
                  <a:lnTo>
                    <a:pt x="0" y="0"/>
                  </a:lnTo>
                  <a:lnTo>
                    <a:pt x="6548" y="11032"/>
                  </a:lnTo>
                  <a:lnTo>
                    <a:pt x="12619" y="21872"/>
                  </a:lnTo>
                  <a:lnTo>
                    <a:pt x="32585" y="62641"/>
                  </a:lnTo>
                  <a:lnTo>
                    <a:pt x="112939" y="239317"/>
                  </a:lnTo>
                  <a:lnTo>
                    <a:pt x="113612" y="237731"/>
                  </a:lnTo>
                  <a:lnTo>
                    <a:pt x="118020" y="226620"/>
                  </a:lnTo>
                  <a:lnTo>
                    <a:pt x="122694" y="214147"/>
                  </a:lnTo>
                  <a:lnTo>
                    <a:pt x="124589" y="208624"/>
                  </a:lnTo>
                  <a:lnTo>
                    <a:pt x="129839" y="194091"/>
                  </a:lnTo>
                  <a:lnTo>
                    <a:pt x="132399" y="186924"/>
                  </a:lnTo>
                  <a:lnTo>
                    <a:pt x="50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487" y="366458"/>
              <a:ext cx="179566" cy="2279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445" y="362343"/>
              <a:ext cx="211931" cy="2375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5743" y="362343"/>
              <a:ext cx="185160" cy="2375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6383" y="367042"/>
              <a:ext cx="208915" cy="227329"/>
            </a:xfrm>
            <a:custGeom>
              <a:avLst/>
              <a:gdLst/>
              <a:ahLst/>
              <a:cxnLst/>
              <a:rect l="l" t="t" r="r" b="b"/>
              <a:pathLst>
                <a:path w="208915" h="227329">
                  <a:moveTo>
                    <a:pt x="20858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83654" y="31750"/>
                  </a:lnTo>
                  <a:lnTo>
                    <a:pt x="83654" y="227330"/>
                  </a:lnTo>
                  <a:lnTo>
                    <a:pt x="124917" y="227330"/>
                  </a:lnTo>
                  <a:lnTo>
                    <a:pt x="124917" y="31750"/>
                  </a:lnTo>
                  <a:lnTo>
                    <a:pt x="208584" y="31750"/>
                  </a:lnTo>
                  <a:lnTo>
                    <a:pt x="208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3726" y="362343"/>
              <a:ext cx="200664" cy="2375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5069" y="366813"/>
              <a:ext cx="201891" cy="2275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83282" y="362343"/>
              <a:ext cx="428625" cy="341630"/>
            </a:xfrm>
            <a:custGeom>
              <a:avLst/>
              <a:gdLst/>
              <a:ahLst/>
              <a:cxnLst/>
              <a:rect l="l" t="t" r="r" b="b"/>
              <a:pathLst>
                <a:path w="428625" h="341630">
                  <a:moveTo>
                    <a:pt x="171411" y="4699"/>
                  </a:moveTo>
                  <a:lnTo>
                    <a:pt x="1866" y="4699"/>
                  </a:lnTo>
                  <a:lnTo>
                    <a:pt x="1866" y="38989"/>
                  </a:lnTo>
                  <a:lnTo>
                    <a:pt x="1866" y="163449"/>
                  </a:lnTo>
                  <a:lnTo>
                    <a:pt x="1828" y="174879"/>
                  </a:lnTo>
                  <a:lnTo>
                    <a:pt x="1727" y="185039"/>
                  </a:lnTo>
                  <a:lnTo>
                    <a:pt x="1612" y="195199"/>
                  </a:lnTo>
                  <a:lnTo>
                    <a:pt x="1612" y="205359"/>
                  </a:lnTo>
                  <a:lnTo>
                    <a:pt x="1524" y="212979"/>
                  </a:lnTo>
                  <a:lnTo>
                    <a:pt x="1193" y="212979"/>
                  </a:lnTo>
                  <a:lnTo>
                    <a:pt x="1193" y="220599"/>
                  </a:lnTo>
                  <a:lnTo>
                    <a:pt x="660" y="220599"/>
                  </a:lnTo>
                  <a:lnTo>
                    <a:pt x="660" y="226949"/>
                  </a:lnTo>
                  <a:lnTo>
                    <a:pt x="0" y="226949"/>
                  </a:lnTo>
                  <a:lnTo>
                    <a:pt x="0" y="232029"/>
                  </a:lnTo>
                  <a:lnTo>
                    <a:pt x="43141" y="232029"/>
                  </a:lnTo>
                  <a:lnTo>
                    <a:pt x="43141" y="226949"/>
                  </a:lnTo>
                  <a:lnTo>
                    <a:pt x="43141" y="220599"/>
                  </a:lnTo>
                  <a:lnTo>
                    <a:pt x="43141" y="38989"/>
                  </a:lnTo>
                  <a:lnTo>
                    <a:pt x="171411" y="38989"/>
                  </a:lnTo>
                  <a:lnTo>
                    <a:pt x="171411" y="4699"/>
                  </a:lnTo>
                  <a:close/>
                </a:path>
                <a:path w="428625" h="341630">
                  <a:moveTo>
                    <a:pt x="428244" y="112674"/>
                  </a:moveTo>
                  <a:lnTo>
                    <a:pt x="422173" y="67602"/>
                  </a:lnTo>
                  <a:lnTo>
                    <a:pt x="404888" y="31648"/>
                  </a:lnTo>
                  <a:lnTo>
                    <a:pt x="386956" y="13855"/>
                  </a:lnTo>
                  <a:lnTo>
                    <a:pt x="386956" y="119367"/>
                  </a:lnTo>
                  <a:lnTo>
                    <a:pt x="386384" y="131508"/>
                  </a:lnTo>
                  <a:lnTo>
                    <a:pt x="373900" y="171450"/>
                  </a:lnTo>
                  <a:lnTo>
                    <a:pt x="341884" y="198272"/>
                  </a:lnTo>
                  <a:lnTo>
                    <a:pt x="326732" y="200787"/>
                  </a:lnTo>
                  <a:lnTo>
                    <a:pt x="319887" y="200787"/>
                  </a:lnTo>
                  <a:lnTo>
                    <a:pt x="278193" y="183451"/>
                  </a:lnTo>
                  <a:lnTo>
                    <a:pt x="264261" y="174015"/>
                  </a:lnTo>
                  <a:lnTo>
                    <a:pt x="264325" y="103593"/>
                  </a:lnTo>
                  <a:lnTo>
                    <a:pt x="287108" y="63957"/>
                  </a:lnTo>
                  <a:lnTo>
                    <a:pt x="307301" y="46875"/>
                  </a:lnTo>
                  <a:lnTo>
                    <a:pt x="316141" y="42100"/>
                  </a:lnTo>
                  <a:lnTo>
                    <a:pt x="325843" y="38963"/>
                  </a:lnTo>
                  <a:lnTo>
                    <a:pt x="335661" y="37947"/>
                  </a:lnTo>
                  <a:lnTo>
                    <a:pt x="347002" y="39293"/>
                  </a:lnTo>
                  <a:lnTo>
                    <a:pt x="379272" y="72009"/>
                  </a:lnTo>
                  <a:lnTo>
                    <a:pt x="386956" y="119367"/>
                  </a:lnTo>
                  <a:lnTo>
                    <a:pt x="386956" y="13855"/>
                  </a:lnTo>
                  <a:lnTo>
                    <a:pt x="378028" y="8153"/>
                  </a:lnTo>
                  <a:lnTo>
                    <a:pt x="367284" y="3581"/>
                  </a:lnTo>
                  <a:lnTo>
                    <a:pt x="355765" y="863"/>
                  </a:lnTo>
                  <a:lnTo>
                    <a:pt x="343458" y="0"/>
                  </a:lnTo>
                  <a:lnTo>
                    <a:pt x="331304" y="787"/>
                  </a:lnTo>
                  <a:lnTo>
                    <a:pt x="287540" y="20066"/>
                  </a:lnTo>
                  <a:lnTo>
                    <a:pt x="260921" y="46875"/>
                  </a:lnTo>
                  <a:lnTo>
                    <a:pt x="260019" y="39433"/>
                  </a:lnTo>
                  <a:lnTo>
                    <a:pt x="251993" y="4470"/>
                  </a:lnTo>
                  <a:lnTo>
                    <a:pt x="211848" y="4470"/>
                  </a:lnTo>
                  <a:lnTo>
                    <a:pt x="215226" y="14554"/>
                  </a:lnTo>
                  <a:lnTo>
                    <a:pt x="217843" y="25895"/>
                  </a:lnTo>
                  <a:lnTo>
                    <a:pt x="221983" y="68173"/>
                  </a:lnTo>
                  <a:lnTo>
                    <a:pt x="222910" y="112674"/>
                  </a:lnTo>
                  <a:lnTo>
                    <a:pt x="222999" y="341312"/>
                  </a:lnTo>
                  <a:lnTo>
                    <a:pt x="269836" y="341312"/>
                  </a:lnTo>
                  <a:lnTo>
                    <a:pt x="264960" y="300342"/>
                  </a:lnTo>
                  <a:lnTo>
                    <a:pt x="264210" y="278218"/>
                  </a:lnTo>
                  <a:lnTo>
                    <a:pt x="264261" y="213042"/>
                  </a:lnTo>
                  <a:lnTo>
                    <a:pt x="272059" y="218338"/>
                  </a:lnTo>
                  <a:lnTo>
                    <a:pt x="279654" y="223075"/>
                  </a:lnTo>
                  <a:lnTo>
                    <a:pt x="317855" y="237109"/>
                  </a:lnTo>
                  <a:lnTo>
                    <a:pt x="326732" y="237591"/>
                  </a:lnTo>
                  <a:lnTo>
                    <a:pt x="340448" y="236613"/>
                  </a:lnTo>
                  <a:lnTo>
                    <a:pt x="377812" y="222199"/>
                  </a:lnTo>
                  <a:lnTo>
                    <a:pt x="407060" y="192011"/>
                  </a:lnTo>
                  <a:lnTo>
                    <a:pt x="424675" y="148285"/>
                  </a:lnTo>
                  <a:lnTo>
                    <a:pt x="427228" y="131114"/>
                  </a:lnTo>
                  <a:lnTo>
                    <a:pt x="428244" y="112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5481" y="362343"/>
              <a:ext cx="211937" cy="2375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06446" y="362216"/>
              <a:ext cx="596900" cy="330835"/>
            </a:xfrm>
            <a:custGeom>
              <a:avLst/>
              <a:gdLst/>
              <a:ahLst/>
              <a:cxnLst/>
              <a:rect l="l" t="t" r="r" b="b"/>
              <a:pathLst>
                <a:path w="596900" h="330834">
                  <a:moveTo>
                    <a:pt x="308952" y="4597"/>
                  </a:moveTo>
                  <a:lnTo>
                    <a:pt x="287693" y="0"/>
                  </a:lnTo>
                  <a:lnTo>
                    <a:pt x="284429" y="127"/>
                  </a:lnTo>
                  <a:lnTo>
                    <a:pt x="249834" y="16852"/>
                  </a:lnTo>
                  <a:lnTo>
                    <a:pt x="241363" y="33172"/>
                  </a:lnTo>
                  <a:lnTo>
                    <a:pt x="236194" y="47371"/>
                  </a:lnTo>
                  <a:lnTo>
                    <a:pt x="221818" y="83121"/>
                  </a:lnTo>
                  <a:lnTo>
                    <a:pt x="194081" y="97180"/>
                  </a:lnTo>
                  <a:lnTo>
                    <a:pt x="175107" y="97180"/>
                  </a:lnTo>
                  <a:lnTo>
                    <a:pt x="175107" y="4597"/>
                  </a:lnTo>
                  <a:lnTo>
                    <a:pt x="133845" y="4597"/>
                  </a:lnTo>
                  <a:lnTo>
                    <a:pt x="133845" y="97180"/>
                  </a:lnTo>
                  <a:lnTo>
                    <a:pt x="109829" y="97180"/>
                  </a:lnTo>
                  <a:lnTo>
                    <a:pt x="104101" y="95605"/>
                  </a:lnTo>
                  <a:lnTo>
                    <a:pt x="98488" y="92506"/>
                  </a:lnTo>
                  <a:lnTo>
                    <a:pt x="92583" y="89344"/>
                  </a:lnTo>
                  <a:lnTo>
                    <a:pt x="72542" y="47218"/>
                  </a:lnTo>
                  <a:lnTo>
                    <a:pt x="68453" y="35648"/>
                  </a:lnTo>
                  <a:lnTo>
                    <a:pt x="43713" y="4267"/>
                  </a:lnTo>
                  <a:lnTo>
                    <a:pt x="24536" y="127"/>
                  </a:lnTo>
                  <a:lnTo>
                    <a:pt x="21247" y="127"/>
                  </a:lnTo>
                  <a:lnTo>
                    <a:pt x="17183" y="431"/>
                  </a:lnTo>
                  <a:lnTo>
                    <a:pt x="13258" y="1028"/>
                  </a:lnTo>
                  <a:lnTo>
                    <a:pt x="9017" y="1612"/>
                  </a:lnTo>
                  <a:lnTo>
                    <a:pt x="4572" y="2463"/>
                  </a:lnTo>
                  <a:lnTo>
                    <a:pt x="0" y="4597"/>
                  </a:lnTo>
                  <a:lnTo>
                    <a:pt x="8915" y="38506"/>
                  </a:lnTo>
                  <a:lnTo>
                    <a:pt x="11595" y="37312"/>
                  </a:lnTo>
                  <a:lnTo>
                    <a:pt x="13677" y="36245"/>
                  </a:lnTo>
                  <a:lnTo>
                    <a:pt x="15595" y="36283"/>
                  </a:lnTo>
                  <a:lnTo>
                    <a:pt x="15811" y="36245"/>
                  </a:lnTo>
                  <a:lnTo>
                    <a:pt x="17386" y="35979"/>
                  </a:lnTo>
                  <a:lnTo>
                    <a:pt x="18935" y="35648"/>
                  </a:lnTo>
                  <a:lnTo>
                    <a:pt x="21170" y="35826"/>
                  </a:lnTo>
                  <a:lnTo>
                    <a:pt x="27724" y="35826"/>
                  </a:lnTo>
                  <a:lnTo>
                    <a:pt x="32067" y="38620"/>
                  </a:lnTo>
                  <a:lnTo>
                    <a:pt x="34569" y="44754"/>
                  </a:lnTo>
                  <a:lnTo>
                    <a:pt x="36360" y="49364"/>
                  </a:lnTo>
                  <a:lnTo>
                    <a:pt x="39903" y="60375"/>
                  </a:lnTo>
                  <a:lnTo>
                    <a:pt x="41694" y="66167"/>
                  </a:lnTo>
                  <a:lnTo>
                    <a:pt x="43700" y="72123"/>
                  </a:lnTo>
                  <a:lnTo>
                    <a:pt x="45720" y="78219"/>
                  </a:lnTo>
                  <a:lnTo>
                    <a:pt x="47955" y="84607"/>
                  </a:lnTo>
                  <a:lnTo>
                    <a:pt x="50050" y="90195"/>
                  </a:lnTo>
                  <a:lnTo>
                    <a:pt x="53200" y="95186"/>
                  </a:lnTo>
                  <a:lnTo>
                    <a:pt x="55956" y="100088"/>
                  </a:lnTo>
                  <a:lnTo>
                    <a:pt x="60210" y="104254"/>
                  </a:lnTo>
                  <a:lnTo>
                    <a:pt x="66916" y="108343"/>
                  </a:lnTo>
                  <a:lnTo>
                    <a:pt x="60109" y="111125"/>
                  </a:lnTo>
                  <a:lnTo>
                    <a:pt x="30264" y="149809"/>
                  </a:lnTo>
                  <a:lnTo>
                    <a:pt x="14808" y="190296"/>
                  </a:lnTo>
                  <a:lnTo>
                    <a:pt x="2222" y="232143"/>
                  </a:lnTo>
                  <a:lnTo>
                    <a:pt x="44615" y="232143"/>
                  </a:lnTo>
                  <a:lnTo>
                    <a:pt x="48552" y="215430"/>
                  </a:lnTo>
                  <a:lnTo>
                    <a:pt x="52438" y="200558"/>
                  </a:lnTo>
                  <a:lnTo>
                    <a:pt x="68389" y="157924"/>
                  </a:lnTo>
                  <a:lnTo>
                    <a:pt x="91465" y="133540"/>
                  </a:lnTo>
                  <a:lnTo>
                    <a:pt x="96659" y="130860"/>
                  </a:lnTo>
                  <a:lnTo>
                    <a:pt x="102133" y="129425"/>
                  </a:lnTo>
                  <a:lnTo>
                    <a:pt x="108165" y="129514"/>
                  </a:lnTo>
                  <a:lnTo>
                    <a:pt x="133845" y="129514"/>
                  </a:lnTo>
                  <a:lnTo>
                    <a:pt x="133845" y="232143"/>
                  </a:lnTo>
                  <a:lnTo>
                    <a:pt x="175107" y="232143"/>
                  </a:lnTo>
                  <a:lnTo>
                    <a:pt x="175107" y="129514"/>
                  </a:lnTo>
                  <a:lnTo>
                    <a:pt x="206857" y="129514"/>
                  </a:lnTo>
                  <a:lnTo>
                    <a:pt x="212305" y="130695"/>
                  </a:lnTo>
                  <a:lnTo>
                    <a:pt x="217614" y="133540"/>
                  </a:lnTo>
                  <a:lnTo>
                    <a:pt x="222745" y="136207"/>
                  </a:lnTo>
                  <a:lnTo>
                    <a:pt x="248818" y="176364"/>
                  </a:lnTo>
                  <a:lnTo>
                    <a:pt x="260311" y="215442"/>
                  </a:lnTo>
                  <a:lnTo>
                    <a:pt x="264337" y="232143"/>
                  </a:lnTo>
                  <a:lnTo>
                    <a:pt x="306743" y="232143"/>
                  </a:lnTo>
                  <a:lnTo>
                    <a:pt x="293077" y="187540"/>
                  </a:lnTo>
                  <a:lnTo>
                    <a:pt x="279019" y="150774"/>
                  </a:lnTo>
                  <a:lnTo>
                    <a:pt x="255257" y="115735"/>
                  </a:lnTo>
                  <a:lnTo>
                    <a:pt x="242036" y="108343"/>
                  </a:lnTo>
                  <a:lnTo>
                    <a:pt x="248424" y="104482"/>
                  </a:lnTo>
                  <a:lnTo>
                    <a:pt x="266865" y="65849"/>
                  </a:lnTo>
                  <a:lnTo>
                    <a:pt x="269024" y="60375"/>
                  </a:lnTo>
                  <a:lnTo>
                    <a:pt x="270814" y="54571"/>
                  </a:lnTo>
                  <a:lnTo>
                    <a:pt x="272542" y="49174"/>
                  </a:lnTo>
                  <a:lnTo>
                    <a:pt x="274383" y="44754"/>
                  </a:lnTo>
                  <a:lnTo>
                    <a:pt x="276758" y="38811"/>
                  </a:lnTo>
                  <a:lnTo>
                    <a:pt x="280949" y="35648"/>
                  </a:lnTo>
                  <a:lnTo>
                    <a:pt x="287782" y="35826"/>
                  </a:lnTo>
                  <a:lnTo>
                    <a:pt x="289852" y="35826"/>
                  </a:lnTo>
                  <a:lnTo>
                    <a:pt x="291693" y="35648"/>
                  </a:lnTo>
                  <a:lnTo>
                    <a:pt x="293458" y="36283"/>
                  </a:lnTo>
                  <a:lnTo>
                    <a:pt x="295173" y="36576"/>
                  </a:lnTo>
                  <a:lnTo>
                    <a:pt x="297230" y="37096"/>
                  </a:lnTo>
                  <a:lnTo>
                    <a:pt x="300037" y="38506"/>
                  </a:lnTo>
                  <a:lnTo>
                    <a:pt x="300786" y="35648"/>
                  </a:lnTo>
                  <a:lnTo>
                    <a:pt x="308952" y="4597"/>
                  </a:lnTo>
                  <a:close/>
                </a:path>
                <a:path w="596900" h="330834">
                  <a:moveTo>
                    <a:pt x="596392" y="199783"/>
                  </a:moveTo>
                  <a:lnTo>
                    <a:pt x="560705" y="199783"/>
                  </a:lnTo>
                  <a:lnTo>
                    <a:pt x="560793" y="88925"/>
                  </a:lnTo>
                  <a:lnTo>
                    <a:pt x="561632" y="37693"/>
                  </a:lnTo>
                  <a:lnTo>
                    <a:pt x="564057" y="4597"/>
                  </a:lnTo>
                  <a:lnTo>
                    <a:pt x="521652" y="4597"/>
                  </a:lnTo>
                  <a:lnTo>
                    <a:pt x="521652" y="36957"/>
                  </a:lnTo>
                  <a:lnTo>
                    <a:pt x="521652" y="199783"/>
                  </a:lnTo>
                  <a:lnTo>
                    <a:pt x="406781" y="199783"/>
                  </a:lnTo>
                  <a:lnTo>
                    <a:pt x="423621" y="161480"/>
                  </a:lnTo>
                  <a:lnTo>
                    <a:pt x="438785" y="122174"/>
                  </a:lnTo>
                  <a:lnTo>
                    <a:pt x="451764" y="80848"/>
                  </a:lnTo>
                  <a:lnTo>
                    <a:pt x="462546" y="36957"/>
                  </a:lnTo>
                  <a:lnTo>
                    <a:pt x="521652" y="36957"/>
                  </a:lnTo>
                  <a:lnTo>
                    <a:pt x="521652" y="4597"/>
                  </a:lnTo>
                  <a:lnTo>
                    <a:pt x="427977" y="4597"/>
                  </a:lnTo>
                  <a:lnTo>
                    <a:pt x="422808" y="34785"/>
                  </a:lnTo>
                  <a:lnTo>
                    <a:pt x="416750" y="62890"/>
                  </a:lnTo>
                  <a:lnTo>
                    <a:pt x="402412" y="112903"/>
                  </a:lnTo>
                  <a:lnTo>
                    <a:pt x="384657" y="157467"/>
                  </a:lnTo>
                  <a:lnTo>
                    <a:pt x="364375" y="199783"/>
                  </a:lnTo>
                  <a:lnTo>
                    <a:pt x="333159" y="199783"/>
                  </a:lnTo>
                  <a:lnTo>
                    <a:pt x="333159" y="330314"/>
                  </a:lnTo>
                  <a:lnTo>
                    <a:pt x="365506" y="330314"/>
                  </a:lnTo>
                  <a:lnTo>
                    <a:pt x="365594" y="315175"/>
                  </a:lnTo>
                  <a:lnTo>
                    <a:pt x="365760" y="307022"/>
                  </a:lnTo>
                  <a:lnTo>
                    <a:pt x="366064" y="298500"/>
                  </a:lnTo>
                  <a:lnTo>
                    <a:pt x="366344" y="289712"/>
                  </a:lnTo>
                  <a:lnTo>
                    <a:pt x="366699" y="280885"/>
                  </a:lnTo>
                  <a:lnTo>
                    <a:pt x="367233" y="272122"/>
                  </a:lnTo>
                  <a:lnTo>
                    <a:pt x="368071" y="263474"/>
                  </a:lnTo>
                  <a:lnTo>
                    <a:pt x="368871" y="254838"/>
                  </a:lnTo>
                  <a:lnTo>
                    <a:pt x="369811" y="246786"/>
                  </a:lnTo>
                  <a:lnTo>
                    <a:pt x="370916" y="239255"/>
                  </a:lnTo>
                  <a:lnTo>
                    <a:pt x="372198" y="232143"/>
                  </a:lnTo>
                  <a:lnTo>
                    <a:pt x="557352" y="232143"/>
                  </a:lnTo>
                  <a:lnTo>
                    <a:pt x="562178" y="272224"/>
                  </a:lnTo>
                  <a:lnTo>
                    <a:pt x="563041" y="289712"/>
                  </a:lnTo>
                  <a:lnTo>
                    <a:pt x="563511" y="298500"/>
                  </a:lnTo>
                  <a:lnTo>
                    <a:pt x="563727" y="307047"/>
                  </a:lnTo>
                  <a:lnTo>
                    <a:pt x="563880" y="315175"/>
                  </a:lnTo>
                  <a:lnTo>
                    <a:pt x="564057" y="330314"/>
                  </a:lnTo>
                  <a:lnTo>
                    <a:pt x="596392" y="330314"/>
                  </a:lnTo>
                  <a:lnTo>
                    <a:pt x="596392" y="232143"/>
                  </a:lnTo>
                  <a:lnTo>
                    <a:pt x="596392" y="1997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36861" y="362343"/>
              <a:ext cx="211937" cy="2375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606152" y="367042"/>
              <a:ext cx="200025" cy="227329"/>
            </a:xfrm>
            <a:custGeom>
              <a:avLst/>
              <a:gdLst/>
              <a:ahLst/>
              <a:cxnLst/>
              <a:rect l="l" t="t" r="r" b="b"/>
              <a:pathLst>
                <a:path w="200025" h="227329">
                  <a:moveTo>
                    <a:pt x="199745" y="217170"/>
                  </a:moveTo>
                  <a:lnTo>
                    <a:pt x="198856" y="217170"/>
                  </a:lnTo>
                  <a:lnTo>
                    <a:pt x="198856" y="207010"/>
                  </a:lnTo>
                  <a:lnTo>
                    <a:pt x="198183" y="207010"/>
                  </a:lnTo>
                  <a:lnTo>
                    <a:pt x="198183" y="194310"/>
                  </a:lnTo>
                  <a:lnTo>
                    <a:pt x="197688" y="194310"/>
                  </a:lnTo>
                  <a:lnTo>
                    <a:pt x="197688" y="180340"/>
                  </a:lnTo>
                  <a:lnTo>
                    <a:pt x="197358" y="180340"/>
                  </a:lnTo>
                  <a:lnTo>
                    <a:pt x="197358" y="165100"/>
                  </a:lnTo>
                  <a:lnTo>
                    <a:pt x="197104" y="165100"/>
                  </a:lnTo>
                  <a:lnTo>
                    <a:pt x="197104" y="149860"/>
                  </a:lnTo>
                  <a:lnTo>
                    <a:pt x="196926" y="149860"/>
                  </a:lnTo>
                  <a:lnTo>
                    <a:pt x="196926" y="133350"/>
                  </a:lnTo>
                  <a:lnTo>
                    <a:pt x="196900" y="121920"/>
                  </a:lnTo>
                  <a:lnTo>
                    <a:pt x="196926" y="118110"/>
                  </a:lnTo>
                  <a:lnTo>
                    <a:pt x="196938" y="109220"/>
                  </a:lnTo>
                  <a:lnTo>
                    <a:pt x="196938" y="92710"/>
                  </a:lnTo>
                  <a:lnTo>
                    <a:pt x="196938" y="0"/>
                  </a:lnTo>
                  <a:lnTo>
                    <a:pt x="155663" y="0"/>
                  </a:lnTo>
                  <a:lnTo>
                    <a:pt x="155663" y="88900"/>
                  </a:lnTo>
                  <a:lnTo>
                    <a:pt x="44119" y="88900"/>
                  </a:lnTo>
                  <a:lnTo>
                    <a:pt x="4411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76" y="8890"/>
                  </a:lnTo>
                  <a:lnTo>
                    <a:pt x="876" y="20320"/>
                  </a:lnTo>
                  <a:lnTo>
                    <a:pt x="1574" y="20320"/>
                  </a:lnTo>
                  <a:lnTo>
                    <a:pt x="1574" y="33020"/>
                  </a:lnTo>
                  <a:lnTo>
                    <a:pt x="2082" y="33020"/>
                  </a:lnTo>
                  <a:lnTo>
                    <a:pt x="2082" y="46990"/>
                  </a:lnTo>
                  <a:lnTo>
                    <a:pt x="2387" y="46990"/>
                  </a:lnTo>
                  <a:lnTo>
                    <a:pt x="2387" y="62230"/>
                  </a:lnTo>
                  <a:lnTo>
                    <a:pt x="2578" y="62230"/>
                  </a:lnTo>
                  <a:lnTo>
                    <a:pt x="2578" y="88900"/>
                  </a:lnTo>
                  <a:lnTo>
                    <a:pt x="2667" y="92710"/>
                  </a:lnTo>
                  <a:lnTo>
                    <a:pt x="2755" y="109220"/>
                  </a:lnTo>
                  <a:lnTo>
                    <a:pt x="2844" y="118110"/>
                  </a:lnTo>
                  <a:lnTo>
                    <a:pt x="2844" y="121920"/>
                  </a:lnTo>
                  <a:lnTo>
                    <a:pt x="2844" y="227330"/>
                  </a:lnTo>
                  <a:lnTo>
                    <a:pt x="44119" y="227330"/>
                  </a:lnTo>
                  <a:lnTo>
                    <a:pt x="44119" y="121920"/>
                  </a:lnTo>
                  <a:lnTo>
                    <a:pt x="155663" y="121920"/>
                  </a:lnTo>
                  <a:lnTo>
                    <a:pt x="155663" y="227330"/>
                  </a:lnTo>
                  <a:lnTo>
                    <a:pt x="199745" y="227330"/>
                  </a:lnTo>
                  <a:lnTo>
                    <a:pt x="199745" y="217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97299" y="362216"/>
              <a:ext cx="192963" cy="2354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54474" y="250824"/>
              <a:ext cx="1191260" cy="441959"/>
            </a:xfrm>
            <a:custGeom>
              <a:avLst/>
              <a:gdLst/>
              <a:ahLst/>
              <a:cxnLst/>
              <a:rect l="l" t="t" r="r" b="b"/>
              <a:pathLst>
                <a:path w="1191260" h="441959">
                  <a:moveTo>
                    <a:pt x="214134" y="229768"/>
                  </a:moveTo>
                  <a:lnTo>
                    <a:pt x="207848" y="188861"/>
                  </a:lnTo>
                  <a:lnTo>
                    <a:pt x="192709" y="158394"/>
                  </a:lnTo>
                  <a:lnTo>
                    <a:pt x="189687" y="154076"/>
                  </a:lnTo>
                  <a:lnTo>
                    <a:pt x="181140" y="144754"/>
                  </a:lnTo>
                  <a:lnTo>
                    <a:pt x="172834" y="137744"/>
                  </a:lnTo>
                  <a:lnTo>
                    <a:pt x="172834" y="236435"/>
                  </a:lnTo>
                  <a:lnTo>
                    <a:pt x="172300" y="247065"/>
                  </a:lnTo>
                  <a:lnTo>
                    <a:pt x="160362" y="284111"/>
                  </a:lnTo>
                  <a:lnTo>
                    <a:pt x="126936" y="310870"/>
                  </a:lnTo>
                  <a:lnTo>
                    <a:pt x="109258" y="313410"/>
                  </a:lnTo>
                  <a:lnTo>
                    <a:pt x="100418" y="312775"/>
                  </a:lnTo>
                  <a:lnTo>
                    <a:pt x="66052" y="293192"/>
                  </a:lnTo>
                  <a:lnTo>
                    <a:pt x="47142" y="256590"/>
                  </a:lnTo>
                  <a:lnTo>
                    <a:pt x="41236" y="217652"/>
                  </a:lnTo>
                  <a:lnTo>
                    <a:pt x="41236" y="207683"/>
                  </a:lnTo>
                  <a:lnTo>
                    <a:pt x="70002" y="173736"/>
                  </a:lnTo>
                  <a:lnTo>
                    <a:pt x="111506" y="158394"/>
                  </a:lnTo>
                  <a:lnTo>
                    <a:pt x="122288" y="159105"/>
                  </a:lnTo>
                  <a:lnTo>
                    <a:pt x="159283" y="183070"/>
                  </a:lnTo>
                  <a:lnTo>
                    <a:pt x="172326" y="226923"/>
                  </a:lnTo>
                  <a:lnTo>
                    <a:pt x="172834" y="236435"/>
                  </a:lnTo>
                  <a:lnTo>
                    <a:pt x="172834" y="137744"/>
                  </a:lnTo>
                  <a:lnTo>
                    <a:pt x="135547" y="122478"/>
                  </a:lnTo>
                  <a:lnTo>
                    <a:pt x="121539" y="121564"/>
                  </a:lnTo>
                  <a:lnTo>
                    <a:pt x="108115" y="122351"/>
                  </a:lnTo>
                  <a:lnTo>
                    <a:pt x="64135" y="141020"/>
                  </a:lnTo>
                  <a:lnTo>
                    <a:pt x="42341" y="163487"/>
                  </a:lnTo>
                  <a:lnTo>
                    <a:pt x="43141" y="151269"/>
                  </a:lnTo>
                  <a:lnTo>
                    <a:pt x="55638" y="108889"/>
                  </a:lnTo>
                  <a:lnTo>
                    <a:pt x="78105" y="77558"/>
                  </a:lnTo>
                  <a:lnTo>
                    <a:pt x="112001" y="54965"/>
                  </a:lnTo>
                  <a:lnTo>
                    <a:pt x="150533" y="48856"/>
                  </a:lnTo>
                  <a:lnTo>
                    <a:pt x="158902" y="48285"/>
                  </a:lnTo>
                  <a:lnTo>
                    <a:pt x="167373" y="47307"/>
                  </a:lnTo>
                  <a:lnTo>
                    <a:pt x="176212" y="45618"/>
                  </a:lnTo>
                  <a:lnTo>
                    <a:pt x="185458" y="43230"/>
                  </a:lnTo>
                  <a:lnTo>
                    <a:pt x="195160" y="40144"/>
                  </a:lnTo>
                  <a:lnTo>
                    <a:pt x="207429" y="0"/>
                  </a:lnTo>
                  <a:lnTo>
                    <a:pt x="198831" y="2451"/>
                  </a:lnTo>
                  <a:lnTo>
                    <a:pt x="190271" y="4457"/>
                  </a:lnTo>
                  <a:lnTo>
                    <a:pt x="181787" y="6045"/>
                  </a:lnTo>
                  <a:lnTo>
                    <a:pt x="173393" y="7239"/>
                  </a:lnTo>
                  <a:lnTo>
                    <a:pt x="131940" y="11938"/>
                  </a:lnTo>
                  <a:lnTo>
                    <a:pt x="123786" y="13208"/>
                  </a:lnTo>
                  <a:lnTo>
                    <a:pt x="84493" y="26644"/>
                  </a:lnTo>
                  <a:lnTo>
                    <a:pt x="48526" y="53721"/>
                  </a:lnTo>
                  <a:lnTo>
                    <a:pt x="20523" y="94246"/>
                  </a:lnTo>
                  <a:lnTo>
                    <a:pt x="5753" y="140411"/>
                  </a:lnTo>
                  <a:lnTo>
                    <a:pt x="215" y="189750"/>
                  </a:lnTo>
                  <a:lnTo>
                    <a:pt x="0" y="208546"/>
                  </a:lnTo>
                  <a:lnTo>
                    <a:pt x="698" y="227888"/>
                  </a:lnTo>
                  <a:lnTo>
                    <a:pt x="11887" y="281520"/>
                  </a:lnTo>
                  <a:lnTo>
                    <a:pt x="36360" y="321411"/>
                  </a:lnTo>
                  <a:lnTo>
                    <a:pt x="73875" y="344589"/>
                  </a:lnTo>
                  <a:lnTo>
                    <a:pt x="105930" y="349110"/>
                  </a:lnTo>
                  <a:lnTo>
                    <a:pt x="123024" y="348056"/>
                  </a:lnTo>
                  <a:lnTo>
                    <a:pt x="165595" y="332498"/>
                  </a:lnTo>
                  <a:lnTo>
                    <a:pt x="194856" y="301472"/>
                  </a:lnTo>
                  <a:lnTo>
                    <a:pt x="210997" y="260273"/>
                  </a:lnTo>
                  <a:lnTo>
                    <a:pt x="213296" y="245262"/>
                  </a:lnTo>
                  <a:lnTo>
                    <a:pt x="214134" y="229768"/>
                  </a:lnTo>
                  <a:close/>
                </a:path>
                <a:path w="1191260" h="441959">
                  <a:moveTo>
                    <a:pt x="563219" y="230886"/>
                  </a:moveTo>
                  <a:lnTo>
                    <a:pt x="561467" y="203733"/>
                  </a:lnTo>
                  <a:lnTo>
                    <a:pt x="556260" y="179895"/>
                  </a:lnTo>
                  <a:lnTo>
                    <a:pt x="547674" y="159423"/>
                  </a:lnTo>
                  <a:lnTo>
                    <a:pt x="539127" y="147218"/>
                  </a:lnTo>
                  <a:lnTo>
                    <a:pt x="535774" y="142417"/>
                  </a:lnTo>
                  <a:lnTo>
                    <a:pt x="521970" y="129794"/>
                  </a:lnTo>
                  <a:lnTo>
                    <a:pt x="521970" y="230886"/>
                  </a:lnTo>
                  <a:lnTo>
                    <a:pt x="520814" y="249313"/>
                  </a:lnTo>
                  <a:lnTo>
                    <a:pt x="504444" y="291668"/>
                  </a:lnTo>
                  <a:lnTo>
                    <a:pt x="461746" y="313410"/>
                  </a:lnTo>
                  <a:lnTo>
                    <a:pt x="448830" y="312051"/>
                  </a:lnTo>
                  <a:lnTo>
                    <a:pt x="410794" y="279692"/>
                  </a:lnTo>
                  <a:lnTo>
                    <a:pt x="401840" y="237566"/>
                  </a:lnTo>
                  <a:lnTo>
                    <a:pt x="401523" y="230886"/>
                  </a:lnTo>
                  <a:lnTo>
                    <a:pt x="402564" y="212267"/>
                  </a:lnTo>
                  <a:lnTo>
                    <a:pt x="403936" y="205219"/>
                  </a:lnTo>
                  <a:lnTo>
                    <a:pt x="405765" y="195745"/>
                  </a:lnTo>
                  <a:lnTo>
                    <a:pt x="428078" y="159689"/>
                  </a:lnTo>
                  <a:lnTo>
                    <a:pt x="461746" y="147218"/>
                  </a:lnTo>
                  <a:lnTo>
                    <a:pt x="474624" y="148564"/>
                  </a:lnTo>
                  <a:lnTo>
                    <a:pt x="512635" y="181571"/>
                  </a:lnTo>
                  <a:lnTo>
                    <a:pt x="521970" y="230886"/>
                  </a:lnTo>
                  <a:lnTo>
                    <a:pt x="521970" y="129794"/>
                  </a:lnTo>
                  <a:lnTo>
                    <a:pt x="520992" y="128892"/>
                  </a:lnTo>
                  <a:lnTo>
                    <a:pt x="504101" y="119202"/>
                  </a:lnTo>
                  <a:lnTo>
                    <a:pt x="485089" y="113398"/>
                  </a:lnTo>
                  <a:lnTo>
                    <a:pt x="463969" y="111518"/>
                  </a:lnTo>
                  <a:lnTo>
                    <a:pt x="450684" y="112382"/>
                  </a:lnTo>
                  <a:lnTo>
                    <a:pt x="414337" y="125349"/>
                  </a:lnTo>
                  <a:lnTo>
                    <a:pt x="385419" y="153301"/>
                  </a:lnTo>
                  <a:lnTo>
                    <a:pt x="367906" y="195402"/>
                  </a:lnTo>
                  <a:lnTo>
                    <a:pt x="366433" y="205219"/>
                  </a:lnTo>
                  <a:lnTo>
                    <a:pt x="317855" y="205219"/>
                  </a:lnTo>
                  <a:lnTo>
                    <a:pt x="317855" y="115989"/>
                  </a:lnTo>
                  <a:lnTo>
                    <a:pt x="273227" y="115989"/>
                  </a:lnTo>
                  <a:lnTo>
                    <a:pt x="274218" y="125488"/>
                  </a:lnTo>
                  <a:lnTo>
                    <a:pt x="275018" y="136448"/>
                  </a:lnTo>
                  <a:lnTo>
                    <a:pt x="276212" y="178092"/>
                  </a:lnTo>
                  <a:lnTo>
                    <a:pt x="276453" y="341337"/>
                  </a:lnTo>
                  <a:lnTo>
                    <a:pt x="276352" y="343535"/>
                  </a:lnTo>
                  <a:lnTo>
                    <a:pt x="322326" y="343535"/>
                  </a:lnTo>
                  <a:lnTo>
                    <a:pt x="321614" y="337045"/>
                  </a:lnTo>
                  <a:lnTo>
                    <a:pt x="320941" y="329615"/>
                  </a:lnTo>
                  <a:lnTo>
                    <a:pt x="320370" y="321284"/>
                  </a:lnTo>
                  <a:lnTo>
                    <a:pt x="319951" y="312013"/>
                  </a:lnTo>
                  <a:lnTo>
                    <a:pt x="319379" y="300596"/>
                  </a:lnTo>
                  <a:lnTo>
                    <a:pt x="318147" y="261772"/>
                  </a:lnTo>
                  <a:lnTo>
                    <a:pt x="317855" y="237566"/>
                  </a:lnTo>
                  <a:lnTo>
                    <a:pt x="365086" y="237566"/>
                  </a:lnTo>
                  <a:lnTo>
                    <a:pt x="366293" y="257937"/>
                  </a:lnTo>
                  <a:lnTo>
                    <a:pt x="371157" y="281546"/>
                  </a:lnTo>
                  <a:lnTo>
                    <a:pt x="390906" y="318770"/>
                  </a:lnTo>
                  <a:lnTo>
                    <a:pt x="439216" y="347154"/>
                  </a:lnTo>
                  <a:lnTo>
                    <a:pt x="459498" y="349110"/>
                  </a:lnTo>
                  <a:lnTo>
                    <a:pt x="473341" y="348221"/>
                  </a:lnTo>
                  <a:lnTo>
                    <a:pt x="511378" y="335495"/>
                  </a:lnTo>
                  <a:lnTo>
                    <a:pt x="536854" y="313410"/>
                  </a:lnTo>
                  <a:lnTo>
                    <a:pt x="541375" y="307898"/>
                  </a:lnTo>
                  <a:lnTo>
                    <a:pt x="549059" y="295567"/>
                  </a:lnTo>
                  <a:lnTo>
                    <a:pt x="555231" y="281635"/>
                  </a:lnTo>
                  <a:lnTo>
                    <a:pt x="559638" y="266192"/>
                  </a:lnTo>
                  <a:lnTo>
                    <a:pt x="562292" y="249262"/>
                  </a:lnTo>
                  <a:lnTo>
                    <a:pt x="563219" y="230886"/>
                  </a:lnTo>
                  <a:close/>
                </a:path>
                <a:path w="1191260" h="441959">
                  <a:moveTo>
                    <a:pt x="853363" y="311175"/>
                  </a:moveTo>
                  <a:lnTo>
                    <a:pt x="817676" y="311175"/>
                  </a:lnTo>
                  <a:lnTo>
                    <a:pt x="817765" y="200317"/>
                  </a:lnTo>
                  <a:lnTo>
                    <a:pt x="818603" y="149085"/>
                  </a:lnTo>
                  <a:lnTo>
                    <a:pt x="821029" y="115989"/>
                  </a:lnTo>
                  <a:lnTo>
                    <a:pt x="778624" y="115989"/>
                  </a:lnTo>
                  <a:lnTo>
                    <a:pt x="778624" y="148348"/>
                  </a:lnTo>
                  <a:lnTo>
                    <a:pt x="778624" y="311175"/>
                  </a:lnTo>
                  <a:lnTo>
                    <a:pt x="663752" y="311175"/>
                  </a:lnTo>
                  <a:lnTo>
                    <a:pt x="680593" y="272872"/>
                  </a:lnTo>
                  <a:lnTo>
                    <a:pt x="695756" y="233565"/>
                  </a:lnTo>
                  <a:lnTo>
                    <a:pt x="708736" y="192239"/>
                  </a:lnTo>
                  <a:lnTo>
                    <a:pt x="719518" y="148348"/>
                  </a:lnTo>
                  <a:lnTo>
                    <a:pt x="778624" y="148348"/>
                  </a:lnTo>
                  <a:lnTo>
                    <a:pt x="778624" y="115989"/>
                  </a:lnTo>
                  <a:lnTo>
                    <a:pt x="684949" y="115989"/>
                  </a:lnTo>
                  <a:lnTo>
                    <a:pt x="679780" y="146177"/>
                  </a:lnTo>
                  <a:lnTo>
                    <a:pt x="673722" y="174282"/>
                  </a:lnTo>
                  <a:lnTo>
                    <a:pt x="659384" y="224294"/>
                  </a:lnTo>
                  <a:lnTo>
                    <a:pt x="641629" y="268859"/>
                  </a:lnTo>
                  <a:lnTo>
                    <a:pt x="621347" y="311175"/>
                  </a:lnTo>
                  <a:lnTo>
                    <a:pt x="590130" y="311175"/>
                  </a:lnTo>
                  <a:lnTo>
                    <a:pt x="590130" y="441706"/>
                  </a:lnTo>
                  <a:lnTo>
                    <a:pt x="622477" y="441706"/>
                  </a:lnTo>
                  <a:lnTo>
                    <a:pt x="622566" y="426567"/>
                  </a:lnTo>
                  <a:lnTo>
                    <a:pt x="622731" y="418414"/>
                  </a:lnTo>
                  <a:lnTo>
                    <a:pt x="623036" y="409892"/>
                  </a:lnTo>
                  <a:lnTo>
                    <a:pt x="623316" y="401104"/>
                  </a:lnTo>
                  <a:lnTo>
                    <a:pt x="623671" y="392277"/>
                  </a:lnTo>
                  <a:lnTo>
                    <a:pt x="624205" y="383514"/>
                  </a:lnTo>
                  <a:lnTo>
                    <a:pt x="625043" y="374865"/>
                  </a:lnTo>
                  <a:lnTo>
                    <a:pt x="625843" y="366229"/>
                  </a:lnTo>
                  <a:lnTo>
                    <a:pt x="626783" y="358178"/>
                  </a:lnTo>
                  <a:lnTo>
                    <a:pt x="627888" y="350647"/>
                  </a:lnTo>
                  <a:lnTo>
                    <a:pt x="629170" y="343535"/>
                  </a:lnTo>
                  <a:lnTo>
                    <a:pt x="814324" y="343535"/>
                  </a:lnTo>
                  <a:lnTo>
                    <a:pt x="819150" y="383616"/>
                  </a:lnTo>
                  <a:lnTo>
                    <a:pt x="820013" y="401104"/>
                  </a:lnTo>
                  <a:lnTo>
                    <a:pt x="820483" y="409892"/>
                  </a:lnTo>
                  <a:lnTo>
                    <a:pt x="820699" y="418439"/>
                  </a:lnTo>
                  <a:lnTo>
                    <a:pt x="820851" y="426567"/>
                  </a:lnTo>
                  <a:lnTo>
                    <a:pt x="821029" y="441706"/>
                  </a:lnTo>
                  <a:lnTo>
                    <a:pt x="853363" y="441706"/>
                  </a:lnTo>
                  <a:lnTo>
                    <a:pt x="853363" y="343535"/>
                  </a:lnTo>
                  <a:lnTo>
                    <a:pt x="853363" y="311175"/>
                  </a:lnTo>
                  <a:close/>
                </a:path>
                <a:path w="1191260" h="441959">
                  <a:moveTo>
                    <a:pt x="1190764" y="115989"/>
                  </a:moveTo>
                  <a:lnTo>
                    <a:pt x="1169504" y="111391"/>
                  </a:lnTo>
                  <a:lnTo>
                    <a:pt x="1166241" y="111518"/>
                  </a:lnTo>
                  <a:lnTo>
                    <a:pt x="1131646" y="128244"/>
                  </a:lnTo>
                  <a:lnTo>
                    <a:pt x="1123175" y="144564"/>
                  </a:lnTo>
                  <a:lnTo>
                    <a:pt x="1118006" y="158762"/>
                  </a:lnTo>
                  <a:lnTo>
                    <a:pt x="1103630" y="194513"/>
                  </a:lnTo>
                  <a:lnTo>
                    <a:pt x="1075893" y="208572"/>
                  </a:lnTo>
                  <a:lnTo>
                    <a:pt x="1056919" y="208572"/>
                  </a:lnTo>
                  <a:lnTo>
                    <a:pt x="1056919" y="115989"/>
                  </a:lnTo>
                  <a:lnTo>
                    <a:pt x="1015657" y="115989"/>
                  </a:lnTo>
                  <a:lnTo>
                    <a:pt x="1015657" y="208572"/>
                  </a:lnTo>
                  <a:lnTo>
                    <a:pt x="991641" y="208572"/>
                  </a:lnTo>
                  <a:lnTo>
                    <a:pt x="985913" y="206997"/>
                  </a:lnTo>
                  <a:lnTo>
                    <a:pt x="980300" y="203898"/>
                  </a:lnTo>
                  <a:lnTo>
                    <a:pt x="974394" y="200736"/>
                  </a:lnTo>
                  <a:lnTo>
                    <a:pt x="954354" y="158610"/>
                  </a:lnTo>
                  <a:lnTo>
                    <a:pt x="950264" y="147040"/>
                  </a:lnTo>
                  <a:lnTo>
                    <a:pt x="925525" y="115658"/>
                  </a:lnTo>
                  <a:lnTo>
                    <a:pt x="906348" y="111518"/>
                  </a:lnTo>
                  <a:lnTo>
                    <a:pt x="903058" y="111518"/>
                  </a:lnTo>
                  <a:lnTo>
                    <a:pt x="898994" y="111823"/>
                  </a:lnTo>
                  <a:lnTo>
                    <a:pt x="895070" y="112420"/>
                  </a:lnTo>
                  <a:lnTo>
                    <a:pt x="890828" y="113004"/>
                  </a:lnTo>
                  <a:lnTo>
                    <a:pt x="886383" y="113855"/>
                  </a:lnTo>
                  <a:lnTo>
                    <a:pt x="881811" y="115989"/>
                  </a:lnTo>
                  <a:lnTo>
                    <a:pt x="890727" y="149898"/>
                  </a:lnTo>
                  <a:lnTo>
                    <a:pt x="893406" y="148704"/>
                  </a:lnTo>
                  <a:lnTo>
                    <a:pt x="895489" y="147637"/>
                  </a:lnTo>
                  <a:lnTo>
                    <a:pt x="897407" y="147675"/>
                  </a:lnTo>
                  <a:lnTo>
                    <a:pt x="897623" y="147637"/>
                  </a:lnTo>
                  <a:lnTo>
                    <a:pt x="899198" y="147370"/>
                  </a:lnTo>
                  <a:lnTo>
                    <a:pt x="900747" y="147040"/>
                  </a:lnTo>
                  <a:lnTo>
                    <a:pt x="902982" y="147218"/>
                  </a:lnTo>
                  <a:lnTo>
                    <a:pt x="909535" y="147218"/>
                  </a:lnTo>
                  <a:lnTo>
                    <a:pt x="913879" y="150012"/>
                  </a:lnTo>
                  <a:lnTo>
                    <a:pt x="916381" y="156146"/>
                  </a:lnTo>
                  <a:lnTo>
                    <a:pt x="918171" y="160756"/>
                  </a:lnTo>
                  <a:lnTo>
                    <a:pt x="921715" y="171767"/>
                  </a:lnTo>
                  <a:lnTo>
                    <a:pt x="923505" y="177558"/>
                  </a:lnTo>
                  <a:lnTo>
                    <a:pt x="925512" y="183515"/>
                  </a:lnTo>
                  <a:lnTo>
                    <a:pt x="927531" y="189611"/>
                  </a:lnTo>
                  <a:lnTo>
                    <a:pt x="929767" y="195999"/>
                  </a:lnTo>
                  <a:lnTo>
                    <a:pt x="931862" y="201587"/>
                  </a:lnTo>
                  <a:lnTo>
                    <a:pt x="935012" y="206578"/>
                  </a:lnTo>
                  <a:lnTo>
                    <a:pt x="937768" y="211480"/>
                  </a:lnTo>
                  <a:lnTo>
                    <a:pt x="942022" y="215646"/>
                  </a:lnTo>
                  <a:lnTo>
                    <a:pt x="948728" y="219735"/>
                  </a:lnTo>
                  <a:lnTo>
                    <a:pt x="941920" y="222516"/>
                  </a:lnTo>
                  <a:lnTo>
                    <a:pt x="912075" y="261200"/>
                  </a:lnTo>
                  <a:lnTo>
                    <a:pt x="896620" y="301688"/>
                  </a:lnTo>
                  <a:lnTo>
                    <a:pt x="884034" y="343535"/>
                  </a:lnTo>
                  <a:lnTo>
                    <a:pt x="926426" y="343535"/>
                  </a:lnTo>
                  <a:lnTo>
                    <a:pt x="930363" y="326821"/>
                  </a:lnTo>
                  <a:lnTo>
                    <a:pt x="934250" y="311950"/>
                  </a:lnTo>
                  <a:lnTo>
                    <a:pt x="950201" y="269316"/>
                  </a:lnTo>
                  <a:lnTo>
                    <a:pt x="973277" y="244932"/>
                  </a:lnTo>
                  <a:lnTo>
                    <a:pt x="978471" y="242252"/>
                  </a:lnTo>
                  <a:lnTo>
                    <a:pt x="983945" y="240817"/>
                  </a:lnTo>
                  <a:lnTo>
                    <a:pt x="989977" y="240906"/>
                  </a:lnTo>
                  <a:lnTo>
                    <a:pt x="1015657" y="240906"/>
                  </a:lnTo>
                  <a:lnTo>
                    <a:pt x="1015657" y="343535"/>
                  </a:lnTo>
                  <a:lnTo>
                    <a:pt x="1056919" y="343535"/>
                  </a:lnTo>
                  <a:lnTo>
                    <a:pt x="1056919" y="240906"/>
                  </a:lnTo>
                  <a:lnTo>
                    <a:pt x="1088669" y="240906"/>
                  </a:lnTo>
                  <a:lnTo>
                    <a:pt x="1094117" y="242087"/>
                  </a:lnTo>
                  <a:lnTo>
                    <a:pt x="1099426" y="244932"/>
                  </a:lnTo>
                  <a:lnTo>
                    <a:pt x="1104557" y="247599"/>
                  </a:lnTo>
                  <a:lnTo>
                    <a:pt x="1130630" y="287756"/>
                  </a:lnTo>
                  <a:lnTo>
                    <a:pt x="1142123" y="326834"/>
                  </a:lnTo>
                  <a:lnTo>
                    <a:pt x="1146149" y="343535"/>
                  </a:lnTo>
                  <a:lnTo>
                    <a:pt x="1188554" y="343535"/>
                  </a:lnTo>
                  <a:lnTo>
                    <a:pt x="1174889" y="298932"/>
                  </a:lnTo>
                  <a:lnTo>
                    <a:pt x="1160830" y="262166"/>
                  </a:lnTo>
                  <a:lnTo>
                    <a:pt x="1137069" y="227126"/>
                  </a:lnTo>
                  <a:lnTo>
                    <a:pt x="1123848" y="219735"/>
                  </a:lnTo>
                  <a:lnTo>
                    <a:pt x="1130236" y="215874"/>
                  </a:lnTo>
                  <a:lnTo>
                    <a:pt x="1148676" y="177241"/>
                  </a:lnTo>
                  <a:lnTo>
                    <a:pt x="1150835" y="171767"/>
                  </a:lnTo>
                  <a:lnTo>
                    <a:pt x="1152626" y="165963"/>
                  </a:lnTo>
                  <a:lnTo>
                    <a:pt x="1154353" y="160566"/>
                  </a:lnTo>
                  <a:lnTo>
                    <a:pt x="1156195" y="156146"/>
                  </a:lnTo>
                  <a:lnTo>
                    <a:pt x="1158570" y="150202"/>
                  </a:lnTo>
                  <a:lnTo>
                    <a:pt x="1162761" y="147040"/>
                  </a:lnTo>
                  <a:lnTo>
                    <a:pt x="1169593" y="147218"/>
                  </a:lnTo>
                  <a:lnTo>
                    <a:pt x="1171663" y="147218"/>
                  </a:lnTo>
                  <a:lnTo>
                    <a:pt x="1173505" y="147040"/>
                  </a:lnTo>
                  <a:lnTo>
                    <a:pt x="1175270" y="147675"/>
                  </a:lnTo>
                  <a:lnTo>
                    <a:pt x="1176985" y="147967"/>
                  </a:lnTo>
                  <a:lnTo>
                    <a:pt x="1179042" y="148488"/>
                  </a:lnTo>
                  <a:lnTo>
                    <a:pt x="1181849" y="149898"/>
                  </a:lnTo>
                  <a:lnTo>
                    <a:pt x="1182598" y="147040"/>
                  </a:lnTo>
                  <a:lnTo>
                    <a:pt x="1190764" y="1159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85176" y="362343"/>
              <a:ext cx="200664" cy="23759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822213" y="367042"/>
              <a:ext cx="459105" cy="227329"/>
            </a:xfrm>
            <a:custGeom>
              <a:avLst/>
              <a:gdLst/>
              <a:ahLst/>
              <a:cxnLst/>
              <a:rect l="l" t="t" r="r" b="b"/>
              <a:pathLst>
                <a:path w="459104" h="227329">
                  <a:moveTo>
                    <a:pt x="20858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83667" y="31750"/>
                  </a:lnTo>
                  <a:lnTo>
                    <a:pt x="83667" y="227330"/>
                  </a:lnTo>
                  <a:lnTo>
                    <a:pt x="124917" y="227330"/>
                  </a:lnTo>
                  <a:lnTo>
                    <a:pt x="124917" y="31750"/>
                  </a:lnTo>
                  <a:lnTo>
                    <a:pt x="208584" y="31750"/>
                  </a:lnTo>
                  <a:lnTo>
                    <a:pt x="208584" y="0"/>
                  </a:lnTo>
                  <a:close/>
                </a:path>
                <a:path w="459104" h="227329">
                  <a:moveTo>
                    <a:pt x="458914" y="217170"/>
                  </a:moveTo>
                  <a:lnTo>
                    <a:pt x="458025" y="217170"/>
                  </a:lnTo>
                  <a:lnTo>
                    <a:pt x="458025" y="207010"/>
                  </a:lnTo>
                  <a:lnTo>
                    <a:pt x="457352" y="207010"/>
                  </a:lnTo>
                  <a:lnTo>
                    <a:pt x="457352" y="194310"/>
                  </a:lnTo>
                  <a:lnTo>
                    <a:pt x="456857" y="194310"/>
                  </a:lnTo>
                  <a:lnTo>
                    <a:pt x="456857" y="180340"/>
                  </a:lnTo>
                  <a:lnTo>
                    <a:pt x="456526" y="180340"/>
                  </a:lnTo>
                  <a:lnTo>
                    <a:pt x="456526" y="165100"/>
                  </a:lnTo>
                  <a:lnTo>
                    <a:pt x="456272" y="165100"/>
                  </a:lnTo>
                  <a:lnTo>
                    <a:pt x="456272" y="149860"/>
                  </a:lnTo>
                  <a:lnTo>
                    <a:pt x="456095" y="149860"/>
                  </a:lnTo>
                  <a:lnTo>
                    <a:pt x="456095" y="133350"/>
                  </a:lnTo>
                  <a:lnTo>
                    <a:pt x="456069" y="121920"/>
                  </a:lnTo>
                  <a:lnTo>
                    <a:pt x="456095" y="118110"/>
                  </a:lnTo>
                  <a:lnTo>
                    <a:pt x="456107" y="109220"/>
                  </a:lnTo>
                  <a:lnTo>
                    <a:pt x="456107" y="92710"/>
                  </a:lnTo>
                  <a:lnTo>
                    <a:pt x="456107" y="0"/>
                  </a:lnTo>
                  <a:lnTo>
                    <a:pt x="414832" y="0"/>
                  </a:lnTo>
                  <a:lnTo>
                    <a:pt x="414832" y="88900"/>
                  </a:lnTo>
                  <a:lnTo>
                    <a:pt x="303276" y="88900"/>
                  </a:lnTo>
                  <a:lnTo>
                    <a:pt x="303276" y="0"/>
                  </a:lnTo>
                  <a:lnTo>
                    <a:pt x="259168" y="0"/>
                  </a:lnTo>
                  <a:lnTo>
                    <a:pt x="259168" y="8890"/>
                  </a:lnTo>
                  <a:lnTo>
                    <a:pt x="260045" y="8890"/>
                  </a:lnTo>
                  <a:lnTo>
                    <a:pt x="260045" y="20320"/>
                  </a:lnTo>
                  <a:lnTo>
                    <a:pt x="260743" y="20320"/>
                  </a:lnTo>
                  <a:lnTo>
                    <a:pt x="260743" y="33020"/>
                  </a:lnTo>
                  <a:lnTo>
                    <a:pt x="261251" y="33020"/>
                  </a:lnTo>
                  <a:lnTo>
                    <a:pt x="261251" y="46990"/>
                  </a:lnTo>
                  <a:lnTo>
                    <a:pt x="261556" y="46990"/>
                  </a:lnTo>
                  <a:lnTo>
                    <a:pt x="261556" y="62230"/>
                  </a:lnTo>
                  <a:lnTo>
                    <a:pt x="261747" y="62230"/>
                  </a:lnTo>
                  <a:lnTo>
                    <a:pt x="261747" y="88900"/>
                  </a:lnTo>
                  <a:lnTo>
                    <a:pt x="261835" y="92710"/>
                  </a:lnTo>
                  <a:lnTo>
                    <a:pt x="261924" y="109220"/>
                  </a:lnTo>
                  <a:lnTo>
                    <a:pt x="262001" y="118110"/>
                  </a:lnTo>
                  <a:lnTo>
                    <a:pt x="262001" y="121920"/>
                  </a:lnTo>
                  <a:lnTo>
                    <a:pt x="262001" y="227330"/>
                  </a:lnTo>
                  <a:lnTo>
                    <a:pt x="303276" y="227330"/>
                  </a:lnTo>
                  <a:lnTo>
                    <a:pt x="303276" y="121920"/>
                  </a:lnTo>
                  <a:lnTo>
                    <a:pt x="414832" y="121920"/>
                  </a:lnTo>
                  <a:lnTo>
                    <a:pt x="414832" y="227330"/>
                  </a:lnTo>
                  <a:lnTo>
                    <a:pt x="458914" y="227330"/>
                  </a:lnTo>
                  <a:lnTo>
                    <a:pt x="458914" y="217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38176" y="362343"/>
              <a:ext cx="211924" cy="23759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603479" y="362343"/>
              <a:ext cx="923925" cy="341630"/>
            </a:xfrm>
            <a:custGeom>
              <a:avLst/>
              <a:gdLst/>
              <a:ahLst/>
              <a:cxnLst/>
              <a:rect l="l" t="t" r="r" b="b"/>
              <a:pathLst>
                <a:path w="923925" h="341630">
                  <a:moveTo>
                    <a:pt x="248742" y="4470"/>
                  </a:moveTo>
                  <a:lnTo>
                    <a:pt x="248551" y="4114"/>
                  </a:lnTo>
                  <a:lnTo>
                    <a:pt x="248577" y="4470"/>
                  </a:lnTo>
                  <a:lnTo>
                    <a:pt x="248742" y="4470"/>
                  </a:lnTo>
                  <a:close/>
                </a:path>
                <a:path w="923925" h="341630">
                  <a:moveTo>
                    <a:pt x="262115" y="232016"/>
                  </a:moveTo>
                  <a:lnTo>
                    <a:pt x="261480" y="227355"/>
                  </a:lnTo>
                  <a:lnTo>
                    <a:pt x="260769" y="221221"/>
                  </a:lnTo>
                  <a:lnTo>
                    <a:pt x="260083" y="213690"/>
                  </a:lnTo>
                  <a:lnTo>
                    <a:pt x="259562" y="204812"/>
                  </a:lnTo>
                  <a:lnTo>
                    <a:pt x="257987" y="183642"/>
                  </a:lnTo>
                  <a:lnTo>
                    <a:pt x="257213" y="171907"/>
                  </a:lnTo>
                  <a:lnTo>
                    <a:pt x="256540" y="159524"/>
                  </a:lnTo>
                  <a:lnTo>
                    <a:pt x="254977" y="133324"/>
                  </a:lnTo>
                  <a:lnTo>
                    <a:pt x="254266" y="120015"/>
                  </a:lnTo>
                  <a:lnTo>
                    <a:pt x="253644" y="106641"/>
                  </a:lnTo>
                  <a:lnTo>
                    <a:pt x="252298" y="80492"/>
                  </a:lnTo>
                  <a:lnTo>
                    <a:pt x="251688" y="68173"/>
                  </a:lnTo>
                  <a:lnTo>
                    <a:pt x="251193" y="56464"/>
                  </a:lnTo>
                  <a:lnTo>
                    <a:pt x="250583" y="45288"/>
                  </a:lnTo>
                  <a:lnTo>
                    <a:pt x="250024" y="35445"/>
                  </a:lnTo>
                  <a:lnTo>
                    <a:pt x="249593" y="26593"/>
                  </a:lnTo>
                  <a:lnTo>
                    <a:pt x="249402" y="18872"/>
                  </a:lnTo>
                  <a:lnTo>
                    <a:pt x="248958" y="9194"/>
                  </a:lnTo>
                  <a:lnTo>
                    <a:pt x="248577" y="4470"/>
                  </a:lnTo>
                  <a:lnTo>
                    <a:pt x="227533" y="4470"/>
                  </a:lnTo>
                  <a:lnTo>
                    <a:pt x="211937" y="4470"/>
                  </a:lnTo>
                  <a:lnTo>
                    <a:pt x="192963" y="4470"/>
                  </a:lnTo>
                  <a:lnTo>
                    <a:pt x="130517" y="187401"/>
                  </a:lnTo>
                  <a:lnTo>
                    <a:pt x="68046" y="4470"/>
                  </a:lnTo>
                  <a:lnTo>
                    <a:pt x="47967" y="4470"/>
                  </a:lnTo>
                  <a:lnTo>
                    <a:pt x="33464" y="4470"/>
                  </a:lnTo>
                  <a:lnTo>
                    <a:pt x="11163" y="4470"/>
                  </a:lnTo>
                  <a:lnTo>
                    <a:pt x="10566" y="9194"/>
                  </a:lnTo>
                  <a:lnTo>
                    <a:pt x="10579" y="18872"/>
                  </a:lnTo>
                  <a:lnTo>
                    <a:pt x="9804" y="35445"/>
                  </a:lnTo>
                  <a:lnTo>
                    <a:pt x="9410" y="45415"/>
                  </a:lnTo>
                  <a:lnTo>
                    <a:pt x="9131" y="56464"/>
                  </a:lnTo>
                  <a:lnTo>
                    <a:pt x="7632" y="93345"/>
                  </a:lnTo>
                  <a:lnTo>
                    <a:pt x="7124" y="106641"/>
                  </a:lnTo>
                  <a:lnTo>
                    <a:pt x="6527" y="120027"/>
                  </a:lnTo>
                  <a:lnTo>
                    <a:pt x="5270" y="146507"/>
                  </a:lnTo>
                  <a:lnTo>
                    <a:pt x="4686" y="159524"/>
                  </a:lnTo>
                  <a:lnTo>
                    <a:pt x="4000" y="172034"/>
                  </a:lnTo>
                  <a:lnTo>
                    <a:pt x="2743" y="194614"/>
                  </a:lnTo>
                  <a:lnTo>
                    <a:pt x="2247" y="204812"/>
                  </a:lnTo>
                  <a:lnTo>
                    <a:pt x="1651" y="213791"/>
                  </a:lnTo>
                  <a:lnTo>
                    <a:pt x="1028" y="221310"/>
                  </a:lnTo>
                  <a:lnTo>
                    <a:pt x="457" y="227393"/>
                  </a:lnTo>
                  <a:lnTo>
                    <a:pt x="0" y="232016"/>
                  </a:lnTo>
                  <a:lnTo>
                    <a:pt x="37922" y="232016"/>
                  </a:lnTo>
                  <a:lnTo>
                    <a:pt x="43434" y="35445"/>
                  </a:lnTo>
                  <a:lnTo>
                    <a:pt x="43408" y="33477"/>
                  </a:lnTo>
                  <a:lnTo>
                    <a:pt x="43484" y="33693"/>
                  </a:lnTo>
                  <a:lnTo>
                    <a:pt x="111544" y="232016"/>
                  </a:lnTo>
                  <a:lnTo>
                    <a:pt x="149466" y="232016"/>
                  </a:lnTo>
                  <a:lnTo>
                    <a:pt x="164769" y="187401"/>
                  </a:lnTo>
                  <a:lnTo>
                    <a:pt x="217500" y="33693"/>
                  </a:lnTo>
                  <a:lnTo>
                    <a:pt x="217512" y="33477"/>
                  </a:lnTo>
                  <a:lnTo>
                    <a:pt x="217512" y="33667"/>
                  </a:lnTo>
                  <a:lnTo>
                    <a:pt x="217576" y="33489"/>
                  </a:lnTo>
                  <a:lnTo>
                    <a:pt x="217576" y="35445"/>
                  </a:lnTo>
                  <a:lnTo>
                    <a:pt x="224205" y="232016"/>
                  </a:lnTo>
                  <a:lnTo>
                    <a:pt x="262115" y="232016"/>
                  </a:lnTo>
                  <a:close/>
                </a:path>
                <a:path w="923925" h="341630">
                  <a:moveTo>
                    <a:pt x="646150" y="221869"/>
                  </a:moveTo>
                  <a:lnTo>
                    <a:pt x="645210" y="221869"/>
                  </a:lnTo>
                  <a:lnTo>
                    <a:pt x="645210" y="211709"/>
                  </a:lnTo>
                  <a:lnTo>
                    <a:pt x="644499" y="211709"/>
                  </a:lnTo>
                  <a:lnTo>
                    <a:pt x="644499" y="199009"/>
                  </a:lnTo>
                  <a:lnTo>
                    <a:pt x="644055" y="199009"/>
                  </a:lnTo>
                  <a:lnTo>
                    <a:pt x="644055" y="185039"/>
                  </a:lnTo>
                  <a:lnTo>
                    <a:pt x="643788" y="185039"/>
                  </a:lnTo>
                  <a:lnTo>
                    <a:pt x="643788" y="169799"/>
                  </a:lnTo>
                  <a:lnTo>
                    <a:pt x="643559" y="169799"/>
                  </a:lnTo>
                  <a:lnTo>
                    <a:pt x="643559" y="154559"/>
                  </a:lnTo>
                  <a:lnTo>
                    <a:pt x="643407" y="154559"/>
                  </a:lnTo>
                  <a:lnTo>
                    <a:pt x="643407" y="138049"/>
                  </a:lnTo>
                  <a:lnTo>
                    <a:pt x="643356" y="36449"/>
                  </a:lnTo>
                  <a:lnTo>
                    <a:pt x="643356" y="4699"/>
                  </a:lnTo>
                  <a:lnTo>
                    <a:pt x="453732" y="4699"/>
                  </a:lnTo>
                  <a:lnTo>
                    <a:pt x="453732" y="36449"/>
                  </a:lnTo>
                  <a:lnTo>
                    <a:pt x="453732" y="138049"/>
                  </a:lnTo>
                  <a:lnTo>
                    <a:pt x="453732" y="232029"/>
                  </a:lnTo>
                  <a:lnTo>
                    <a:pt x="495007" y="232029"/>
                  </a:lnTo>
                  <a:lnTo>
                    <a:pt x="495007" y="36449"/>
                  </a:lnTo>
                  <a:lnTo>
                    <a:pt x="602081" y="36449"/>
                  </a:lnTo>
                  <a:lnTo>
                    <a:pt x="602081" y="232029"/>
                  </a:lnTo>
                  <a:lnTo>
                    <a:pt x="646150" y="232029"/>
                  </a:lnTo>
                  <a:lnTo>
                    <a:pt x="646150" y="221869"/>
                  </a:lnTo>
                  <a:close/>
                </a:path>
                <a:path w="923925" h="341630">
                  <a:moveTo>
                    <a:pt x="923607" y="112674"/>
                  </a:moveTo>
                  <a:lnTo>
                    <a:pt x="917536" y="67602"/>
                  </a:lnTo>
                  <a:lnTo>
                    <a:pt x="900252" y="31648"/>
                  </a:lnTo>
                  <a:lnTo>
                    <a:pt x="882319" y="13855"/>
                  </a:lnTo>
                  <a:lnTo>
                    <a:pt x="882319" y="119367"/>
                  </a:lnTo>
                  <a:lnTo>
                    <a:pt x="881748" y="131508"/>
                  </a:lnTo>
                  <a:lnTo>
                    <a:pt x="869264" y="171450"/>
                  </a:lnTo>
                  <a:lnTo>
                    <a:pt x="837247" y="198272"/>
                  </a:lnTo>
                  <a:lnTo>
                    <a:pt x="822096" y="200787"/>
                  </a:lnTo>
                  <a:lnTo>
                    <a:pt x="815251" y="200787"/>
                  </a:lnTo>
                  <a:lnTo>
                    <a:pt x="773557" y="183451"/>
                  </a:lnTo>
                  <a:lnTo>
                    <a:pt x="759625" y="174015"/>
                  </a:lnTo>
                  <a:lnTo>
                    <a:pt x="759688" y="103593"/>
                  </a:lnTo>
                  <a:lnTo>
                    <a:pt x="782472" y="63957"/>
                  </a:lnTo>
                  <a:lnTo>
                    <a:pt x="802665" y="46875"/>
                  </a:lnTo>
                  <a:lnTo>
                    <a:pt x="811504" y="42100"/>
                  </a:lnTo>
                  <a:lnTo>
                    <a:pt x="821207" y="38963"/>
                  </a:lnTo>
                  <a:lnTo>
                    <a:pt x="831024" y="37947"/>
                  </a:lnTo>
                  <a:lnTo>
                    <a:pt x="842365" y="39293"/>
                  </a:lnTo>
                  <a:lnTo>
                    <a:pt x="874636" y="72009"/>
                  </a:lnTo>
                  <a:lnTo>
                    <a:pt x="882319" y="119367"/>
                  </a:lnTo>
                  <a:lnTo>
                    <a:pt x="882319" y="13855"/>
                  </a:lnTo>
                  <a:lnTo>
                    <a:pt x="873391" y="8153"/>
                  </a:lnTo>
                  <a:lnTo>
                    <a:pt x="862647" y="3581"/>
                  </a:lnTo>
                  <a:lnTo>
                    <a:pt x="851128" y="863"/>
                  </a:lnTo>
                  <a:lnTo>
                    <a:pt x="838822" y="0"/>
                  </a:lnTo>
                  <a:lnTo>
                    <a:pt x="826668" y="787"/>
                  </a:lnTo>
                  <a:lnTo>
                    <a:pt x="782904" y="20066"/>
                  </a:lnTo>
                  <a:lnTo>
                    <a:pt x="756285" y="46875"/>
                  </a:lnTo>
                  <a:lnTo>
                    <a:pt x="755383" y="39433"/>
                  </a:lnTo>
                  <a:lnTo>
                    <a:pt x="747356" y="4470"/>
                  </a:lnTo>
                  <a:lnTo>
                    <a:pt x="707212" y="4470"/>
                  </a:lnTo>
                  <a:lnTo>
                    <a:pt x="710590" y="14554"/>
                  </a:lnTo>
                  <a:lnTo>
                    <a:pt x="713206" y="25895"/>
                  </a:lnTo>
                  <a:lnTo>
                    <a:pt x="717346" y="68173"/>
                  </a:lnTo>
                  <a:lnTo>
                    <a:pt x="718273" y="112674"/>
                  </a:lnTo>
                  <a:lnTo>
                    <a:pt x="718362" y="341312"/>
                  </a:lnTo>
                  <a:lnTo>
                    <a:pt x="765200" y="341312"/>
                  </a:lnTo>
                  <a:lnTo>
                    <a:pt x="760323" y="300342"/>
                  </a:lnTo>
                  <a:lnTo>
                    <a:pt x="759574" y="278218"/>
                  </a:lnTo>
                  <a:lnTo>
                    <a:pt x="759625" y="213042"/>
                  </a:lnTo>
                  <a:lnTo>
                    <a:pt x="767422" y="218338"/>
                  </a:lnTo>
                  <a:lnTo>
                    <a:pt x="775017" y="223075"/>
                  </a:lnTo>
                  <a:lnTo>
                    <a:pt x="813219" y="237109"/>
                  </a:lnTo>
                  <a:lnTo>
                    <a:pt x="822096" y="237591"/>
                  </a:lnTo>
                  <a:lnTo>
                    <a:pt x="835812" y="236613"/>
                  </a:lnTo>
                  <a:lnTo>
                    <a:pt x="873175" y="222199"/>
                  </a:lnTo>
                  <a:lnTo>
                    <a:pt x="902423" y="192011"/>
                  </a:lnTo>
                  <a:lnTo>
                    <a:pt x="920038" y="148285"/>
                  </a:lnTo>
                  <a:lnTo>
                    <a:pt x="922591" y="131114"/>
                  </a:lnTo>
                  <a:lnTo>
                    <a:pt x="923607" y="112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70076" y="362343"/>
              <a:ext cx="211924" cy="23759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838579" y="366813"/>
              <a:ext cx="220345" cy="325755"/>
            </a:xfrm>
            <a:custGeom>
              <a:avLst/>
              <a:gdLst/>
              <a:ahLst/>
              <a:cxnLst/>
              <a:rect l="l" t="t" r="r" b="b"/>
              <a:pathLst>
                <a:path w="220345" h="325755">
                  <a:moveTo>
                    <a:pt x="187388" y="0"/>
                  </a:moveTo>
                  <a:lnTo>
                    <a:pt x="142773" y="0"/>
                  </a:lnTo>
                  <a:lnTo>
                    <a:pt x="142773" y="195186"/>
                  </a:lnTo>
                  <a:lnTo>
                    <a:pt x="44602" y="195186"/>
                  </a:lnTo>
                  <a:lnTo>
                    <a:pt x="44602" y="0"/>
                  </a:lnTo>
                  <a:lnTo>
                    <a:pt x="0" y="0"/>
                  </a:lnTo>
                  <a:lnTo>
                    <a:pt x="986" y="9499"/>
                  </a:lnTo>
                  <a:lnTo>
                    <a:pt x="1757" y="20451"/>
                  </a:lnTo>
                  <a:lnTo>
                    <a:pt x="2344" y="32973"/>
                  </a:lnTo>
                  <a:lnTo>
                    <a:pt x="2781" y="47180"/>
                  </a:lnTo>
                  <a:lnTo>
                    <a:pt x="2979" y="62096"/>
                  </a:lnTo>
                  <a:lnTo>
                    <a:pt x="3165" y="93055"/>
                  </a:lnTo>
                  <a:lnTo>
                    <a:pt x="3327" y="109321"/>
                  </a:lnTo>
                  <a:lnTo>
                    <a:pt x="3327" y="227545"/>
                  </a:lnTo>
                  <a:lnTo>
                    <a:pt x="180695" y="227545"/>
                  </a:lnTo>
                  <a:lnTo>
                    <a:pt x="182002" y="234650"/>
                  </a:lnTo>
                  <a:lnTo>
                    <a:pt x="186039" y="276356"/>
                  </a:lnTo>
                  <a:lnTo>
                    <a:pt x="187235" y="318317"/>
                  </a:lnTo>
                  <a:lnTo>
                    <a:pt x="187388" y="325716"/>
                  </a:lnTo>
                  <a:lnTo>
                    <a:pt x="219735" y="325716"/>
                  </a:lnTo>
                  <a:lnTo>
                    <a:pt x="219735" y="195186"/>
                  </a:lnTo>
                  <a:lnTo>
                    <a:pt x="184035" y="195186"/>
                  </a:lnTo>
                  <a:lnTo>
                    <a:pt x="184042" y="93157"/>
                  </a:lnTo>
                  <a:lnTo>
                    <a:pt x="184581" y="47180"/>
                  </a:lnTo>
                  <a:lnTo>
                    <a:pt x="186258" y="9406"/>
                  </a:lnTo>
                  <a:lnTo>
                    <a:pt x="18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86" y="362343"/>
              <a:ext cx="200664" cy="2375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61946" y="362343"/>
              <a:ext cx="185153" cy="2375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34616" y="362343"/>
              <a:ext cx="185153" cy="2375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90656" y="362343"/>
              <a:ext cx="200664" cy="23759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51927" y="1384477"/>
              <a:ext cx="15271115" cy="1456690"/>
            </a:xfrm>
            <a:custGeom>
              <a:avLst/>
              <a:gdLst/>
              <a:ahLst/>
              <a:cxnLst/>
              <a:rect l="l" t="t" r="r" b="b"/>
              <a:pathLst>
                <a:path w="15271115" h="1456689">
                  <a:moveTo>
                    <a:pt x="364413" y="369684"/>
                  </a:moveTo>
                  <a:lnTo>
                    <a:pt x="360159" y="330517"/>
                  </a:lnTo>
                  <a:lnTo>
                    <a:pt x="338836" y="287489"/>
                  </a:lnTo>
                  <a:lnTo>
                    <a:pt x="305562" y="259156"/>
                  </a:lnTo>
                  <a:lnTo>
                    <a:pt x="296735" y="254520"/>
                  </a:lnTo>
                  <a:lnTo>
                    <a:pt x="296735" y="369684"/>
                  </a:lnTo>
                  <a:lnTo>
                    <a:pt x="295592" y="386715"/>
                  </a:lnTo>
                  <a:lnTo>
                    <a:pt x="278853" y="426262"/>
                  </a:lnTo>
                  <a:lnTo>
                    <a:pt x="245783" y="450062"/>
                  </a:lnTo>
                  <a:lnTo>
                    <a:pt x="202133" y="461314"/>
                  </a:lnTo>
                  <a:lnTo>
                    <a:pt x="170053" y="463397"/>
                  </a:lnTo>
                  <a:lnTo>
                    <a:pt x="108267" y="462699"/>
                  </a:lnTo>
                  <a:lnTo>
                    <a:pt x="77876" y="461746"/>
                  </a:lnTo>
                  <a:lnTo>
                    <a:pt x="71145" y="461645"/>
                  </a:lnTo>
                  <a:lnTo>
                    <a:pt x="71145" y="272516"/>
                  </a:lnTo>
                  <a:lnTo>
                    <a:pt x="166560" y="272516"/>
                  </a:lnTo>
                  <a:lnTo>
                    <a:pt x="222135" y="278333"/>
                  </a:lnTo>
                  <a:lnTo>
                    <a:pt x="263207" y="295770"/>
                  </a:lnTo>
                  <a:lnTo>
                    <a:pt x="288290" y="325831"/>
                  </a:lnTo>
                  <a:lnTo>
                    <a:pt x="296735" y="369684"/>
                  </a:lnTo>
                  <a:lnTo>
                    <a:pt x="296735" y="254520"/>
                  </a:lnTo>
                  <a:lnTo>
                    <a:pt x="292709" y="252399"/>
                  </a:lnTo>
                  <a:lnTo>
                    <a:pt x="279704" y="246557"/>
                  </a:lnTo>
                  <a:lnTo>
                    <a:pt x="266573" y="241681"/>
                  </a:lnTo>
                  <a:lnTo>
                    <a:pt x="253326" y="237807"/>
                  </a:lnTo>
                  <a:lnTo>
                    <a:pt x="270332" y="230187"/>
                  </a:lnTo>
                  <a:lnTo>
                    <a:pt x="285991" y="220853"/>
                  </a:lnTo>
                  <a:lnTo>
                    <a:pt x="288785" y="218719"/>
                  </a:lnTo>
                  <a:lnTo>
                    <a:pt x="300367" y="209905"/>
                  </a:lnTo>
                  <a:lnTo>
                    <a:pt x="332105" y="166128"/>
                  </a:lnTo>
                  <a:lnTo>
                    <a:pt x="338340" y="126758"/>
                  </a:lnTo>
                  <a:lnTo>
                    <a:pt x="335407" y="95300"/>
                  </a:lnTo>
                  <a:lnTo>
                    <a:pt x="326694" y="68999"/>
                  </a:lnTo>
                  <a:lnTo>
                    <a:pt x="319874" y="59004"/>
                  </a:lnTo>
                  <a:lnTo>
                    <a:pt x="312305" y="47891"/>
                  </a:lnTo>
                  <a:lnTo>
                    <a:pt x="292366" y="32004"/>
                  </a:lnTo>
                  <a:lnTo>
                    <a:pt x="270700" y="21932"/>
                  </a:lnTo>
                  <a:lnTo>
                    <a:pt x="270700" y="137160"/>
                  </a:lnTo>
                  <a:lnTo>
                    <a:pt x="268960" y="155473"/>
                  </a:lnTo>
                  <a:lnTo>
                    <a:pt x="243433" y="197383"/>
                  </a:lnTo>
                  <a:lnTo>
                    <a:pt x="206959" y="213334"/>
                  </a:lnTo>
                  <a:lnTo>
                    <a:pt x="152704" y="218719"/>
                  </a:lnTo>
                  <a:lnTo>
                    <a:pt x="71145" y="218719"/>
                  </a:lnTo>
                  <a:lnTo>
                    <a:pt x="71145" y="60820"/>
                  </a:lnTo>
                  <a:lnTo>
                    <a:pt x="77635" y="60477"/>
                  </a:lnTo>
                  <a:lnTo>
                    <a:pt x="86017" y="60147"/>
                  </a:lnTo>
                  <a:lnTo>
                    <a:pt x="135382" y="59105"/>
                  </a:lnTo>
                  <a:lnTo>
                    <a:pt x="163322" y="59093"/>
                  </a:lnTo>
                  <a:lnTo>
                    <a:pt x="189852" y="60299"/>
                  </a:lnTo>
                  <a:lnTo>
                    <a:pt x="231114" y="70091"/>
                  </a:lnTo>
                  <a:lnTo>
                    <a:pt x="264299" y="103073"/>
                  </a:lnTo>
                  <a:lnTo>
                    <a:pt x="270700" y="137160"/>
                  </a:lnTo>
                  <a:lnTo>
                    <a:pt x="270700" y="21932"/>
                  </a:lnTo>
                  <a:lnTo>
                    <a:pt x="267195" y="20294"/>
                  </a:lnTo>
                  <a:lnTo>
                    <a:pt x="237782" y="11925"/>
                  </a:lnTo>
                  <a:lnTo>
                    <a:pt x="204190" y="6908"/>
                  </a:lnTo>
                  <a:lnTo>
                    <a:pt x="166560" y="5283"/>
                  </a:lnTo>
                  <a:lnTo>
                    <a:pt x="141008" y="5283"/>
                  </a:lnTo>
                  <a:lnTo>
                    <a:pt x="92049" y="5600"/>
                  </a:lnTo>
                  <a:lnTo>
                    <a:pt x="28549" y="7251"/>
                  </a:lnTo>
                  <a:lnTo>
                    <a:pt x="12763" y="7962"/>
                  </a:lnTo>
                  <a:lnTo>
                    <a:pt x="0" y="8775"/>
                  </a:lnTo>
                  <a:lnTo>
                    <a:pt x="1689" y="20624"/>
                  </a:lnTo>
                  <a:lnTo>
                    <a:pt x="2984" y="35356"/>
                  </a:lnTo>
                  <a:lnTo>
                    <a:pt x="4508" y="73482"/>
                  </a:lnTo>
                  <a:lnTo>
                    <a:pt x="5003" y="143205"/>
                  </a:lnTo>
                  <a:lnTo>
                    <a:pt x="5118" y="386715"/>
                  </a:lnTo>
                  <a:lnTo>
                    <a:pt x="5016" y="401764"/>
                  </a:lnTo>
                  <a:lnTo>
                    <a:pt x="4521" y="450062"/>
                  </a:lnTo>
                  <a:lnTo>
                    <a:pt x="2908" y="489102"/>
                  </a:lnTo>
                  <a:lnTo>
                    <a:pt x="0" y="515442"/>
                  </a:lnTo>
                  <a:lnTo>
                    <a:pt x="11671" y="516064"/>
                  </a:lnTo>
                  <a:lnTo>
                    <a:pt x="64020" y="517867"/>
                  </a:lnTo>
                  <a:lnTo>
                    <a:pt x="86842" y="518287"/>
                  </a:lnTo>
                  <a:lnTo>
                    <a:pt x="168300" y="518896"/>
                  </a:lnTo>
                  <a:lnTo>
                    <a:pt x="200888" y="517652"/>
                  </a:lnTo>
                  <a:lnTo>
                    <a:pt x="256667" y="507758"/>
                  </a:lnTo>
                  <a:lnTo>
                    <a:pt x="300050" y="488315"/>
                  </a:lnTo>
                  <a:lnTo>
                    <a:pt x="329895" y="463397"/>
                  </a:lnTo>
                  <a:lnTo>
                    <a:pt x="331939" y="461391"/>
                  </a:lnTo>
                  <a:lnTo>
                    <a:pt x="343763" y="445516"/>
                  </a:lnTo>
                  <a:lnTo>
                    <a:pt x="352755" y="428078"/>
                  </a:lnTo>
                  <a:lnTo>
                    <a:pt x="359143" y="409600"/>
                  </a:lnTo>
                  <a:lnTo>
                    <a:pt x="363004" y="390131"/>
                  </a:lnTo>
                  <a:lnTo>
                    <a:pt x="364413" y="369684"/>
                  </a:lnTo>
                  <a:close/>
                </a:path>
                <a:path w="15271115" h="1456689">
                  <a:moveTo>
                    <a:pt x="907364" y="258648"/>
                  </a:moveTo>
                  <a:lnTo>
                    <a:pt x="902931" y="199656"/>
                  </a:lnTo>
                  <a:lnTo>
                    <a:pt x="890003" y="148094"/>
                  </a:lnTo>
                  <a:lnTo>
                    <a:pt x="869454" y="103657"/>
                  </a:lnTo>
                  <a:lnTo>
                    <a:pt x="842772" y="67056"/>
                  </a:lnTo>
                  <a:lnTo>
                    <a:pt x="839673" y="63957"/>
                  </a:lnTo>
                  <a:lnTo>
                    <a:pt x="839673" y="267271"/>
                  </a:lnTo>
                  <a:lnTo>
                    <a:pt x="838415" y="296875"/>
                  </a:lnTo>
                  <a:lnTo>
                    <a:pt x="828776" y="349491"/>
                  </a:lnTo>
                  <a:lnTo>
                    <a:pt x="810120" y="393293"/>
                  </a:lnTo>
                  <a:lnTo>
                    <a:pt x="783831" y="426885"/>
                  </a:lnTo>
                  <a:lnTo>
                    <a:pt x="750874" y="450227"/>
                  </a:lnTo>
                  <a:lnTo>
                    <a:pt x="712787" y="461937"/>
                  </a:lnTo>
                  <a:lnTo>
                    <a:pt x="692175" y="463397"/>
                  </a:lnTo>
                  <a:lnTo>
                    <a:pt x="670280" y="461822"/>
                  </a:lnTo>
                  <a:lnTo>
                    <a:pt x="630872" y="449211"/>
                  </a:lnTo>
                  <a:lnTo>
                    <a:pt x="597712" y="424268"/>
                  </a:lnTo>
                  <a:lnTo>
                    <a:pt x="571576" y="388340"/>
                  </a:lnTo>
                  <a:lnTo>
                    <a:pt x="553377" y="342239"/>
                  </a:lnTo>
                  <a:lnTo>
                    <a:pt x="544055" y="287362"/>
                  </a:lnTo>
                  <a:lnTo>
                    <a:pt x="542950" y="256895"/>
                  </a:lnTo>
                  <a:lnTo>
                    <a:pt x="544118" y="227863"/>
                  </a:lnTo>
                  <a:lnTo>
                    <a:pt x="553631" y="175755"/>
                  </a:lnTo>
                  <a:lnTo>
                    <a:pt x="572439" y="131965"/>
                  </a:lnTo>
                  <a:lnTo>
                    <a:pt x="598716" y="97853"/>
                  </a:lnTo>
                  <a:lnTo>
                    <a:pt x="632193" y="74295"/>
                  </a:lnTo>
                  <a:lnTo>
                    <a:pt x="670801" y="62318"/>
                  </a:lnTo>
                  <a:lnTo>
                    <a:pt x="692175" y="60820"/>
                  </a:lnTo>
                  <a:lnTo>
                    <a:pt x="713486" y="62344"/>
                  </a:lnTo>
                  <a:lnTo>
                    <a:pt x="752030" y="74752"/>
                  </a:lnTo>
                  <a:lnTo>
                    <a:pt x="785037" y="99580"/>
                  </a:lnTo>
                  <a:lnTo>
                    <a:pt x="810856" y="135064"/>
                  </a:lnTo>
                  <a:lnTo>
                    <a:pt x="829170" y="181127"/>
                  </a:lnTo>
                  <a:lnTo>
                    <a:pt x="838352" y="236220"/>
                  </a:lnTo>
                  <a:lnTo>
                    <a:pt x="839673" y="267271"/>
                  </a:lnTo>
                  <a:lnTo>
                    <a:pt x="839673" y="63957"/>
                  </a:lnTo>
                  <a:lnTo>
                    <a:pt x="836536" y="60820"/>
                  </a:lnTo>
                  <a:lnTo>
                    <a:pt x="827278" y="51549"/>
                  </a:lnTo>
                  <a:lnTo>
                    <a:pt x="810742" y="37998"/>
                  </a:lnTo>
                  <a:lnTo>
                    <a:pt x="774941" y="17081"/>
                  </a:lnTo>
                  <a:lnTo>
                    <a:pt x="736041" y="4305"/>
                  </a:lnTo>
                  <a:lnTo>
                    <a:pt x="695667" y="76"/>
                  </a:lnTo>
                  <a:lnTo>
                    <a:pt x="674789" y="1181"/>
                  </a:lnTo>
                  <a:lnTo>
                    <a:pt x="634047" y="10160"/>
                  </a:lnTo>
                  <a:lnTo>
                    <a:pt x="595033" y="28143"/>
                  </a:lnTo>
                  <a:lnTo>
                    <a:pt x="559562" y="54267"/>
                  </a:lnTo>
                  <a:lnTo>
                    <a:pt x="528535" y="88633"/>
                  </a:lnTo>
                  <a:lnTo>
                    <a:pt x="503580" y="130314"/>
                  </a:lnTo>
                  <a:lnTo>
                    <a:pt x="485546" y="179387"/>
                  </a:lnTo>
                  <a:lnTo>
                    <a:pt x="476237" y="235127"/>
                  </a:lnTo>
                  <a:lnTo>
                    <a:pt x="475259" y="265569"/>
                  </a:lnTo>
                  <a:lnTo>
                    <a:pt x="476300" y="295884"/>
                  </a:lnTo>
                  <a:lnTo>
                    <a:pt x="484911" y="351116"/>
                  </a:lnTo>
                  <a:lnTo>
                    <a:pt x="502043" y="399186"/>
                  </a:lnTo>
                  <a:lnTo>
                    <a:pt x="525602" y="439686"/>
                  </a:lnTo>
                  <a:lnTo>
                    <a:pt x="555472" y="472592"/>
                  </a:lnTo>
                  <a:lnTo>
                    <a:pt x="589572" y="497535"/>
                  </a:lnTo>
                  <a:lnTo>
                    <a:pt x="627748" y="514515"/>
                  </a:lnTo>
                  <a:lnTo>
                    <a:pt x="667931" y="522922"/>
                  </a:lnTo>
                  <a:lnTo>
                    <a:pt x="688721" y="524129"/>
                  </a:lnTo>
                  <a:lnTo>
                    <a:pt x="709333" y="522973"/>
                  </a:lnTo>
                  <a:lnTo>
                    <a:pt x="749592" y="513867"/>
                  </a:lnTo>
                  <a:lnTo>
                    <a:pt x="788365" y="496011"/>
                  </a:lnTo>
                  <a:lnTo>
                    <a:pt x="823341" y="469836"/>
                  </a:lnTo>
                  <a:lnTo>
                    <a:pt x="829843" y="463397"/>
                  </a:lnTo>
                  <a:lnTo>
                    <a:pt x="839495" y="453847"/>
                  </a:lnTo>
                  <a:lnTo>
                    <a:pt x="867257" y="415772"/>
                  </a:lnTo>
                  <a:lnTo>
                    <a:pt x="888949" y="370382"/>
                  </a:lnTo>
                  <a:lnTo>
                    <a:pt x="902728" y="317677"/>
                  </a:lnTo>
                  <a:lnTo>
                    <a:pt x="906170" y="288899"/>
                  </a:lnTo>
                  <a:lnTo>
                    <a:pt x="907364" y="258648"/>
                  </a:lnTo>
                  <a:close/>
                </a:path>
                <a:path w="15271115" h="1456689">
                  <a:moveTo>
                    <a:pt x="1372603" y="364490"/>
                  </a:moveTo>
                  <a:lnTo>
                    <a:pt x="1367713" y="325285"/>
                  </a:lnTo>
                  <a:lnTo>
                    <a:pt x="1343152" y="281609"/>
                  </a:lnTo>
                  <a:lnTo>
                    <a:pt x="1306652" y="253758"/>
                  </a:lnTo>
                  <a:lnTo>
                    <a:pt x="1266990" y="239649"/>
                  </a:lnTo>
                  <a:lnTo>
                    <a:pt x="1254607" y="237807"/>
                  </a:lnTo>
                  <a:lnTo>
                    <a:pt x="1266812" y="235216"/>
                  </a:lnTo>
                  <a:lnTo>
                    <a:pt x="1302334" y="217843"/>
                  </a:lnTo>
                  <a:lnTo>
                    <a:pt x="1332344" y="188341"/>
                  </a:lnTo>
                  <a:lnTo>
                    <a:pt x="1351381" y="150583"/>
                  </a:lnTo>
                  <a:lnTo>
                    <a:pt x="1355255" y="123266"/>
                  </a:lnTo>
                  <a:lnTo>
                    <a:pt x="1353693" y="103771"/>
                  </a:lnTo>
                  <a:lnTo>
                    <a:pt x="1331125" y="55283"/>
                  </a:lnTo>
                  <a:lnTo>
                    <a:pt x="1285913" y="21742"/>
                  </a:lnTo>
                  <a:lnTo>
                    <a:pt x="1246314" y="7886"/>
                  </a:lnTo>
                  <a:lnTo>
                    <a:pt x="1201928" y="914"/>
                  </a:lnTo>
                  <a:lnTo>
                    <a:pt x="1178267" y="76"/>
                  </a:lnTo>
                  <a:lnTo>
                    <a:pt x="1153553" y="787"/>
                  </a:lnTo>
                  <a:lnTo>
                    <a:pt x="1107160" y="6565"/>
                  </a:lnTo>
                  <a:lnTo>
                    <a:pt x="1065479" y="17716"/>
                  </a:lnTo>
                  <a:lnTo>
                    <a:pt x="1018628" y="38239"/>
                  </a:lnTo>
                  <a:lnTo>
                    <a:pt x="1030770" y="98983"/>
                  </a:lnTo>
                  <a:lnTo>
                    <a:pt x="1044054" y="91401"/>
                  </a:lnTo>
                  <a:lnTo>
                    <a:pt x="1058646" y="84315"/>
                  </a:lnTo>
                  <a:lnTo>
                    <a:pt x="1110424" y="67170"/>
                  </a:lnTo>
                  <a:lnTo>
                    <a:pt x="1150086" y="61531"/>
                  </a:lnTo>
                  <a:lnTo>
                    <a:pt x="1171346" y="60820"/>
                  </a:lnTo>
                  <a:lnTo>
                    <a:pt x="1196835" y="61785"/>
                  </a:lnTo>
                  <a:lnTo>
                    <a:pt x="1239697" y="69697"/>
                  </a:lnTo>
                  <a:lnTo>
                    <a:pt x="1281137" y="96723"/>
                  </a:lnTo>
                  <a:lnTo>
                    <a:pt x="1289316" y="125018"/>
                  </a:lnTo>
                  <a:lnTo>
                    <a:pt x="1286865" y="144005"/>
                  </a:lnTo>
                  <a:lnTo>
                    <a:pt x="1250607" y="190080"/>
                  </a:lnTo>
                  <a:lnTo>
                    <a:pt x="1204480" y="208851"/>
                  </a:lnTo>
                  <a:lnTo>
                    <a:pt x="1143558" y="215226"/>
                  </a:lnTo>
                  <a:lnTo>
                    <a:pt x="1074127" y="215226"/>
                  </a:lnTo>
                  <a:lnTo>
                    <a:pt x="1074127" y="270764"/>
                  </a:lnTo>
                  <a:lnTo>
                    <a:pt x="1143558" y="270764"/>
                  </a:lnTo>
                  <a:lnTo>
                    <a:pt x="1166469" y="271310"/>
                  </a:lnTo>
                  <a:lnTo>
                    <a:pt x="1208265" y="275983"/>
                  </a:lnTo>
                  <a:lnTo>
                    <a:pt x="1259497" y="292836"/>
                  </a:lnTo>
                  <a:lnTo>
                    <a:pt x="1293266" y="323329"/>
                  </a:lnTo>
                  <a:lnTo>
                    <a:pt x="1304899" y="369684"/>
                  </a:lnTo>
                  <a:lnTo>
                    <a:pt x="1303782" y="384187"/>
                  </a:lnTo>
                  <a:lnTo>
                    <a:pt x="1287208" y="420903"/>
                  </a:lnTo>
                  <a:lnTo>
                    <a:pt x="1254010" y="446532"/>
                  </a:lnTo>
                  <a:lnTo>
                    <a:pt x="1208836" y="460705"/>
                  </a:lnTo>
                  <a:lnTo>
                    <a:pt x="1174800" y="463397"/>
                  </a:lnTo>
                  <a:lnTo>
                    <a:pt x="1147648" y="462534"/>
                  </a:lnTo>
                  <a:lnTo>
                    <a:pt x="1100455" y="455853"/>
                  </a:lnTo>
                  <a:lnTo>
                    <a:pt x="1062977" y="443318"/>
                  </a:lnTo>
                  <a:lnTo>
                    <a:pt x="1025575" y="419989"/>
                  </a:lnTo>
                  <a:lnTo>
                    <a:pt x="1009916" y="485940"/>
                  </a:lnTo>
                  <a:lnTo>
                    <a:pt x="1051763" y="505345"/>
                  </a:lnTo>
                  <a:lnTo>
                    <a:pt x="1089152" y="517055"/>
                  </a:lnTo>
                  <a:lnTo>
                    <a:pt x="1139240" y="523201"/>
                  </a:lnTo>
                  <a:lnTo>
                    <a:pt x="1169593" y="524129"/>
                  </a:lnTo>
                  <a:lnTo>
                    <a:pt x="1199845" y="522655"/>
                  </a:lnTo>
                  <a:lnTo>
                    <a:pt x="1253858" y="511111"/>
                  </a:lnTo>
                  <a:lnTo>
                    <a:pt x="1299273" y="488861"/>
                  </a:lnTo>
                  <a:lnTo>
                    <a:pt x="1334312" y="458990"/>
                  </a:lnTo>
                  <a:lnTo>
                    <a:pt x="1358696" y="423138"/>
                  </a:lnTo>
                  <a:lnTo>
                    <a:pt x="1370965" y="384517"/>
                  </a:lnTo>
                  <a:lnTo>
                    <a:pt x="1372603" y="364490"/>
                  </a:lnTo>
                  <a:close/>
                </a:path>
                <a:path w="15271115" h="1456689">
                  <a:moveTo>
                    <a:pt x="1986191" y="8775"/>
                  </a:moveTo>
                  <a:lnTo>
                    <a:pt x="1985911" y="8750"/>
                  </a:lnTo>
                  <a:lnTo>
                    <a:pt x="1986191" y="8775"/>
                  </a:lnTo>
                  <a:close/>
                </a:path>
                <a:path w="15271115" h="1456689">
                  <a:moveTo>
                    <a:pt x="2008771" y="515442"/>
                  </a:moveTo>
                  <a:lnTo>
                    <a:pt x="2004402" y="466344"/>
                  </a:lnTo>
                  <a:lnTo>
                    <a:pt x="2000935" y="407708"/>
                  </a:lnTo>
                  <a:lnTo>
                    <a:pt x="1998776" y="361632"/>
                  </a:lnTo>
                  <a:lnTo>
                    <a:pt x="1996617" y="312635"/>
                  </a:lnTo>
                  <a:lnTo>
                    <a:pt x="1994547" y="261556"/>
                  </a:lnTo>
                  <a:lnTo>
                    <a:pt x="1992630" y="211048"/>
                  </a:lnTo>
                  <a:lnTo>
                    <a:pt x="1990013" y="139357"/>
                  </a:lnTo>
                  <a:lnTo>
                    <a:pt x="1988781" y="96913"/>
                  </a:lnTo>
                  <a:lnTo>
                    <a:pt x="1987219" y="45554"/>
                  </a:lnTo>
                  <a:lnTo>
                    <a:pt x="1986419" y="16764"/>
                  </a:lnTo>
                  <a:lnTo>
                    <a:pt x="1985911" y="8775"/>
                  </a:lnTo>
                  <a:lnTo>
                    <a:pt x="1953895" y="8775"/>
                  </a:lnTo>
                  <a:lnTo>
                    <a:pt x="1922018" y="8775"/>
                  </a:lnTo>
                  <a:lnTo>
                    <a:pt x="1894230" y="8775"/>
                  </a:lnTo>
                  <a:lnTo>
                    <a:pt x="1750225" y="444296"/>
                  </a:lnTo>
                  <a:lnTo>
                    <a:pt x="1607908" y="8775"/>
                  </a:lnTo>
                  <a:lnTo>
                    <a:pt x="1578432" y="8775"/>
                  </a:lnTo>
                  <a:lnTo>
                    <a:pt x="1547164" y="8775"/>
                  </a:lnTo>
                  <a:lnTo>
                    <a:pt x="1514208" y="8775"/>
                  </a:lnTo>
                  <a:lnTo>
                    <a:pt x="1513776" y="16370"/>
                  </a:lnTo>
                  <a:lnTo>
                    <a:pt x="1513687" y="32727"/>
                  </a:lnTo>
                  <a:lnTo>
                    <a:pt x="1512544" y="77736"/>
                  </a:lnTo>
                  <a:lnTo>
                    <a:pt x="1512138" y="96913"/>
                  </a:lnTo>
                  <a:lnTo>
                    <a:pt x="1511566" y="117551"/>
                  </a:lnTo>
                  <a:lnTo>
                    <a:pt x="1510220" y="162204"/>
                  </a:lnTo>
                  <a:lnTo>
                    <a:pt x="1509534" y="186436"/>
                  </a:lnTo>
                  <a:lnTo>
                    <a:pt x="1507832" y="236232"/>
                  </a:lnTo>
                  <a:lnTo>
                    <a:pt x="1507032" y="261569"/>
                  </a:lnTo>
                  <a:lnTo>
                    <a:pt x="1506410" y="287235"/>
                  </a:lnTo>
                  <a:lnTo>
                    <a:pt x="1505585" y="312674"/>
                  </a:lnTo>
                  <a:lnTo>
                    <a:pt x="1503832" y="361708"/>
                  </a:lnTo>
                  <a:lnTo>
                    <a:pt x="1501965" y="407784"/>
                  </a:lnTo>
                  <a:lnTo>
                    <a:pt x="1500035" y="448297"/>
                  </a:lnTo>
                  <a:lnTo>
                    <a:pt x="1496999" y="495896"/>
                  </a:lnTo>
                  <a:lnTo>
                    <a:pt x="1495107" y="515442"/>
                  </a:lnTo>
                  <a:lnTo>
                    <a:pt x="1562798" y="515442"/>
                  </a:lnTo>
                  <a:lnTo>
                    <a:pt x="1567967" y="70764"/>
                  </a:lnTo>
                  <a:lnTo>
                    <a:pt x="1717243" y="515442"/>
                  </a:lnTo>
                  <a:lnTo>
                    <a:pt x="1784896" y="515442"/>
                  </a:lnTo>
                  <a:lnTo>
                    <a:pt x="1808619" y="444296"/>
                  </a:lnTo>
                  <a:lnTo>
                    <a:pt x="1934184" y="67856"/>
                  </a:lnTo>
                  <a:lnTo>
                    <a:pt x="1934222" y="70764"/>
                  </a:lnTo>
                  <a:lnTo>
                    <a:pt x="1941080" y="515442"/>
                  </a:lnTo>
                  <a:lnTo>
                    <a:pt x="2008771" y="515442"/>
                  </a:lnTo>
                  <a:close/>
                </a:path>
                <a:path w="15271115" h="1456689">
                  <a:moveTo>
                    <a:pt x="2582494" y="258648"/>
                  </a:moveTo>
                  <a:lnTo>
                    <a:pt x="2578062" y="199656"/>
                  </a:lnTo>
                  <a:lnTo>
                    <a:pt x="2565133" y="148094"/>
                  </a:lnTo>
                  <a:lnTo>
                    <a:pt x="2544584" y="103657"/>
                  </a:lnTo>
                  <a:lnTo>
                    <a:pt x="2517902" y="67056"/>
                  </a:lnTo>
                  <a:lnTo>
                    <a:pt x="2514803" y="63957"/>
                  </a:lnTo>
                  <a:lnTo>
                    <a:pt x="2514803" y="267271"/>
                  </a:lnTo>
                  <a:lnTo>
                    <a:pt x="2513546" y="296875"/>
                  </a:lnTo>
                  <a:lnTo>
                    <a:pt x="2503906" y="349491"/>
                  </a:lnTo>
                  <a:lnTo>
                    <a:pt x="2485250" y="393293"/>
                  </a:lnTo>
                  <a:lnTo>
                    <a:pt x="2458961" y="426885"/>
                  </a:lnTo>
                  <a:lnTo>
                    <a:pt x="2426004" y="450227"/>
                  </a:lnTo>
                  <a:lnTo>
                    <a:pt x="2387917" y="461937"/>
                  </a:lnTo>
                  <a:lnTo>
                    <a:pt x="2367305" y="463397"/>
                  </a:lnTo>
                  <a:lnTo>
                    <a:pt x="2345410" y="461822"/>
                  </a:lnTo>
                  <a:lnTo>
                    <a:pt x="2306002" y="449211"/>
                  </a:lnTo>
                  <a:lnTo>
                    <a:pt x="2272842" y="424268"/>
                  </a:lnTo>
                  <a:lnTo>
                    <a:pt x="2246706" y="388340"/>
                  </a:lnTo>
                  <a:lnTo>
                    <a:pt x="2228507" y="342239"/>
                  </a:lnTo>
                  <a:lnTo>
                    <a:pt x="2219185" y="287362"/>
                  </a:lnTo>
                  <a:lnTo>
                    <a:pt x="2218080" y="256895"/>
                  </a:lnTo>
                  <a:lnTo>
                    <a:pt x="2219248" y="227863"/>
                  </a:lnTo>
                  <a:lnTo>
                    <a:pt x="2228761" y="175755"/>
                  </a:lnTo>
                  <a:lnTo>
                    <a:pt x="2247569" y="131965"/>
                  </a:lnTo>
                  <a:lnTo>
                    <a:pt x="2273846" y="97853"/>
                  </a:lnTo>
                  <a:lnTo>
                    <a:pt x="2307323" y="74295"/>
                  </a:lnTo>
                  <a:lnTo>
                    <a:pt x="2345931" y="62318"/>
                  </a:lnTo>
                  <a:lnTo>
                    <a:pt x="2367305" y="60820"/>
                  </a:lnTo>
                  <a:lnTo>
                    <a:pt x="2388616" y="62344"/>
                  </a:lnTo>
                  <a:lnTo>
                    <a:pt x="2427160" y="74752"/>
                  </a:lnTo>
                  <a:lnTo>
                    <a:pt x="2460167" y="99580"/>
                  </a:lnTo>
                  <a:lnTo>
                    <a:pt x="2485987" y="135064"/>
                  </a:lnTo>
                  <a:lnTo>
                    <a:pt x="2504300" y="181127"/>
                  </a:lnTo>
                  <a:lnTo>
                    <a:pt x="2513482" y="236220"/>
                  </a:lnTo>
                  <a:lnTo>
                    <a:pt x="2514803" y="267271"/>
                  </a:lnTo>
                  <a:lnTo>
                    <a:pt x="2514803" y="63957"/>
                  </a:lnTo>
                  <a:lnTo>
                    <a:pt x="2511666" y="60820"/>
                  </a:lnTo>
                  <a:lnTo>
                    <a:pt x="2502408" y="51549"/>
                  </a:lnTo>
                  <a:lnTo>
                    <a:pt x="2485872" y="37998"/>
                  </a:lnTo>
                  <a:lnTo>
                    <a:pt x="2450071" y="17081"/>
                  </a:lnTo>
                  <a:lnTo>
                    <a:pt x="2411171" y="4305"/>
                  </a:lnTo>
                  <a:lnTo>
                    <a:pt x="2370798" y="76"/>
                  </a:lnTo>
                  <a:lnTo>
                    <a:pt x="2349919" y="1181"/>
                  </a:lnTo>
                  <a:lnTo>
                    <a:pt x="2309177" y="10160"/>
                  </a:lnTo>
                  <a:lnTo>
                    <a:pt x="2270163" y="28143"/>
                  </a:lnTo>
                  <a:lnTo>
                    <a:pt x="2234692" y="54267"/>
                  </a:lnTo>
                  <a:lnTo>
                    <a:pt x="2203666" y="88633"/>
                  </a:lnTo>
                  <a:lnTo>
                    <a:pt x="2178710" y="130314"/>
                  </a:lnTo>
                  <a:lnTo>
                    <a:pt x="2160676" y="179387"/>
                  </a:lnTo>
                  <a:lnTo>
                    <a:pt x="2151367" y="235127"/>
                  </a:lnTo>
                  <a:lnTo>
                    <a:pt x="2150389" y="265569"/>
                  </a:lnTo>
                  <a:lnTo>
                    <a:pt x="2151430" y="295884"/>
                  </a:lnTo>
                  <a:lnTo>
                    <a:pt x="2160041" y="351116"/>
                  </a:lnTo>
                  <a:lnTo>
                    <a:pt x="2177173" y="399186"/>
                  </a:lnTo>
                  <a:lnTo>
                    <a:pt x="2200732" y="439686"/>
                  </a:lnTo>
                  <a:lnTo>
                    <a:pt x="2230602" y="472592"/>
                  </a:lnTo>
                  <a:lnTo>
                    <a:pt x="2264702" y="497535"/>
                  </a:lnTo>
                  <a:lnTo>
                    <a:pt x="2302878" y="514515"/>
                  </a:lnTo>
                  <a:lnTo>
                    <a:pt x="2343061" y="522922"/>
                  </a:lnTo>
                  <a:lnTo>
                    <a:pt x="2363851" y="524129"/>
                  </a:lnTo>
                  <a:lnTo>
                    <a:pt x="2384463" y="522973"/>
                  </a:lnTo>
                  <a:lnTo>
                    <a:pt x="2424722" y="513867"/>
                  </a:lnTo>
                  <a:lnTo>
                    <a:pt x="2463495" y="496011"/>
                  </a:lnTo>
                  <a:lnTo>
                    <a:pt x="2498471" y="469836"/>
                  </a:lnTo>
                  <a:lnTo>
                    <a:pt x="2504973" y="463397"/>
                  </a:lnTo>
                  <a:lnTo>
                    <a:pt x="2514625" y="453847"/>
                  </a:lnTo>
                  <a:lnTo>
                    <a:pt x="2542387" y="415772"/>
                  </a:lnTo>
                  <a:lnTo>
                    <a:pt x="2564079" y="370382"/>
                  </a:lnTo>
                  <a:lnTo>
                    <a:pt x="2577858" y="317677"/>
                  </a:lnTo>
                  <a:lnTo>
                    <a:pt x="2581300" y="288899"/>
                  </a:lnTo>
                  <a:lnTo>
                    <a:pt x="2582494" y="258648"/>
                  </a:lnTo>
                  <a:close/>
                </a:path>
                <a:path w="15271115" h="1456689">
                  <a:moveTo>
                    <a:pt x="3290697" y="515442"/>
                  </a:moveTo>
                  <a:lnTo>
                    <a:pt x="3279127" y="472681"/>
                  </a:lnTo>
                  <a:lnTo>
                    <a:pt x="3266541" y="430593"/>
                  </a:lnTo>
                  <a:lnTo>
                    <a:pt x="3252990" y="390359"/>
                  </a:lnTo>
                  <a:lnTo>
                    <a:pt x="3239300" y="353720"/>
                  </a:lnTo>
                  <a:lnTo>
                    <a:pt x="3219005" y="308406"/>
                  </a:lnTo>
                  <a:lnTo>
                    <a:pt x="3184791" y="262496"/>
                  </a:lnTo>
                  <a:lnTo>
                    <a:pt x="3150120" y="244754"/>
                  </a:lnTo>
                  <a:lnTo>
                    <a:pt x="3156674" y="240042"/>
                  </a:lnTo>
                  <a:lnTo>
                    <a:pt x="3183432" y="206971"/>
                  </a:lnTo>
                  <a:lnTo>
                    <a:pt x="3200273" y="161645"/>
                  </a:lnTo>
                  <a:lnTo>
                    <a:pt x="3208426" y="122085"/>
                  </a:lnTo>
                  <a:lnTo>
                    <a:pt x="3210191" y="113195"/>
                  </a:lnTo>
                  <a:lnTo>
                    <a:pt x="3225495" y="74968"/>
                  </a:lnTo>
                  <a:lnTo>
                    <a:pt x="3242729" y="62369"/>
                  </a:lnTo>
                  <a:lnTo>
                    <a:pt x="3250768" y="62522"/>
                  </a:lnTo>
                  <a:lnTo>
                    <a:pt x="3260001" y="62522"/>
                  </a:lnTo>
                  <a:lnTo>
                    <a:pt x="3267875" y="64071"/>
                  </a:lnTo>
                  <a:lnTo>
                    <a:pt x="3275063" y="67767"/>
                  </a:lnTo>
                  <a:lnTo>
                    <a:pt x="3276295" y="62369"/>
                  </a:lnTo>
                  <a:lnTo>
                    <a:pt x="3288944" y="7023"/>
                  </a:lnTo>
                  <a:lnTo>
                    <a:pt x="3283839" y="4940"/>
                  </a:lnTo>
                  <a:lnTo>
                    <a:pt x="3276879" y="2959"/>
                  </a:lnTo>
                  <a:lnTo>
                    <a:pt x="3268967" y="1981"/>
                  </a:lnTo>
                  <a:lnTo>
                    <a:pt x="3260750" y="711"/>
                  </a:lnTo>
                  <a:lnTo>
                    <a:pt x="3252825" y="0"/>
                  </a:lnTo>
                  <a:lnTo>
                    <a:pt x="3245548" y="76"/>
                  </a:lnTo>
                  <a:lnTo>
                    <a:pt x="3225342" y="2006"/>
                  </a:lnTo>
                  <a:lnTo>
                    <a:pt x="3179610" y="31318"/>
                  </a:lnTo>
                  <a:lnTo>
                    <a:pt x="3159315" y="75565"/>
                  </a:lnTo>
                  <a:lnTo>
                    <a:pt x="3148368" y="117271"/>
                  </a:lnTo>
                  <a:lnTo>
                    <a:pt x="3144901" y="131610"/>
                  </a:lnTo>
                  <a:lnTo>
                    <a:pt x="3141103" y="145542"/>
                  </a:lnTo>
                  <a:lnTo>
                    <a:pt x="3125813" y="182270"/>
                  </a:lnTo>
                  <a:lnTo>
                    <a:pt x="3093720" y="214884"/>
                  </a:lnTo>
                  <a:lnTo>
                    <a:pt x="3058160" y="223913"/>
                  </a:lnTo>
                  <a:lnTo>
                    <a:pt x="3033839" y="223913"/>
                  </a:lnTo>
                  <a:lnTo>
                    <a:pt x="3033839" y="8775"/>
                  </a:lnTo>
                  <a:lnTo>
                    <a:pt x="2967901" y="8775"/>
                  </a:lnTo>
                  <a:lnTo>
                    <a:pt x="2967901" y="223913"/>
                  </a:lnTo>
                  <a:lnTo>
                    <a:pt x="2943631" y="223913"/>
                  </a:lnTo>
                  <a:lnTo>
                    <a:pt x="2898902" y="209410"/>
                  </a:lnTo>
                  <a:lnTo>
                    <a:pt x="2870276" y="170789"/>
                  </a:lnTo>
                  <a:lnTo>
                    <a:pt x="2856992" y="131483"/>
                  </a:lnTo>
                  <a:lnTo>
                    <a:pt x="2853372" y="117170"/>
                  </a:lnTo>
                  <a:lnTo>
                    <a:pt x="2846006" y="89166"/>
                  </a:lnTo>
                  <a:lnTo>
                    <a:pt x="2842463" y="75565"/>
                  </a:lnTo>
                  <a:lnTo>
                    <a:pt x="2838335" y="62547"/>
                  </a:lnTo>
                  <a:lnTo>
                    <a:pt x="2838259" y="62369"/>
                  </a:lnTo>
                  <a:lnTo>
                    <a:pt x="2833497" y="50761"/>
                  </a:lnTo>
                  <a:lnTo>
                    <a:pt x="2809240" y="17640"/>
                  </a:lnTo>
                  <a:lnTo>
                    <a:pt x="2756204" y="76"/>
                  </a:lnTo>
                  <a:lnTo>
                    <a:pt x="2748788" y="76"/>
                  </a:lnTo>
                  <a:lnTo>
                    <a:pt x="2740761" y="419"/>
                  </a:lnTo>
                  <a:lnTo>
                    <a:pt x="2732849" y="2006"/>
                  </a:lnTo>
                  <a:lnTo>
                    <a:pt x="2724861" y="3251"/>
                  </a:lnTo>
                  <a:lnTo>
                    <a:pt x="2717812" y="4648"/>
                  </a:lnTo>
                  <a:lnTo>
                    <a:pt x="2712847" y="7023"/>
                  </a:lnTo>
                  <a:lnTo>
                    <a:pt x="2726740" y="67767"/>
                  </a:lnTo>
                  <a:lnTo>
                    <a:pt x="2733649" y="64274"/>
                  </a:lnTo>
                  <a:lnTo>
                    <a:pt x="2741371" y="62369"/>
                  </a:lnTo>
                  <a:lnTo>
                    <a:pt x="2751010" y="62522"/>
                  </a:lnTo>
                  <a:lnTo>
                    <a:pt x="2759100" y="62522"/>
                  </a:lnTo>
                  <a:lnTo>
                    <a:pt x="2765933" y="64909"/>
                  </a:lnTo>
                  <a:lnTo>
                    <a:pt x="2772003" y="70700"/>
                  </a:lnTo>
                  <a:lnTo>
                    <a:pt x="2777896" y="76161"/>
                  </a:lnTo>
                  <a:lnTo>
                    <a:pt x="2782379" y="83007"/>
                  </a:lnTo>
                  <a:lnTo>
                    <a:pt x="2793530" y="122085"/>
                  </a:lnTo>
                  <a:lnTo>
                    <a:pt x="2795244" y="131610"/>
                  </a:lnTo>
                  <a:lnTo>
                    <a:pt x="2797086" y="141224"/>
                  </a:lnTo>
                  <a:lnTo>
                    <a:pt x="2807424" y="181952"/>
                  </a:lnTo>
                  <a:lnTo>
                    <a:pt x="2825165" y="218503"/>
                  </a:lnTo>
                  <a:lnTo>
                    <a:pt x="2851658" y="244754"/>
                  </a:lnTo>
                  <a:lnTo>
                    <a:pt x="2843288" y="247764"/>
                  </a:lnTo>
                  <a:lnTo>
                    <a:pt x="2807157" y="275043"/>
                  </a:lnTo>
                  <a:lnTo>
                    <a:pt x="2782595" y="314121"/>
                  </a:lnTo>
                  <a:lnTo>
                    <a:pt x="2759837" y="365645"/>
                  </a:lnTo>
                  <a:lnTo>
                    <a:pt x="2744368" y="406234"/>
                  </a:lnTo>
                  <a:lnTo>
                    <a:pt x="2729636" y="450113"/>
                  </a:lnTo>
                  <a:lnTo>
                    <a:pt x="2716619" y="493991"/>
                  </a:lnTo>
                  <a:lnTo>
                    <a:pt x="2711094" y="515442"/>
                  </a:lnTo>
                  <a:lnTo>
                    <a:pt x="2785732" y="515442"/>
                  </a:lnTo>
                  <a:lnTo>
                    <a:pt x="2794558" y="477824"/>
                  </a:lnTo>
                  <a:lnTo>
                    <a:pt x="2803398" y="443788"/>
                  </a:lnTo>
                  <a:lnTo>
                    <a:pt x="2821114" y="386854"/>
                  </a:lnTo>
                  <a:lnTo>
                    <a:pt x="2840139" y="342811"/>
                  </a:lnTo>
                  <a:lnTo>
                    <a:pt x="2862046" y="310692"/>
                  </a:lnTo>
                  <a:lnTo>
                    <a:pt x="2899638" y="284226"/>
                  </a:lnTo>
                  <a:lnTo>
                    <a:pt x="2927985" y="279463"/>
                  </a:lnTo>
                  <a:lnTo>
                    <a:pt x="2967901" y="279463"/>
                  </a:lnTo>
                  <a:lnTo>
                    <a:pt x="2967901" y="515442"/>
                  </a:lnTo>
                  <a:lnTo>
                    <a:pt x="3033839" y="515442"/>
                  </a:lnTo>
                  <a:lnTo>
                    <a:pt x="3033839" y="279463"/>
                  </a:lnTo>
                  <a:lnTo>
                    <a:pt x="3073768" y="279463"/>
                  </a:lnTo>
                  <a:lnTo>
                    <a:pt x="3118789" y="292519"/>
                  </a:lnTo>
                  <a:lnTo>
                    <a:pt x="3150946" y="325297"/>
                  </a:lnTo>
                  <a:lnTo>
                    <a:pt x="3171444" y="363385"/>
                  </a:lnTo>
                  <a:lnTo>
                    <a:pt x="3189490" y="413575"/>
                  </a:lnTo>
                  <a:lnTo>
                    <a:pt x="3207194" y="477862"/>
                  </a:lnTo>
                  <a:lnTo>
                    <a:pt x="3216059" y="515442"/>
                  </a:lnTo>
                  <a:lnTo>
                    <a:pt x="3290697" y="515442"/>
                  </a:lnTo>
                  <a:close/>
                </a:path>
                <a:path w="15271115" h="1456689">
                  <a:moveTo>
                    <a:pt x="3832250" y="8775"/>
                  </a:moveTo>
                  <a:lnTo>
                    <a:pt x="3761092" y="8775"/>
                  </a:lnTo>
                  <a:lnTo>
                    <a:pt x="3761092" y="225666"/>
                  </a:lnTo>
                  <a:lnTo>
                    <a:pt x="3507765" y="225666"/>
                  </a:lnTo>
                  <a:lnTo>
                    <a:pt x="3507765" y="8775"/>
                  </a:lnTo>
                  <a:lnTo>
                    <a:pt x="3436620" y="8788"/>
                  </a:lnTo>
                  <a:lnTo>
                    <a:pt x="3438309" y="20307"/>
                  </a:lnTo>
                  <a:lnTo>
                    <a:pt x="3439604" y="34150"/>
                  </a:lnTo>
                  <a:lnTo>
                    <a:pt x="3441369" y="89357"/>
                  </a:lnTo>
                  <a:lnTo>
                    <a:pt x="3441623" y="134632"/>
                  </a:lnTo>
                  <a:lnTo>
                    <a:pt x="3441827" y="159727"/>
                  </a:lnTo>
                  <a:lnTo>
                    <a:pt x="3441827" y="364490"/>
                  </a:lnTo>
                  <a:lnTo>
                    <a:pt x="3441763" y="389382"/>
                  </a:lnTo>
                  <a:lnTo>
                    <a:pt x="3441369" y="434682"/>
                  </a:lnTo>
                  <a:lnTo>
                    <a:pt x="3440531" y="473760"/>
                  </a:lnTo>
                  <a:lnTo>
                    <a:pt x="3436620" y="515442"/>
                  </a:lnTo>
                  <a:lnTo>
                    <a:pt x="3507765" y="515442"/>
                  </a:lnTo>
                  <a:lnTo>
                    <a:pt x="3507765" y="281165"/>
                  </a:lnTo>
                  <a:lnTo>
                    <a:pt x="3761092" y="281165"/>
                  </a:lnTo>
                  <a:lnTo>
                    <a:pt x="3761092" y="515442"/>
                  </a:lnTo>
                  <a:lnTo>
                    <a:pt x="3832250" y="515442"/>
                  </a:lnTo>
                  <a:lnTo>
                    <a:pt x="3828148" y="473659"/>
                  </a:lnTo>
                  <a:lnTo>
                    <a:pt x="3827424" y="434771"/>
                  </a:lnTo>
                  <a:lnTo>
                    <a:pt x="3827056" y="389394"/>
                  </a:lnTo>
                  <a:lnTo>
                    <a:pt x="3827056" y="134772"/>
                  </a:lnTo>
                  <a:lnTo>
                    <a:pt x="3827310" y="89331"/>
                  </a:lnTo>
                  <a:lnTo>
                    <a:pt x="3828262" y="50431"/>
                  </a:lnTo>
                  <a:lnTo>
                    <a:pt x="3830485" y="20332"/>
                  </a:lnTo>
                  <a:lnTo>
                    <a:pt x="3832250" y="8775"/>
                  </a:lnTo>
                  <a:close/>
                </a:path>
                <a:path w="15271115" h="1456689">
                  <a:moveTo>
                    <a:pt x="3912260" y="789825"/>
                  </a:moveTo>
                  <a:lnTo>
                    <a:pt x="3841102" y="789825"/>
                  </a:lnTo>
                  <a:lnTo>
                    <a:pt x="3841102" y="1006716"/>
                  </a:lnTo>
                  <a:lnTo>
                    <a:pt x="3587775" y="1006716"/>
                  </a:lnTo>
                  <a:lnTo>
                    <a:pt x="3587775" y="789825"/>
                  </a:lnTo>
                  <a:lnTo>
                    <a:pt x="3516630" y="789838"/>
                  </a:lnTo>
                  <a:lnTo>
                    <a:pt x="3518319" y="801357"/>
                  </a:lnTo>
                  <a:lnTo>
                    <a:pt x="3519614" y="815200"/>
                  </a:lnTo>
                  <a:lnTo>
                    <a:pt x="3521379" y="870407"/>
                  </a:lnTo>
                  <a:lnTo>
                    <a:pt x="3521633" y="915682"/>
                  </a:lnTo>
                  <a:lnTo>
                    <a:pt x="3521837" y="940777"/>
                  </a:lnTo>
                  <a:lnTo>
                    <a:pt x="3521837" y="1145540"/>
                  </a:lnTo>
                  <a:lnTo>
                    <a:pt x="3521773" y="1170432"/>
                  </a:lnTo>
                  <a:lnTo>
                    <a:pt x="3521379" y="1215732"/>
                  </a:lnTo>
                  <a:lnTo>
                    <a:pt x="3520541" y="1254810"/>
                  </a:lnTo>
                  <a:lnTo>
                    <a:pt x="3516630" y="1296492"/>
                  </a:lnTo>
                  <a:lnTo>
                    <a:pt x="3587775" y="1296492"/>
                  </a:lnTo>
                  <a:lnTo>
                    <a:pt x="3587775" y="1062215"/>
                  </a:lnTo>
                  <a:lnTo>
                    <a:pt x="3841102" y="1062215"/>
                  </a:lnTo>
                  <a:lnTo>
                    <a:pt x="3841102" y="1296492"/>
                  </a:lnTo>
                  <a:lnTo>
                    <a:pt x="3912260" y="1296492"/>
                  </a:lnTo>
                  <a:lnTo>
                    <a:pt x="3908158" y="1254709"/>
                  </a:lnTo>
                  <a:lnTo>
                    <a:pt x="3907434" y="1215821"/>
                  </a:lnTo>
                  <a:lnTo>
                    <a:pt x="3907066" y="1170444"/>
                  </a:lnTo>
                  <a:lnTo>
                    <a:pt x="3907066" y="915822"/>
                  </a:lnTo>
                  <a:lnTo>
                    <a:pt x="3907320" y="870381"/>
                  </a:lnTo>
                  <a:lnTo>
                    <a:pt x="3908272" y="831481"/>
                  </a:lnTo>
                  <a:lnTo>
                    <a:pt x="3910495" y="801382"/>
                  </a:lnTo>
                  <a:lnTo>
                    <a:pt x="3912260" y="789825"/>
                  </a:lnTo>
                  <a:close/>
                </a:path>
                <a:path w="15271115" h="1456689">
                  <a:moveTo>
                    <a:pt x="4390974" y="258648"/>
                  </a:moveTo>
                  <a:lnTo>
                    <a:pt x="4386542" y="199656"/>
                  </a:lnTo>
                  <a:lnTo>
                    <a:pt x="4373613" y="148094"/>
                  </a:lnTo>
                  <a:lnTo>
                    <a:pt x="4353064" y="103657"/>
                  </a:lnTo>
                  <a:lnTo>
                    <a:pt x="4326382" y="67056"/>
                  </a:lnTo>
                  <a:lnTo>
                    <a:pt x="4323283" y="63957"/>
                  </a:lnTo>
                  <a:lnTo>
                    <a:pt x="4323283" y="267271"/>
                  </a:lnTo>
                  <a:lnTo>
                    <a:pt x="4322026" y="296875"/>
                  </a:lnTo>
                  <a:lnTo>
                    <a:pt x="4312386" y="349491"/>
                  </a:lnTo>
                  <a:lnTo>
                    <a:pt x="4293730" y="393293"/>
                  </a:lnTo>
                  <a:lnTo>
                    <a:pt x="4267441" y="426885"/>
                  </a:lnTo>
                  <a:lnTo>
                    <a:pt x="4234485" y="450227"/>
                  </a:lnTo>
                  <a:lnTo>
                    <a:pt x="4196397" y="461937"/>
                  </a:lnTo>
                  <a:lnTo>
                    <a:pt x="4175785" y="463397"/>
                  </a:lnTo>
                  <a:lnTo>
                    <a:pt x="4153890" y="461822"/>
                  </a:lnTo>
                  <a:lnTo>
                    <a:pt x="4114482" y="449211"/>
                  </a:lnTo>
                  <a:lnTo>
                    <a:pt x="4081322" y="424268"/>
                  </a:lnTo>
                  <a:lnTo>
                    <a:pt x="4055186" y="388340"/>
                  </a:lnTo>
                  <a:lnTo>
                    <a:pt x="4036987" y="342239"/>
                  </a:lnTo>
                  <a:lnTo>
                    <a:pt x="4027665" y="287362"/>
                  </a:lnTo>
                  <a:lnTo>
                    <a:pt x="4026560" y="256895"/>
                  </a:lnTo>
                  <a:lnTo>
                    <a:pt x="4027728" y="227863"/>
                  </a:lnTo>
                  <a:lnTo>
                    <a:pt x="4037241" y="175755"/>
                  </a:lnTo>
                  <a:lnTo>
                    <a:pt x="4056049" y="131965"/>
                  </a:lnTo>
                  <a:lnTo>
                    <a:pt x="4082326" y="97853"/>
                  </a:lnTo>
                  <a:lnTo>
                    <a:pt x="4115803" y="74295"/>
                  </a:lnTo>
                  <a:lnTo>
                    <a:pt x="4154411" y="62318"/>
                  </a:lnTo>
                  <a:lnTo>
                    <a:pt x="4175785" y="60820"/>
                  </a:lnTo>
                  <a:lnTo>
                    <a:pt x="4197096" y="62344"/>
                  </a:lnTo>
                  <a:lnTo>
                    <a:pt x="4235640" y="74752"/>
                  </a:lnTo>
                  <a:lnTo>
                    <a:pt x="4268648" y="99580"/>
                  </a:lnTo>
                  <a:lnTo>
                    <a:pt x="4294467" y="135064"/>
                  </a:lnTo>
                  <a:lnTo>
                    <a:pt x="4312780" y="181127"/>
                  </a:lnTo>
                  <a:lnTo>
                    <a:pt x="4321962" y="236220"/>
                  </a:lnTo>
                  <a:lnTo>
                    <a:pt x="4323283" y="267271"/>
                  </a:lnTo>
                  <a:lnTo>
                    <a:pt x="4323283" y="63957"/>
                  </a:lnTo>
                  <a:lnTo>
                    <a:pt x="4320146" y="60820"/>
                  </a:lnTo>
                  <a:lnTo>
                    <a:pt x="4310888" y="51549"/>
                  </a:lnTo>
                  <a:lnTo>
                    <a:pt x="4294352" y="37998"/>
                  </a:lnTo>
                  <a:lnTo>
                    <a:pt x="4258551" y="17081"/>
                  </a:lnTo>
                  <a:lnTo>
                    <a:pt x="4219651" y="4305"/>
                  </a:lnTo>
                  <a:lnTo>
                    <a:pt x="4179278" y="76"/>
                  </a:lnTo>
                  <a:lnTo>
                    <a:pt x="4158399" y="1181"/>
                  </a:lnTo>
                  <a:lnTo>
                    <a:pt x="4117657" y="10160"/>
                  </a:lnTo>
                  <a:lnTo>
                    <a:pt x="4078643" y="28143"/>
                  </a:lnTo>
                  <a:lnTo>
                    <a:pt x="4043172" y="54267"/>
                  </a:lnTo>
                  <a:lnTo>
                    <a:pt x="4012146" y="88633"/>
                  </a:lnTo>
                  <a:lnTo>
                    <a:pt x="3987190" y="130314"/>
                  </a:lnTo>
                  <a:lnTo>
                    <a:pt x="3969156" y="179387"/>
                  </a:lnTo>
                  <a:lnTo>
                    <a:pt x="3959847" y="235127"/>
                  </a:lnTo>
                  <a:lnTo>
                    <a:pt x="3958869" y="265569"/>
                  </a:lnTo>
                  <a:lnTo>
                    <a:pt x="3959910" y="295884"/>
                  </a:lnTo>
                  <a:lnTo>
                    <a:pt x="3968521" y="351116"/>
                  </a:lnTo>
                  <a:lnTo>
                    <a:pt x="3985653" y="399186"/>
                  </a:lnTo>
                  <a:lnTo>
                    <a:pt x="4009212" y="439686"/>
                  </a:lnTo>
                  <a:lnTo>
                    <a:pt x="4039082" y="472592"/>
                  </a:lnTo>
                  <a:lnTo>
                    <a:pt x="4073182" y="497535"/>
                  </a:lnTo>
                  <a:lnTo>
                    <a:pt x="4111358" y="514515"/>
                  </a:lnTo>
                  <a:lnTo>
                    <a:pt x="4151541" y="522922"/>
                  </a:lnTo>
                  <a:lnTo>
                    <a:pt x="4172331" y="524129"/>
                  </a:lnTo>
                  <a:lnTo>
                    <a:pt x="4192943" y="522973"/>
                  </a:lnTo>
                  <a:lnTo>
                    <a:pt x="4233202" y="513867"/>
                  </a:lnTo>
                  <a:lnTo>
                    <a:pt x="4271975" y="496011"/>
                  </a:lnTo>
                  <a:lnTo>
                    <a:pt x="4306951" y="469836"/>
                  </a:lnTo>
                  <a:lnTo>
                    <a:pt x="4313453" y="463397"/>
                  </a:lnTo>
                  <a:lnTo>
                    <a:pt x="4323105" y="453847"/>
                  </a:lnTo>
                  <a:lnTo>
                    <a:pt x="4350867" y="415772"/>
                  </a:lnTo>
                  <a:lnTo>
                    <a:pt x="4372559" y="370382"/>
                  </a:lnTo>
                  <a:lnTo>
                    <a:pt x="4386338" y="317677"/>
                  </a:lnTo>
                  <a:lnTo>
                    <a:pt x="4389780" y="288899"/>
                  </a:lnTo>
                  <a:lnTo>
                    <a:pt x="4390974" y="258648"/>
                  </a:lnTo>
                  <a:close/>
                </a:path>
                <a:path w="15271115" h="1456689">
                  <a:moveTo>
                    <a:pt x="4469231" y="1296492"/>
                  </a:moveTo>
                  <a:lnTo>
                    <a:pt x="4443120" y="1233766"/>
                  </a:lnTo>
                  <a:lnTo>
                    <a:pt x="4428820" y="1196098"/>
                  </a:lnTo>
                  <a:lnTo>
                    <a:pt x="4420641" y="1173302"/>
                  </a:lnTo>
                  <a:lnTo>
                    <a:pt x="4416857" y="1162862"/>
                  </a:lnTo>
                  <a:lnTo>
                    <a:pt x="4397375" y="1109065"/>
                  </a:lnTo>
                  <a:lnTo>
                    <a:pt x="4332160" y="928928"/>
                  </a:lnTo>
                  <a:lnTo>
                    <a:pt x="4332160" y="1109065"/>
                  </a:lnTo>
                  <a:lnTo>
                    <a:pt x="4156202" y="1109065"/>
                  </a:lnTo>
                  <a:lnTo>
                    <a:pt x="4243654" y="857465"/>
                  </a:lnTo>
                  <a:lnTo>
                    <a:pt x="4332160" y="1109065"/>
                  </a:lnTo>
                  <a:lnTo>
                    <a:pt x="4332160" y="928928"/>
                  </a:lnTo>
                  <a:lnTo>
                    <a:pt x="4306290" y="857465"/>
                  </a:lnTo>
                  <a:lnTo>
                    <a:pt x="4281805" y="789825"/>
                  </a:lnTo>
                  <a:lnTo>
                    <a:pt x="4207218" y="789825"/>
                  </a:lnTo>
                  <a:lnTo>
                    <a:pt x="4068407" y="1173302"/>
                  </a:lnTo>
                  <a:lnTo>
                    <a:pt x="4052290" y="1216367"/>
                  </a:lnTo>
                  <a:lnTo>
                    <a:pt x="4034536" y="1261706"/>
                  </a:lnTo>
                  <a:lnTo>
                    <a:pt x="4024363" y="1285671"/>
                  </a:lnTo>
                  <a:lnTo>
                    <a:pt x="4019816" y="1296492"/>
                  </a:lnTo>
                  <a:lnTo>
                    <a:pt x="4090936" y="1296492"/>
                  </a:lnTo>
                  <a:lnTo>
                    <a:pt x="4137444" y="1162862"/>
                  </a:lnTo>
                  <a:lnTo>
                    <a:pt x="4350893" y="1162862"/>
                  </a:lnTo>
                  <a:lnTo>
                    <a:pt x="4398099" y="1296492"/>
                  </a:lnTo>
                  <a:lnTo>
                    <a:pt x="4469231" y="1296492"/>
                  </a:lnTo>
                  <a:close/>
                </a:path>
                <a:path w="15271115" h="1456689">
                  <a:moveTo>
                    <a:pt x="4887417" y="466839"/>
                  </a:moveTo>
                  <a:lnTo>
                    <a:pt x="4873574" y="399199"/>
                  </a:lnTo>
                  <a:lnTo>
                    <a:pt x="4858270" y="413029"/>
                  </a:lnTo>
                  <a:lnTo>
                    <a:pt x="4841557" y="425399"/>
                  </a:lnTo>
                  <a:lnTo>
                    <a:pt x="4804156" y="445871"/>
                  </a:lnTo>
                  <a:lnTo>
                    <a:pt x="4763948" y="459016"/>
                  </a:lnTo>
                  <a:lnTo>
                    <a:pt x="4724324" y="463397"/>
                  </a:lnTo>
                  <a:lnTo>
                    <a:pt x="4701476" y="461822"/>
                  </a:lnTo>
                  <a:lnTo>
                    <a:pt x="4659477" y="449351"/>
                  </a:lnTo>
                  <a:lnTo>
                    <a:pt x="4622952" y="424878"/>
                  </a:lnTo>
                  <a:lnTo>
                    <a:pt x="4593793" y="389648"/>
                  </a:lnTo>
                  <a:lnTo>
                    <a:pt x="4573105" y="344258"/>
                  </a:lnTo>
                  <a:lnTo>
                    <a:pt x="4562500" y="290372"/>
                  </a:lnTo>
                  <a:lnTo>
                    <a:pt x="4561230" y="260388"/>
                  </a:lnTo>
                  <a:lnTo>
                    <a:pt x="4562551" y="228409"/>
                  </a:lnTo>
                  <a:lnTo>
                    <a:pt x="4573282" y="172643"/>
                  </a:lnTo>
                  <a:lnTo>
                    <a:pt x="4594428" y="127952"/>
                  </a:lnTo>
                  <a:lnTo>
                    <a:pt x="4623930" y="94234"/>
                  </a:lnTo>
                  <a:lnTo>
                    <a:pt x="4661370" y="71729"/>
                  </a:lnTo>
                  <a:lnTo>
                    <a:pt x="4704283" y="60375"/>
                  </a:lnTo>
                  <a:lnTo>
                    <a:pt x="4727816" y="59080"/>
                  </a:lnTo>
                  <a:lnTo>
                    <a:pt x="4743767" y="59753"/>
                  </a:lnTo>
                  <a:lnTo>
                    <a:pt x="4794085" y="70383"/>
                  </a:lnTo>
                  <a:lnTo>
                    <a:pt x="4844847" y="97421"/>
                  </a:lnTo>
                  <a:lnTo>
                    <a:pt x="4861395" y="111125"/>
                  </a:lnTo>
                  <a:lnTo>
                    <a:pt x="4882248" y="48679"/>
                  </a:lnTo>
                  <a:lnTo>
                    <a:pt x="4844326" y="25196"/>
                  </a:lnTo>
                  <a:lnTo>
                    <a:pt x="4805032" y="10502"/>
                  </a:lnTo>
                  <a:lnTo>
                    <a:pt x="4765624" y="2667"/>
                  </a:lnTo>
                  <a:lnTo>
                    <a:pt x="4727816" y="76"/>
                  </a:lnTo>
                  <a:lnTo>
                    <a:pt x="4705121" y="1104"/>
                  </a:lnTo>
                  <a:lnTo>
                    <a:pt x="4661192" y="9474"/>
                  </a:lnTo>
                  <a:lnTo>
                    <a:pt x="4619549" y="26365"/>
                  </a:lnTo>
                  <a:lnTo>
                    <a:pt x="4581969" y="51587"/>
                  </a:lnTo>
                  <a:lnTo>
                    <a:pt x="4549102" y="85242"/>
                  </a:lnTo>
                  <a:lnTo>
                    <a:pt x="4522876" y="127279"/>
                  </a:lnTo>
                  <a:lnTo>
                    <a:pt x="4504207" y="177800"/>
                  </a:lnTo>
                  <a:lnTo>
                    <a:pt x="4494555" y="236410"/>
                  </a:lnTo>
                  <a:lnTo>
                    <a:pt x="4493539" y="269024"/>
                  </a:lnTo>
                  <a:lnTo>
                    <a:pt x="4495216" y="306743"/>
                  </a:lnTo>
                  <a:lnTo>
                    <a:pt x="4508932" y="374345"/>
                  </a:lnTo>
                  <a:lnTo>
                    <a:pt x="4536351" y="431380"/>
                  </a:lnTo>
                  <a:lnTo>
                    <a:pt x="4575594" y="475602"/>
                  </a:lnTo>
                  <a:lnTo>
                    <a:pt x="4626394" y="506526"/>
                  </a:lnTo>
                  <a:lnTo>
                    <a:pt x="4686846" y="522033"/>
                  </a:lnTo>
                  <a:lnTo>
                    <a:pt x="4720869" y="524129"/>
                  </a:lnTo>
                  <a:lnTo>
                    <a:pt x="4734331" y="523684"/>
                  </a:lnTo>
                  <a:lnTo>
                    <a:pt x="4778286" y="517525"/>
                  </a:lnTo>
                  <a:lnTo>
                    <a:pt x="4823625" y="504139"/>
                  </a:lnTo>
                  <a:lnTo>
                    <a:pt x="4865078" y="483971"/>
                  </a:lnTo>
                  <a:lnTo>
                    <a:pt x="4887417" y="466839"/>
                  </a:lnTo>
                  <a:close/>
                </a:path>
                <a:path w="15271115" h="1456689">
                  <a:moveTo>
                    <a:pt x="5164277" y="1247889"/>
                  </a:moveTo>
                  <a:lnTo>
                    <a:pt x="5150434" y="1180249"/>
                  </a:lnTo>
                  <a:lnTo>
                    <a:pt x="5135130" y="1194079"/>
                  </a:lnTo>
                  <a:lnTo>
                    <a:pt x="5118417" y="1206449"/>
                  </a:lnTo>
                  <a:lnTo>
                    <a:pt x="5081016" y="1226921"/>
                  </a:lnTo>
                  <a:lnTo>
                    <a:pt x="5040808" y="1240066"/>
                  </a:lnTo>
                  <a:lnTo>
                    <a:pt x="5001184" y="1244447"/>
                  </a:lnTo>
                  <a:lnTo>
                    <a:pt x="4978336" y="1242872"/>
                  </a:lnTo>
                  <a:lnTo>
                    <a:pt x="4936337" y="1230401"/>
                  </a:lnTo>
                  <a:lnTo>
                    <a:pt x="4899812" y="1205928"/>
                  </a:lnTo>
                  <a:lnTo>
                    <a:pt x="4870653" y="1170698"/>
                  </a:lnTo>
                  <a:lnTo>
                    <a:pt x="4849965" y="1125308"/>
                  </a:lnTo>
                  <a:lnTo>
                    <a:pt x="4839360" y="1071422"/>
                  </a:lnTo>
                  <a:lnTo>
                    <a:pt x="4838090" y="1041438"/>
                  </a:lnTo>
                  <a:lnTo>
                    <a:pt x="4839411" y="1009459"/>
                  </a:lnTo>
                  <a:lnTo>
                    <a:pt x="4850142" y="953693"/>
                  </a:lnTo>
                  <a:lnTo>
                    <a:pt x="4871288" y="909002"/>
                  </a:lnTo>
                  <a:lnTo>
                    <a:pt x="4900790" y="875284"/>
                  </a:lnTo>
                  <a:lnTo>
                    <a:pt x="4938230" y="852779"/>
                  </a:lnTo>
                  <a:lnTo>
                    <a:pt x="4981143" y="841425"/>
                  </a:lnTo>
                  <a:lnTo>
                    <a:pt x="5004676" y="840130"/>
                  </a:lnTo>
                  <a:lnTo>
                    <a:pt x="5020627" y="840803"/>
                  </a:lnTo>
                  <a:lnTo>
                    <a:pt x="5070957" y="851433"/>
                  </a:lnTo>
                  <a:lnTo>
                    <a:pt x="5121707" y="878471"/>
                  </a:lnTo>
                  <a:lnTo>
                    <a:pt x="5138267" y="892175"/>
                  </a:lnTo>
                  <a:lnTo>
                    <a:pt x="5159108" y="829729"/>
                  </a:lnTo>
                  <a:lnTo>
                    <a:pt x="5121186" y="806246"/>
                  </a:lnTo>
                  <a:lnTo>
                    <a:pt x="5081892" y="791552"/>
                  </a:lnTo>
                  <a:lnTo>
                    <a:pt x="5042484" y="783717"/>
                  </a:lnTo>
                  <a:lnTo>
                    <a:pt x="5004676" y="781126"/>
                  </a:lnTo>
                  <a:lnTo>
                    <a:pt x="4981981" y="782154"/>
                  </a:lnTo>
                  <a:lnTo>
                    <a:pt x="4938052" y="790524"/>
                  </a:lnTo>
                  <a:lnTo>
                    <a:pt x="4896409" y="807415"/>
                  </a:lnTo>
                  <a:lnTo>
                    <a:pt x="4858829" y="832637"/>
                  </a:lnTo>
                  <a:lnTo>
                    <a:pt x="4825962" y="866292"/>
                  </a:lnTo>
                  <a:lnTo>
                    <a:pt x="4799736" y="908329"/>
                  </a:lnTo>
                  <a:lnTo>
                    <a:pt x="4781067" y="958850"/>
                  </a:lnTo>
                  <a:lnTo>
                    <a:pt x="4771415" y="1017460"/>
                  </a:lnTo>
                  <a:lnTo>
                    <a:pt x="4770399" y="1050074"/>
                  </a:lnTo>
                  <a:lnTo>
                    <a:pt x="4772076" y="1087793"/>
                  </a:lnTo>
                  <a:lnTo>
                    <a:pt x="4785792" y="1155395"/>
                  </a:lnTo>
                  <a:lnTo>
                    <a:pt x="4813211" y="1212430"/>
                  </a:lnTo>
                  <a:lnTo>
                    <a:pt x="4852454" y="1256652"/>
                  </a:lnTo>
                  <a:lnTo>
                    <a:pt x="4903254" y="1287576"/>
                  </a:lnTo>
                  <a:lnTo>
                    <a:pt x="4963706" y="1303083"/>
                  </a:lnTo>
                  <a:lnTo>
                    <a:pt x="4997716" y="1305179"/>
                  </a:lnTo>
                  <a:lnTo>
                    <a:pt x="5011191" y="1304734"/>
                  </a:lnTo>
                  <a:lnTo>
                    <a:pt x="5055146" y="1298575"/>
                  </a:lnTo>
                  <a:lnTo>
                    <a:pt x="5100485" y="1285189"/>
                  </a:lnTo>
                  <a:lnTo>
                    <a:pt x="5141938" y="1265021"/>
                  </a:lnTo>
                  <a:lnTo>
                    <a:pt x="5164277" y="1247889"/>
                  </a:lnTo>
                  <a:close/>
                </a:path>
                <a:path w="15271115" h="1456689">
                  <a:moveTo>
                    <a:pt x="5374881" y="8775"/>
                  </a:moveTo>
                  <a:lnTo>
                    <a:pt x="4974056" y="8775"/>
                  </a:lnTo>
                  <a:lnTo>
                    <a:pt x="4974056" y="72961"/>
                  </a:lnTo>
                  <a:lnTo>
                    <a:pt x="4984369" y="70916"/>
                  </a:lnTo>
                  <a:lnTo>
                    <a:pt x="4994630" y="69265"/>
                  </a:lnTo>
                  <a:lnTo>
                    <a:pt x="5036477" y="66319"/>
                  </a:lnTo>
                  <a:lnTo>
                    <a:pt x="5059070" y="66014"/>
                  </a:lnTo>
                  <a:lnTo>
                    <a:pt x="5140604" y="66014"/>
                  </a:lnTo>
                  <a:lnTo>
                    <a:pt x="5140591" y="364490"/>
                  </a:lnTo>
                  <a:lnTo>
                    <a:pt x="5140223" y="412762"/>
                  </a:lnTo>
                  <a:lnTo>
                    <a:pt x="5139398" y="455218"/>
                  </a:lnTo>
                  <a:lnTo>
                    <a:pt x="5135727" y="503872"/>
                  </a:lnTo>
                  <a:lnTo>
                    <a:pt x="5133708" y="515442"/>
                  </a:lnTo>
                  <a:lnTo>
                    <a:pt x="5213477" y="515442"/>
                  </a:lnTo>
                  <a:lnTo>
                    <a:pt x="5208536" y="473659"/>
                  </a:lnTo>
                  <a:lnTo>
                    <a:pt x="5207241" y="434771"/>
                  </a:lnTo>
                  <a:lnTo>
                    <a:pt x="5206581" y="389394"/>
                  </a:lnTo>
                  <a:lnTo>
                    <a:pt x="5206593" y="66014"/>
                  </a:lnTo>
                  <a:lnTo>
                    <a:pt x="5289855" y="66014"/>
                  </a:lnTo>
                  <a:lnTo>
                    <a:pt x="5301412" y="66090"/>
                  </a:lnTo>
                  <a:lnTo>
                    <a:pt x="5343868" y="68008"/>
                  </a:lnTo>
                  <a:lnTo>
                    <a:pt x="5374881" y="72961"/>
                  </a:lnTo>
                  <a:lnTo>
                    <a:pt x="5374881" y="8775"/>
                  </a:lnTo>
                  <a:close/>
                </a:path>
                <a:path w="15271115" h="1456689">
                  <a:moveTo>
                    <a:pt x="5700344" y="1039698"/>
                  </a:moveTo>
                  <a:lnTo>
                    <a:pt x="5695912" y="980706"/>
                  </a:lnTo>
                  <a:lnTo>
                    <a:pt x="5682983" y="929144"/>
                  </a:lnTo>
                  <a:lnTo>
                    <a:pt x="5662434" y="884707"/>
                  </a:lnTo>
                  <a:lnTo>
                    <a:pt x="5635752" y="848106"/>
                  </a:lnTo>
                  <a:lnTo>
                    <a:pt x="5632653" y="845007"/>
                  </a:lnTo>
                  <a:lnTo>
                    <a:pt x="5632653" y="1048321"/>
                  </a:lnTo>
                  <a:lnTo>
                    <a:pt x="5631396" y="1077925"/>
                  </a:lnTo>
                  <a:lnTo>
                    <a:pt x="5621756" y="1130541"/>
                  </a:lnTo>
                  <a:lnTo>
                    <a:pt x="5603100" y="1174343"/>
                  </a:lnTo>
                  <a:lnTo>
                    <a:pt x="5576811" y="1207935"/>
                  </a:lnTo>
                  <a:lnTo>
                    <a:pt x="5543855" y="1231277"/>
                  </a:lnTo>
                  <a:lnTo>
                    <a:pt x="5505767" y="1242987"/>
                  </a:lnTo>
                  <a:lnTo>
                    <a:pt x="5485155" y="1244447"/>
                  </a:lnTo>
                  <a:lnTo>
                    <a:pt x="5463260" y="1242872"/>
                  </a:lnTo>
                  <a:lnTo>
                    <a:pt x="5423852" y="1230261"/>
                  </a:lnTo>
                  <a:lnTo>
                    <a:pt x="5390693" y="1205318"/>
                  </a:lnTo>
                  <a:lnTo>
                    <a:pt x="5364556" y="1169390"/>
                  </a:lnTo>
                  <a:lnTo>
                    <a:pt x="5346357" y="1123289"/>
                  </a:lnTo>
                  <a:lnTo>
                    <a:pt x="5337035" y="1068412"/>
                  </a:lnTo>
                  <a:lnTo>
                    <a:pt x="5335930" y="1037945"/>
                  </a:lnTo>
                  <a:lnTo>
                    <a:pt x="5337099" y="1008913"/>
                  </a:lnTo>
                  <a:lnTo>
                    <a:pt x="5346611" y="956805"/>
                  </a:lnTo>
                  <a:lnTo>
                    <a:pt x="5365420" y="913015"/>
                  </a:lnTo>
                  <a:lnTo>
                    <a:pt x="5391696" y="878903"/>
                  </a:lnTo>
                  <a:lnTo>
                    <a:pt x="5425173" y="855345"/>
                  </a:lnTo>
                  <a:lnTo>
                    <a:pt x="5463781" y="843368"/>
                  </a:lnTo>
                  <a:lnTo>
                    <a:pt x="5485155" y="841870"/>
                  </a:lnTo>
                  <a:lnTo>
                    <a:pt x="5506466" y="843394"/>
                  </a:lnTo>
                  <a:lnTo>
                    <a:pt x="5545010" y="855802"/>
                  </a:lnTo>
                  <a:lnTo>
                    <a:pt x="5578018" y="880630"/>
                  </a:lnTo>
                  <a:lnTo>
                    <a:pt x="5603837" y="916114"/>
                  </a:lnTo>
                  <a:lnTo>
                    <a:pt x="5622150" y="962177"/>
                  </a:lnTo>
                  <a:lnTo>
                    <a:pt x="5631332" y="1017270"/>
                  </a:lnTo>
                  <a:lnTo>
                    <a:pt x="5632653" y="1048321"/>
                  </a:lnTo>
                  <a:lnTo>
                    <a:pt x="5632653" y="845007"/>
                  </a:lnTo>
                  <a:lnTo>
                    <a:pt x="5629516" y="841870"/>
                  </a:lnTo>
                  <a:lnTo>
                    <a:pt x="5620258" y="832599"/>
                  </a:lnTo>
                  <a:lnTo>
                    <a:pt x="5603722" y="819048"/>
                  </a:lnTo>
                  <a:lnTo>
                    <a:pt x="5567921" y="798131"/>
                  </a:lnTo>
                  <a:lnTo>
                    <a:pt x="5529021" y="785355"/>
                  </a:lnTo>
                  <a:lnTo>
                    <a:pt x="5488648" y="781126"/>
                  </a:lnTo>
                  <a:lnTo>
                    <a:pt x="5467769" y="782231"/>
                  </a:lnTo>
                  <a:lnTo>
                    <a:pt x="5427027" y="791210"/>
                  </a:lnTo>
                  <a:lnTo>
                    <a:pt x="5388013" y="809193"/>
                  </a:lnTo>
                  <a:lnTo>
                    <a:pt x="5352542" y="835317"/>
                  </a:lnTo>
                  <a:lnTo>
                    <a:pt x="5321516" y="869683"/>
                  </a:lnTo>
                  <a:lnTo>
                    <a:pt x="5296560" y="911364"/>
                  </a:lnTo>
                  <a:lnTo>
                    <a:pt x="5278526" y="960437"/>
                  </a:lnTo>
                  <a:lnTo>
                    <a:pt x="5269217" y="1016177"/>
                  </a:lnTo>
                  <a:lnTo>
                    <a:pt x="5268239" y="1046619"/>
                  </a:lnTo>
                  <a:lnTo>
                    <a:pt x="5269281" y="1076934"/>
                  </a:lnTo>
                  <a:lnTo>
                    <a:pt x="5277891" y="1132166"/>
                  </a:lnTo>
                  <a:lnTo>
                    <a:pt x="5295023" y="1180236"/>
                  </a:lnTo>
                  <a:lnTo>
                    <a:pt x="5318582" y="1220736"/>
                  </a:lnTo>
                  <a:lnTo>
                    <a:pt x="5348452" y="1253642"/>
                  </a:lnTo>
                  <a:lnTo>
                    <a:pt x="5382552" y="1278585"/>
                  </a:lnTo>
                  <a:lnTo>
                    <a:pt x="5420728" y="1295565"/>
                  </a:lnTo>
                  <a:lnTo>
                    <a:pt x="5460911" y="1303972"/>
                  </a:lnTo>
                  <a:lnTo>
                    <a:pt x="5481701" y="1305179"/>
                  </a:lnTo>
                  <a:lnTo>
                    <a:pt x="5502313" y="1304023"/>
                  </a:lnTo>
                  <a:lnTo>
                    <a:pt x="5542572" y="1294917"/>
                  </a:lnTo>
                  <a:lnTo>
                    <a:pt x="5581345" y="1277061"/>
                  </a:lnTo>
                  <a:lnTo>
                    <a:pt x="5616321" y="1250886"/>
                  </a:lnTo>
                  <a:lnTo>
                    <a:pt x="5622823" y="1244447"/>
                  </a:lnTo>
                  <a:lnTo>
                    <a:pt x="5632475" y="1234897"/>
                  </a:lnTo>
                  <a:lnTo>
                    <a:pt x="5660237" y="1196822"/>
                  </a:lnTo>
                  <a:lnTo>
                    <a:pt x="5681929" y="1151432"/>
                  </a:lnTo>
                  <a:lnTo>
                    <a:pt x="5695708" y="1098727"/>
                  </a:lnTo>
                  <a:lnTo>
                    <a:pt x="5699150" y="1069949"/>
                  </a:lnTo>
                  <a:lnTo>
                    <a:pt x="5700344" y="1039698"/>
                  </a:lnTo>
                  <a:close/>
                </a:path>
                <a:path w="15271115" h="1456689">
                  <a:moveTo>
                    <a:pt x="5814466" y="362750"/>
                  </a:moveTo>
                  <a:lnTo>
                    <a:pt x="5802858" y="304101"/>
                  </a:lnTo>
                  <a:lnTo>
                    <a:pt x="5768657" y="258292"/>
                  </a:lnTo>
                  <a:lnTo>
                    <a:pt x="5746775" y="243979"/>
                  </a:lnTo>
                  <a:lnTo>
                    <a:pt x="5746775" y="362750"/>
                  </a:lnTo>
                  <a:lnTo>
                    <a:pt x="5745683" y="379895"/>
                  </a:lnTo>
                  <a:lnTo>
                    <a:pt x="5729770" y="421068"/>
                  </a:lnTo>
                  <a:lnTo>
                    <a:pt x="5697944" y="447522"/>
                  </a:lnTo>
                  <a:lnTo>
                    <a:pt x="5655449" y="460883"/>
                  </a:lnTo>
                  <a:lnTo>
                    <a:pt x="5623611" y="463397"/>
                  </a:lnTo>
                  <a:lnTo>
                    <a:pt x="5597677" y="463156"/>
                  </a:lnTo>
                  <a:lnTo>
                    <a:pt x="5578297" y="462699"/>
                  </a:lnTo>
                  <a:lnTo>
                    <a:pt x="5557583" y="461746"/>
                  </a:lnTo>
                  <a:lnTo>
                    <a:pt x="5552465" y="461645"/>
                  </a:lnTo>
                  <a:lnTo>
                    <a:pt x="5552465" y="272516"/>
                  </a:lnTo>
                  <a:lnTo>
                    <a:pt x="5620156" y="272516"/>
                  </a:lnTo>
                  <a:lnTo>
                    <a:pt x="5673776" y="277749"/>
                  </a:lnTo>
                  <a:lnTo>
                    <a:pt x="5713793" y="293687"/>
                  </a:lnTo>
                  <a:lnTo>
                    <a:pt x="5744578" y="340347"/>
                  </a:lnTo>
                  <a:lnTo>
                    <a:pt x="5746775" y="362750"/>
                  </a:lnTo>
                  <a:lnTo>
                    <a:pt x="5746775" y="243979"/>
                  </a:lnTo>
                  <a:lnTo>
                    <a:pt x="5742190" y="240969"/>
                  </a:lnTo>
                  <a:lnTo>
                    <a:pt x="5708624" y="228561"/>
                  </a:lnTo>
                  <a:lnTo>
                    <a:pt x="5667934" y="221132"/>
                  </a:lnTo>
                  <a:lnTo>
                    <a:pt x="5620156" y="218719"/>
                  </a:lnTo>
                  <a:lnTo>
                    <a:pt x="5552465" y="218719"/>
                  </a:lnTo>
                  <a:lnTo>
                    <a:pt x="5552465" y="8775"/>
                  </a:lnTo>
                  <a:lnTo>
                    <a:pt x="5481320" y="8775"/>
                  </a:lnTo>
                  <a:lnTo>
                    <a:pt x="5483009" y="20307"/>
                  </a:lnTo>
                  <a:lnTo>
                    <a:pt x="5484304" y="34150"/>
                  </a:lnTo>
                  <a:lnTo>
                    <a:pt x="5486070" y="89357"/>
                  </a:lnTo>
                  <a:lnTo>
                    <a:pt x="5486324" y="134632"/>
                  </a:lnTo>
                  <a:lnTo>
                    <a:pt x="5486527" y="159727"/>
                  </a:lnTo>
                  <a:lnTo>
                    <a:pt x="5486463" y="379895"/>
                  </a:lnTo>
                  <a:lnTo>
                    <a:pt x="5485866" y="447522"/>
                  </a:lnTo>
                  <a:lnTo>
                    <a:pt x="5484228" y="489102"/>
                  </a:lnTo>
                  <a:lnTo>
                    <a:pt x="5481320" y="515442"/>
                  </a:lnTo>
                  <a:lnTo>
                    <a:pt x="5487784" y="515442"/>
                  </a:lnTo>
                  <a:lnTo>
                    <a:pt x="5501779" y="516318"/>
                  </a:lnTo>
                  <a:lnTo>
                    <a:pt x="5554535" y="518045"/>
                  </a:lnTo>
                  <a:lnTo>
                    <a:pt x="5621858" y="518896"/>
                  </a:lnTo>
                  <a:lnTo>
                    <a:pt x="5653646" y="517512"/>
                  </a:lnTo>
                  <a:lnTo>
                    <a:pt x="5708180" y="506666"/>
                  </a:lnTo>
                  <a:lnTo>
                    <a:pt x="5750826" y="485724"/>
                  </a:lnTo>
                  <a:lnTo>
                    <a:pt x="5776226" y="463397"/>
                  </a:lnTo>
                  <a:lnTo>
                    <a:pt x="5782208" y="457085"/>
                  </a:lnTo>
                  <a:lnTo>
                    <a:pt x="5793981" y="440334"/>
                  </a:lnTo>
                  <a:lnTo>
                    <a:pt x="5802935" y="422097"/>
                  </a:lnTo>
                  <a:lnTo>
                    <a:pt x="5809323" y="403034"/>
                  </a:lnTo>
                  <a:lnTo>
                    <a:pt x="5813171" y="383222"/>
                  </a:lnTo>
                  <a:lnTo>
                    <a:pt x="5814466" y="362750"/>
                  </a:lnTo>
                  <a:close/>
                </a:path>
                <a:path w="15271115" h="1456689">
                  <a:moveTo>
                    <a:pt x="6196787" y="1247889"/>
                  </a:moveTo>
                  <a:lnTo>
                    <a:pt x="6182944" y="1180249"/>
                  </a:lnTo>
                  <a:lnTo>
                    <a:pt x="6167640" y="1194079"/>
                  </a:lnTo>
                  <a:lnTo>
                    <a:pt x="6150927" y="1206449"/>
                  </a:lnTo>
                  <a:lnTo>
                    <a:pt x="6113526" y="1226921"/>
                  </a:lnTo>
                  <a:lnTo>
                    <a:pt x="6073318" y="1240066"/>
                  </a:lnTo>
                  <a:lnTo>
                    <a:pt x="6033694" y="1244447"/>
                  </a:lnTo>
                  <a:lnTo>
                    <a:pt x="6010846" y="1242872"/>
                  </a:lnTo>
                  <a:lnTo>
                    <a:pt x="5968847" y="1230401"/>
                  </a:lnTo>
                  <a:lnTo>
                    <a:pt x="5932322" y="1205928"/>
                  </a:lnTo>
                  <a:lnTo>
                    <a:pt x="5903163" y="1170698"/>
                  </a:lnTo>
                  <a:lnTo>
                    <a:pt x="5882475" y="1125308"/>
                  </a:lnTo>
                  <a:lnTo>
                    <a:pt x="5871870" y="1071422"/>
                  </a:lnTo>
                  <a:lnTo>
                    <a:pt x="5870600" y="1041438"/>
                  </a:lnTo>
                  <a:lnTo>
                    <a:pt x="5871921" y="1009459"/>
                  </a:lnTo>
                  <a:lnTo>
                    <a:pt x="5882652" y="953693"/>
                  </a:lnTo>
                  <a:lnTo>
                    <a:pt x="5903798" y="909002"/>
                  </a:lnTo>
                  <a:lnTo>
                    <a:pt x="5933300" y="875284"/>
                  </a:lnTo>
                  <a:lnTo>
                    <a:pt x="5970740" y="852779"/>
                  </a:lnTo>
                  <a:lnTo>
                    <a:pt x="6013653" y="841425"/>
                  </a:lnTo>
                  <a:lnTo>
                    <a:pt x="6037186" y="840130"/>
                  </a:lnTo>
                  <a:lnTo>
                    <a:pt x="6053137" y="840803"/>
                  </a:lnTo>
                  <a:lnTo>
                    <a:pt x="6103467" y="851433"/>
                  </a:lnTo>
                  <a:lnTo>
                    <a:pt x="6154217" y="878471"/>
                  </a:lnTo>
                  <a:lnTo>
                    <a:pt x="6170777" y="892175"/>
                  </a:lnTo>
                  <a:lnTo>
                    <a:pt x="6191618" y="829729"/>
                  </a:lnTo>
                  <a:lnTo>
                    <a:pt x="6153696" y="806246"/>
                  </a:lnTo>
                  <a:lnTo>
                    <a:pt x="6114402" y="791552"/>
                  </a:lnTo>
                  <a:lnTo>
                    <a:pt x="6074994" y="783717"/>
                  </a:lnTo>
                  <a:lnTo>
                    <a:pt x="6037186" y="781126"/>
                  </a:lnTo>
                  <a:lnTo>
                    <a:pt x="6014491" y="782154"/>
                  </a:lnTo>
                  <a:lnTo>
                    <a:pt x="5970562" y="790524"/>
                  </a:lnTo>
                  <a:lnTo>
                    <a:pt x="5928919" y="807415"/>
                  </a:lnTo>
                  <a:lnTo>
                    <a:pt x="5891339" y="832637"/>
                  </a:lnTo>
                  <a:lnTo>
                    <a:pt x="5858472" y="866292"/>
                  </a:lnTo>
                  <a:lnTo>
                    <a:pt x="5832246" y="908329"/>
                  </a:lnTo>
                  <a:lnTo>
                    <a:pt x="5813577" y="958850"/>
                  </a:lnTo>
                  <a:lnTo>
                    <a:pt x="5803925" y="1017460"/>
                  </a:lnTo>
                  <a:lnTo>
                    <a:pt x="5802896" y="1050074"/>
                  </a:lnTo>
                  <a:lnTo>
                    <a:pt x="5804586" y="1087793"/>
                  </a:lnTo>
                  <a:lnTo>
                    <a:pt x="5818302" y="1155395"/>
                  </a:lnTo>
                  <a:lnTo>
                    <a:pt x="5845721" y="1212430"/>
                  </a:lnTo>
                  <a:lnTo>
                    <a:pt x="5884964" y="1256652"/>
                  </a:lnTo>
                  <a:lnTo>
                    <a:pt x="5935764" y="1287576"/>
                  </a:lnTo>
                  <a:lnTo>
                    <a:pt x="5996216" y="1303083"/>
                  </a:lnTo>
                  <a:lnTo>
                    <a:pt x="6030226" y="1305179"/>
                  </a:lnTo>
                  <a:lnTo>
                    <a:pt x="6043701" y="1304734"/>
                  </a:lnTo>
                  <a:lnTo>
                    <a:pt x="6087656" y="1298575"/>
                  </a:lnTo>
                  <a:lnTo>
                    <a:pt x="6132995" y="1285189"/>
                  </a:lnTo>
                  <a:lnTo>
                    <a:pt x="6174448" y="1265021"/>
                  </a:lnTo>
                  <a:lnTo>
                    <a:pt x="6196787" y="1247889"/>
                  </a:lnTo>
                  <a:close/>
                </a:path>
                <a:path w="15271115" h="1456689">
                  <a:moveTo>
                    <a:pt x="6532804" y="369684"/>
                  </a:moveTo>
                  <a:lnTo>
                    <a:pt x="6528549" y="330517"/>
                  </a:lnTo>
                  <a:lnTo>
                    <a:pt x="6507226" y="287489"/>
                  </a:lnTo>
                  <a:lnTo>
                    <a:pt x="6473952" y="259156"/>
                  </a:lnTo>
                  <a:lnTo>
                    <a:pt x="6465125" y="254520"/>
                  </a:lnTo>
                  <a:lnTo>
                    <a:pt x="6465125" y="369684"/>
                  </a:lnTo>
                  <a:lnTo>
                    <a:pt x="6463982" y="386715"/>
                  </a:lnTo>
                  <a:lnTo>
                    <a:pt x="6447244" y="426262"/>
                  </a:lnTo>
                  <a:lnTo>
                    <a:pt x="6414173" y="450062"/>
                  </a:lnTo>
                  <a:lnTo>
                    <a:pt x="6370523" y="461314"/>
                  </a:lnTo>
                  <a:lnTo>
                    <a:pt x="6338443" y="463397"/>
                  </a:lnTo>
                  <a:lnTo>
                    <a:pt x="6276657" y="462699"/>
                  </a:lnTo>
                  <a:lnTo>
                    <a:pt x="6246266" y="461746"/>
                  </a:lnTo>
                  <a:lnTo>
                    <a:pt x="6239535" y="461645"/>
                  </a:lnTo>
                  <a:lnTo>
                    <a:pt x="6239535" y="272516"/>
                  </a:lnTo>
                  <a:lnTo>
                    <a:pt x="6334950" y="272516"/>
                  </a:lnTo>
                  <a:lnTo>
                    <a:pt x="6390526" y="278333"/>
                  </a:lnTo>
                  <a:lnTo>
                    <a:pt x="6431597" y="295770"/>
                  </a:lnTo>
                  <a:lnTo>
                    <a:pt x="6456680" y="325831"/>
                  </a:lnTo>
                  <a:lnTo>
                    <a:pt x="6465125" y="369684"/>
                  </a:lnTo>
                  <a:lnTo>
                    <a:pt x="6465125" y="254520"/>
                  </a:lnTo>
                  <a:lnTo>
                    <a:pt x="6461099" y="252399"/>
                  </a:lnTo>
                  <a:lnTo>
                    <a:pt x="6448095" y="246557"/>
                  </a:lnTo>
                  <a:lnTo>
                    <a:pt x="6434963" y="241681"/>
                  </a:lnTo>
                  <a:lnTo>
                    <a:pt x="6421717" y="237807"/>
                  </a:lnTo>
                  <a:lnTo>
                    <a:pt x="6438722" y="230187"/>
                  </a:lnTo>
                  <a:lnTo>
                    <a:pt x="6454381" y="220853"/>
                  </a:lnTo>
                  <a:lnTo>
                    <a:pt x="6457175" y="218719"/>
                  </a:lnTo>
                  <a:lnTo>
                    <a:pt x="6468758" y="209905"/>
                  </a:lnTo>
                  <a:lnTo>
                    <a:pt x="6500495" y="166128"/>
                  </a:lnTo>
                  <a:lnTo>
                    <a:pt x="6506731" y="126758"/>
                  </a:lnTo>
                  <a:lnTo>
                    <a:pt x="6503797" y="95300"/>
                  </a:lnTo>
                  <a:lnTo>
                    <a:pt x="6495085" y="68999"/>
                  </a:lnTo>
                  <a:lnTo>
                    <a:pt x="6488265" y="59004"/>
                  </a:lnTo>
                  <a:lnTo>
                    <a:pt x="6480696" y="47891"/>
                  </a:lnTo>
                  <a:lnTo>
                    <a:pt x="6460757" y="32004"/>
                  </a:lnTo>
                  <a:lnTo>
                    <a:pt x="6439090" y="21932"/>
                  </a:lnTo>
                  <a:lnTo>
                    <a:pt x="6439090" y="137160"/>
                  </a:lnTo>
                  <a:lnTo>
                    <a:pt x="6437350" y="155473"/>
                  </a:lnTo>
                  <a:lnTo>
                    <a:pt x="6411823" y="197383"/>
                  </a:lnTo>
                  <a:lnTo>
                    <a:pt x="6375349" y="213334"/>
                  </a:lnTo>
                  <a:lnTo>
                    <a:pt x="6321095" y="218719"/>
                  </a:lnTo>
                  <a:lnTo>
                    <a:pt x="6239535" y="218719"/>
                  </a:lnTo>
                  <a:lnTo>
                    <a:pt x="6239535" y="60820"/>
                  </a:lnTo>
                  <a:lnTo>
                    <a:pt x="6246025" y="60477"/>
                  </a:lnTo>
                  <a:lnTo>
                    <a:pt x="6254407" y="60147"/>
                  </a:lnTo>
                  <a:lnTo>
                    <a:pt x="6303772" y="59105"/>
                  </a:lnTo>
                  <a:lnTo>
                    <a:pt x="6331712" y="59093"/>
                  </a:lnTo>
                  <a:lnTo>
                    <a:pt x="6358242" y="60299"/>
                  </a:lnTo>
                  <a:lnTo>
                    <a:pt x="6399504" y="70091"/>
                  </a:lnTo>
                  <a:lnTo>
                    <a:pt x="6432690" y="103073"/>
                  </a:lnTo>
                  <a:lnTo>
                    <a:pt x="6439090" y="137160"/>
                  </a:lnTo>
                  <a:lnTo>
                    <a:pt x="6439090" y="21932"/>
                  </a:lnTo>
                  <a:lnTo>
                    <a:pt x="6435585" y="20294"/>
                  </a:lnTo>
                  <a:lnTo>
                    <a:pt x="6406172" y="11925"/>
                  </a:lnTo>
                  <a:lnTo>
                    <a:pt x="6372580" y="6908"/>
                  </a:lnTo>
                  <a:lnTo>
                    <a:pt x="6334950" y="5283"/>
                  </a:lnTo>
                  <a:lnTo>
                    <a:pt x="6309398" y="5283"/>
                  </a:lnTo>
                  <a:lnTo>
                    <a:pt x="6260439" y="5600"/>
                  </a:lnTo>
                  <a:lnTo>
                    <a:pt x="6196939" y="7251"/>
                  </a:lnTo>
                  <a:lnTo>
                    <a:pt x="6181153" y="7962"/>
                  </a:lnTo>
                  <a:lnTo>
                    <a:pt x="6168390" y="8775"/>
                  </a:lnTo>
                  <a:lnTo>
                    <a:pt x="6170079" y="20624"/>
                  </a:lnTo>
                  <a:lnTo>
                    <a:pt x="6171374" y="35356"/>
                  </a:lnTo>
                  <a:lnTo>
                    <a:pt x="6172898" y="73482"/>
                  </a:lnTo>
                  <a:lnTo>
                    <a:pt x="6173394" y="143205"/>
                  </a:lnTo>
                  <a:lnTo>
                    <a:pt x="6173508" y="386715"/>
                  </a:lnTo>
                  <a:lnTo>
                    <a:pt x="6173406" y="401764"/>
                  </a:lnTo>
                  <a:lnTo>
                    <a:pt x="6172911" y="450062"/>
                  </a:lnTo>
                  <a:lnTo>
                    <a:pt x="6171298" y="489102"/>
                  </a:lnTo>
                  <a:lnTo>
                    <a:pt x="6168390" y="515442"/>
                  </a:lnTo>
                  <a:lnTo>
                    <a:pt x="6180061" y="516064"/>
                  </a:lnTo>
                  <a:lnTo>
                    <a:pt x="6232410" y="517867"/>
                  </a:lnTo>
                  <a:lnTo>
                    <a:pt x="6255232" y="518287"/>
                  </a:lnTo>
                  <a:lnTo>
                    <a:pt x="6336690" y="518896"/>
                  </a:lnTo>
                  <a:lnTo>
                    <a:pt x="6369278" y="517652"/>
                  </a:lnTo>
                  <a:lnTo>
                    <a:pt x="6425057" y="507758"/>
                  </a:lnTo>
                  <a:lnTo>
                    <a:pt x="6468440" y="488315"/>
                  </a:lnTo>
                  <a:lnTo>
                    <a:pt x="6498285" y="463397"/>
                  </a:lnTo>
                  <a:lnTo>
                    <a:pt x="6500330" y="461391"/>
                  </a:lnTo>
                  <a:lnTo>
                    <a:pt x="6512153" y="445516"/>
                  </a:lnTo>
                  <a:lnTo>
                    <a:pt x="6521145" y="428078"/>
                  </a:lnTo>
                  <a:lnTo>
                    <a:pt x="6527533" y="409600"/>
                  </a:lnTo>
                  <a:lnTo>
                    <a:pt x="6531394" y="390131"/>
                  </a:lnTo>
                  <a:lnTo>
                    <a:pt x="6532804" y="369684"/>
                  </a:lnTo>
                  <a:close/>
                </a:path>
                <a:path w="15271115" h="1456689">
                  <a:moveTo>
                    <a:pt x="6685521" y="789825"/>
                  </a:moveTo>
                  <a:lnTo>
                    <a:pt x="6284696" y="789825"/>
                  </a:lnTo>
                  <a:lnTo>
                    <a:pt x="6284696" y="854011"/>
                  </a:lnTo>
                  <a:lnTo>
                    <a:pt x="6295009" y="851966"/>
                  </a:lnTo>
                  <a:lnTo>
                    <a:pt x="6305270" y="850315"/>
                  </a:lnTo>
                  <a:lnTo>
                    <a:pt x="6347117" y="847369"/>
                  </a:lnTo>
                  <a:lnTo>
                    <a:pt x="6369710" y="847064"/>
                  </a:lnTo>
                  <a:lnTo>
                    <a:pt x="6451244" y="847064"/>
                  </a:lnTo>
                  <a:lnTo>
                    <a:pt x="6451232" y="1145540"/>
                  </a:lnTo>
                  <a:lnTo>
                    <a:pt x="6450863" y="1193812"/>
                  </a:lnTo>
                  <a:lnTo>
                    <a:pt x="6450038" y="1236268"/>
                  </a:lnTo>
                  <a:lnTo>
                    <a:pt x="6446367" y="1284922"/>
                  </a:lnTo>
                  <a:lnTo>
                    <a:pt x="6444348" y="1296492"/>
                  </a:lnTo>
                  <a:lnTo>
                    <a:pt x="6524117" y="1296492"/>
                  </a:lnTo>
                  <a:lnTo>
                    <a:pt x="6519177" y="1254709"/>
                  </a:lnTo>
                  <a:lnTo>
                    <a:pt x="6517881" y="1215821"/>
                  </a:lnTo>
                  <a:lnTo>
                    <a:pt x="6517221" y="1170444"/>
                  </a:lnTo>
                  <a:lnTo>
                    <a:pt x="6517233" y="847064"/>
                  </a:lnTo>
                  <a:lnTo>
                    <a:pt x="6600495" y="847064"/>
                  </a:lnTo>
                  <a:lnTo>
                    <a:pt x="6612052" y="847140"/>
                  </a:lnTo>
                  <a:lnTo>
                    <a:pt x="6654508" y="849058"/>
                  </a:lnTo>
                  <a:lnTo>
                    <a:pt x="6685521" y="854011"/>
                  </a:lnTo>
                  <a:lnTo>
                    <a:pt x="6685521" y="789825"/>
                  </a:lnTo>
                  <a:close/>
                </a:path>
                <a:path w="15271115" h="1456689">
                  <a:moveTo>
                    <a:pt x="7071817" y="8775"/>
                  </a:moveTo>
                  <a:lnTo>
                    <a:pt x="6797624" y="8788"/>
                  </a:lnTo>
                  <a:lnTo>
                    <a:pt x="6794792" y="60388"/>
                  </a:lnTo>
                  <a:lnTo>
                    <a:pt x="6791515" y="107670"/>
                  </a:lnTo>
                  <a:lnTo>
                    <a:pt x="6787820" y="150660"/>
                  </a:lnTo>
                  <a:lnTo>
                    <a:pt x="6783756" y="189395"/>
                  </a:lnTo>
                  <a:lnTo>
                    <a:pt x="6774053" y="255765"/>
                  </a:lnTo>
                  <a:lnTo>
                    <a:pt x="6762915" y="309143"/>
                  </a:lnTo>
                  <a:lnTo>
                    <a:pt x="6749910" y="351434"/>
                  </a:lnTo>
                  <a:lnTo>
                    <a:pt x="6724853" y="402475"/>
                  </a:lnTo>
                  <a:lnTo>
                    <a:pt x="6686918" y="437730"/>
                  </a:lnTo>
                  <a:lnTo>
                    <a:pt x="6641592" y="451866"/>
                  </a:lnTo>
                  <a:lnTo>
                    <a:pt x="6625857" y="452958"/>
                  </a:lnTo>
                  <a:lnTo>
                    <a:pt x="6625857" y="520636"/>
                  </a:lnTo>
                  <a:lnTo>
                    <a:pt x="6674523" y="514692"/>
                  </a:lnTo>
                  <a:lnTo>
                    <a:pt x="6718173" y="497230"/>
                  </a:lnTo>
                  <a:lnTo>
                    <a:pt x="6756222" y="465988"/>
                  </a:lnTo>
                  <a:lnTo>
                    <a:pt x="6788632" y="419315"/>
                  </a:lnTo>
                  <a:lnTo>
                    <a:pt x="6814579" y="358444"/>
                  </a:lnTo>
                  <a:lnTo>
                    <a:pt x="6825589" y="321665"/>
                  </a:lnTo>
                  <a:lnTo>
                    <a:pt x="6835457" y="280695"/>
                  </a:lnTo>
                  <a:lnTo>
                    <a:pt x="6843738" y="234937"/>
                  </a:lnTo>
                  <a:lnTo>
                    <a:pt x="6850570" y="183896"/>
                  </a:lnTo>
                  <a:lnTo>
                    <a:pt x="6856019" y="127584"/>
                  </a:lnTo>
                  <a:lnTo>
                    <a:pt x="6860133" y="66014"/>
                  </a:lnTo>
                  <a:lnTo>
                    <a:pt x="7000646" y="66014"/>
                  </a:lnTo>
                  <a:lnTo>
                    <a:pt x="7000646" y="515442"/>
                  </a:lnTo>
                  <a:lnTo>
                    <a:pt x="7071817" y="515442"/>
                  </a:lnTo>
                  <a:lnTo>
                    <a:pt x="7070052" y="503910"/>
                  </a:lnTo>
                  <a:lnTo>
                    <a:pt x="7068667" y="490156"/>
                  </a:lnTo>
                  <a:lnTo>
                    <a:pt x="7066915" y="436003"/>
                  </a:lnTo>
                  <a:lnTo>
                    <a:pt x="7066445" y="391020"/>
                  </a:lnTo>
                  <a:lnTo>
                    <a:pt x="7066585" y="366242"/>
                  </a:lnTo>
                  <a:lnTo>
                    <a:pt x="7066597" y="134772"/>
                  </a:lnTo>
                  <a:lnTo>
                    <a:pt x="7066877" y="89331"/>
                  </a:lnTo>
                  <a:lnTo>
                    <a:pt x="7067817" y="50431"/>
                  </a:lnTo>
                  <a:lnTo>
                    <a:pt x="7070064" y="20332"/>
                  </a:lnTo>
                  <a:lnTo>
                    <a:pt x="7071817" y="8775"/>
                  </a:lnTo>
                  <a:close/>
                </a:path>
                <a:path w="15271115" h="1456689">
                  <a:moveTo>
                    <a:pt x="7199731" y="1296492"/>
                  </a:moveTo>
                  <a:lnTo>
                    <a:pt x="7173620" y="1233766"/>
                  </a:lnTo>
                  <a:lnTo>
                    <a:pt x="7159320" y="1196098"/>
                  </a:lnTo>
                  <a:lnTo>
                    <a:pt x="7151141" y="1173302"/>
                  </a:lnTo>
                  <a:lnTo>
                    <a:pt x="7147357" y="1162862"/>
                  </a:lnTo>
                  <a:lnTo>
                    <a:pt x="7127875" y="1109065"/>
                  </a:lnTo>
                  <a:lnTo>
                    <a:pt x="7062660" y="928928"/>
                  </a:lnTo>
                  <a:lnTo>
                    <a:pt x="7062660" y="1109065"/>
                  </a:lnTo>
                  <a:lnTo>
                    <a:pt x="6886702" y="1109065"/>
                  </a:lnTo>
                  <a:lnTo>
                    <a:pt x="6974154" y="857465"/>
                  </a:lnTo>
                  <a:lnTo>
                    <a:pt x="7062660" y="1109065"/>
                  </a:lnTo>
                  <a:lnTo>
                    <a:pt x="7062660" y="928928"/>
                  </a:lnTo>
                  <a:lnTo>
                    <a:pt x="7036790" y="857465"/>
                  </a:lnTo>
                  <a:lnTo>
                    <a:pt x="7012305" y="789825"/>
                  </a:lnTo>
                  <a:lnTo>
                    <a:pt x="6937718" y="789825"/>
                  </a:lnTo>
                  <a:lnTo>
                    <a:pt x="6798907" y="1173302"/>
                  </a:lnTo>
                  <a:lnTo>
                    <a:pt x="6782790" y="1216367"/>
                  </a:lnTo>
                  <a:lnTo>
                    <a:pt x="6765036" y="1261706"/>
                  </a:lnTo>
                  <a:lnTo>
                    <a:pt x="6754863" y="1285671"/>
                  </a:lnTo>
                  <a:lnTo>
                    <a:pt x="6750317" y="1296492"/>
                  </a:lnTo>
                  <a:lnTo>
                    <a:pt x="6821437" y="1296492"/>
                  </a:lnTo>
                  <a:lnTo>
                    <a:pt x="6867944" y="1162862"/>
                  </a:lnTo>
                  <a:lnTo>
                    <a:pt x="7081393" y="1162862"/>
                  </a:lnTo>
                  <a:lnTo>
                    <a:pt x="7128599" y="1296492"/>
                  </a:lnTo>
                  <a:lnTo>
                    <a:pt x="7199731" y="1296492"/>
                  </a:lnTo>
                  <a:close/>
                </a:path>
                <a:path w="15271115" h="1456689">
                  <a:moveTo>
                    <a:pt x="7605535" y="8775"/>
                  </a:moveTo>
                  <a:lnTo>
                    <a:pt x="7539596" y="8775"/>
                  </a:lnTo>
                  <a:lnTo>
                    <a:pt x="7539596" y="25400"/>
                  </a:lnTo>
                  <a:lnTo>
                    <a:pt x="7270661" y="399656"/>
                  </a:lnTo>
                  <a:lnTo>
                    <a:pt x="7270661" y="8775"/>
                  </a:lnTo>
                  <a:lnTo>
                    <a:pt x="7204710" y="8775"/>
                  </a:lnTo>
                  <a:lnTo>
                    <a:pt x="7206399" y="20332"/>
                  </a:lnTo>
                  <a:lnTo>
                    <a:pt x="7207694" y="34213"/>
                  </a:lnTo>
                  <a:lnTo>
                    <a:pt x="7209460" y="89357"/>
                  </a:lnTo>
                  <a:lnTo>
                    <a:pt x="7209714" y="134772"/>
                  </a:lnTo>
                  <a:lnTo>
                    <a:pt x="7209917" y="159727"/>
                  </a:lnTo>
                  <a:lnTo>
                    <a:pt x="7209917" y="515442"/>
                  </a:lnTo>
                  <a:lnTo>
                    <a:pt x="7270661" y="515442"/>
                  </a:lnTo>
                  <a:lnTo>
                    <a:pt x="7270661" y="498094"/>
                  </a:lnTo>
                  <a:lnTo>
                    <a:pt x="7539596" y="126263"/>
                  </a:lnTo>
                  <a:lnTo>
                    <a:pt x="7539596" y="515442"/>
                  </a:lnTo>
                  <a:lnTo>
                    <a:pt x="7605535" y="515442"/>
                  </a:lnTo>
                  <a:lnTo>
                    <a:pt x="7603769" y="503910"/>
                  </a:lnTo>
                  <a:lnTo>
                    <a:pt x="7602372" y="490156"/>
                  </a:lnTo>
                  <a:lnTo>
                    <a:pt x="7600709" y="436003"/>
                  </a:lnTo>
                  <a:lnTo>
                    <a:pt x="7600378" y="399656"/>
                  </a:lnTo>
                  <a:lnTo>
                    <a:pt x="7600378" y="111213"/>
                  </a:lnTo>
                  <a:lnTo>
                    <a:pt x="7601039" y="68961"/>
                  </a:lnTo>
                  <a:lnTo>
                    <a:pt x="7603757" y="20307"/>
                  </a:lnTo>
                  <a:lnTo>
                    <a:pt x="7605535" y="8775"/>
                  </a:lnTo>
                  <a:close/>
                </a:path>
                <a:path w="15271115" h="1456689">
                  <a:moveTo>
                    <a:pt x="7669454" y="1150734"/>
                  </a:moveTo>
                  <a:lnTo>
                    <a:pt x="7665199" y="1111567"/>
                  </a:lnTo>
                  <a:lnTo>
                    <a:pt x="7643876" y="1068539"/>
                  </a:lnTo>
                  <a:lnTo>
                    <a:pt x="7610602" y="1040206"/>
                  </a:lnTo>
                  <a:lnTo>
                    <a:pt x="7601775" y="1035570"/>
                  </a:lnTo>
                  <a:lnTo>
                    <a:pt x="7601775" y="1150734"/>
                  </a:lnTo>
                  <a:lnTo>
                    <a:pt x="7600632" y="1167765"/>
                  </a:lnTo>
                  <a:lnTo>
                    <a:pt x="7583894" y="1207312"/>
                  </a:lnTo>
                  <a:lnTo>
                    <a:pt x="7550823" y="1231112"/>
                  </a:lnTo>
                  <a:lnTo>
                    <a:pt x="7507173" y="1242364"/>
                  </a:lnTo>
                  <a:lnTo>
                    <a:pt x="7475093" y="1244447"/>
                  </a:lnTo>
                  <a:lnTo>
                    <a:pt x="7413307" y="1243749"/>
                  </a:lnTo>
                  <a:lnTo>
                    <a:pt x="7382916" y="1242796"/>
                  </a:lnTo>
                  <a:lnTo>
                    <a:pt x="7376185" y="1242695"/>
                  </a:lnTo>
                  <a:lnTo>
                    <a:pt x="7376185" y="1053566"/>
                  </a:lnTo>
                  <a:lnTo>
                    <a:pt x="7471600" y="1053566"/>
                  </a:lnTo>
                  <a:lnTo>
                    <a:pt x="7527176" y="1059383"/>
                  </a:lnTo>
                  <a:lnTo>
                    <a:pt x="7568247" y="1076820"/>
                  </a:lnTo>
                  <a:lnTo>
                    <a:pt x="7593330" y="1106881"/>
                  </a:lnTo>
                  <a:lnTo>
                    <a:pt x="7601775" y="1150734"/>
                  </a:lnTo>
                  <a:lnTo>
                    <a:pt x="7601775" y="1035570"/>
                  </a:lnTo>
                  <a:lnTo>
                    <a:pt x="7597749" y="1033449"/>
                  </a:lnTo>
                  <a:lnTo>
                    <a:pt x="7584745" y="1027607"/>
                  </a:lnTo>
                  <a:lnTo>
                    <a:pt x="7571613" y="1022731"/>
                  </a:lnTo>
                  <a:lnTo>
                    <a:pt x="7558367" y="1018857"/>
                  </a:lnTo>
                  <a:lnTo>
                    <a:pt x="7575372" y="1011237"/>
                  </a:lnTo>
                  <a:lnTo>
                    <a:pt x="7591031" y="1001903"/>
                  </a:lnTo>
                  <a:lnTo>
                    <a:pt x="7593825" y="999769"/>
                  </a:lnTo>
                  <a:lnTo>
                    <a:pt x="7605408" y="990955"/>
                  </a:lnTo>
                  <a:lnTo>
                    <a:pt x="7637145" y="947178"/>
                  </a:lnTo>
                  <a:lnTo>
                    <a:pt x="7643381" y="907808"/>
                  </a:lnTo>
                  <a:lnTo>
                    <a:pt x="7640447" y="876350"/>
                  </a:lnTo>
                  <a:lnTo>
                    <a:pt x="7631735" y="850049"/>
                  </a:lnTo>
                  <a:lnTo>
                    <a:pt x="7624915" y="840054"/>
                  </a:lnTo>
                  <a:lnTo>
                    <a:pt x="7617346" y="828941"/>
                  </a:lnTo>
                  <a:lnTo>
                    <a:pt x="7597407" y="813054"/>
                  </a:lnTo>
                  <a:lnTo>
                    <a:pt x="7575740" y="802982"/>
                  </a:lnTo>
                  <a:lnTo>
                    <a:pt x="7575740" y="918210"/>
                  </a:lnTo>
                  <a:lnTo>
                    <a:pt x="7574000" y="936523"/>
                  </a:lnTo>
                  <a:lnTo>
                    <a:pt x="7548473" y="978433"/>
                  </a:lnTo>
                  <a:lnTo>
                    <a:pt x="7511999" y="994384"/>
                  </a:lnTo>
                  <a:lnTo>
                    <a:pt x="7457745" y="999769"/>
                  </a:lnTo>
                  <a:lnTo>
                    <a:pt x="7376185" y="999769"/>
                  </a:lnTo>
                  <a:lnTo>
                    <a:pt x="7376185" y="841870"/>
                  </a:lnTo>
                  <a:lnTo>
                    <a:pt x="7382675" y="841527"/>
                  </a:lnTo>
                  <a:lnTo>
                    <a:pt x="7391057" y="841197"/>
                  </a:lnTo>
                  <a:lnTo>
                    <a:pt x="7440422" y="840155"/>
                  </a:lnTo>
                  <a:lnTo>
                    <a:pt x="7468362" y="840143"/>
                  </a:lnTo>
                  <a:lnTo>
                    <a:pt x="7494892" y="841349"/>
                  </a:lnTo>
                  <a:lnTo>
                    <a:pt x="7536154" y="851141"/>
                  </a:lnTo>
                  <a:lnTo>
                    <a:pt x="7569340" y="884123"/>
                  </a:lnTo>
                  <a:lnTo>
                    <a:pt x="7575740" y="918210"/>
                  </a:lnTo>
                  <a:lnTo>
                    <a:pt x="7575740" y="802982"/>
                  </a:lnTo>
                  <a:lnTo>
                    <a:pt x="7572235" y="801344"/>
                  </a:lnTo>
                  <a:lnTo>
                    <a:pt x="7542822" y="792975"/>
                  </a:lnTo>
                  <a:lnTo>
                    <a:pt x="7509230" y="787958"/>
                  </a:lnTo>
                  <a:lnTo>
                    <a:pt x="7471600" y="786333"/>
                  </a:lnTo>
                  <a:lnTo>
                    <a:pt x="7446048" y="786333"/>
                  </a:lnTo>
                  <a:lnTo>
                    <a:pt x="7397089" y="786650"/>
                  </a:lnTo>
                  <a:lnTo>
                    <a:pt x="7333589" y="788301"/>
                  </a:lnTo>
                  <a:lnTo>
                    <a:pt x="7317803" y="789012"/>
                  </a:lnTo>
                  <a:lnTo>
                    <a:pt x="7305040" y="789825"/>
                  </a:lnTo>
                  <a:lnTo>
                    <a:pt x="7306729" y="801674"/>
                  </a:lnTo>
                  <a:lnTo>
                    <a:pt x="7308024" y="816406"/>
                  </a:lnTo>
                  <a:lnTo>
                    <a:pt x="7309548" y="854532"/>
                  </a:lnTo>
                  <a:lnTo>
                    <a:pt x="7310044" y="924255"/>
                  </a:lnTo>
                  <a:lnTo>
                    <a:pt x="7310158" y="1167765"/>
                  </a:lnTo>
                  <a:lnTo>
                    <a:pt x="7310056" y="1182814"/>
                  </a:lnTo>
                  <a:lnTo>
                    <a:pt x="7309561" y="1231112"/>
                  </a:lnTo>
                  <a:lnTo>
                    <a:pt x="7307948" y="1270152"/>
                  </a:lnTo>
                  <a:lnTo>
                    <a:pt x="7305040" y="1296492"/>
                  </a:lnTo>
                  <a:lnTo>
                    <a:pt x="7316711" y="1297114"/>
                  </a:lnTo>
                  <a:lnTo>
                    <a:pt x="7369061" y="1298917"/>
                  </a:lnTo>
                  <a:lnTo>
                    <a:pt x="7391882" y="1299337"/>
                  </a:lnTo>
                  <a:lnTo>
                    <a:pt x="7473340" y="1299946"/>
                  </a:lnTo>
                  <a:lnTo>
                    <a:pt x="7505928" y="1298702"/>
                  </a:lnTo>
                  <a:lnTo>
                    <a:pt x="7561707" y="1288808"/>
                  </a:lnTo>
                  <a:lnTo>
                    <a:pt x="7605090" y="1269365"/>
                  </a:lnTo>
                  <a:lnTo>
                    <a:pt x="7634935" y="1244447"/>
                  </a:lnTo>
                  <a:lnTo>
                    <a:pt x="7636980" y="1242441"/>
                  </a:lnTo>
                  <a:lnTo>
                    <a:pt x="7648803" y="1226566"/>
                  </a:lnTo>
                  <a:lnTo>
                    <a:pt x="7657795" y="1209128"/>
                  </a:lnTo>
                  <a:lnTo>
                    <a:pt x="7664183" y="1190650"/>
                  </a:lnTo>
                  <a:lnTo>
                    <a:pt x="7668044" y="1171181"/>
                  </a:lnTo>
                  <a:lnTo>
                    <a:pt x="7669454" y="1150734"/>
                  </a:lnTo>
                  <a:close/>
                </a:path>
                <a:path w="15271115" h="1456689">
                  <a:moveTo>
                    <a:pt x="8103400" y="8775"/>
                  </a:moveTo>
                  <a:lnTo>
                    <a:pt x="8087220" y="7696"/>
                  </a:lnTo>
                  <a:lnTo>
                    <a:pt x="8078749" y="7264"/>
                  </a:lnTo>
                  <a:lnTo>
                    <a:pt x="8070062" y="7010"/>
                  </a:lnTo>
                  <a:lnTo>
                    <a:pt x="8050162" y="6248"/>
                  </a:lnTo>
                  <a:lnTo>
                    <a:pt x="8038643" y="5943"/>
                  </a:lnTo>
                  <a:lnTo>
                    <a:pt x="8032255" y="5880"/>
                  </a:lnTo>
                  <a:lnTo>
                    <a:pt x="8032255" y="62522"/>
                  </a:lnTo>
                  <a:lnTo>
                    <a:pt x="8032255" y="244754"/>
                  </a:lnTo>
                  <a:lnTo>
                    <a:pt x="7969771" y="244754"/>
                  </a:lnTo>
                  <a:lnTo>
                    <a:pt x="7944256" y="243268"/>
                  </a:lnTo>
                  <a:lnTo>
                    <a:pt x="7900848" y="231292"/>
                  </a:lnTo>
                  <a:lnTo>
                    <a:pt x="7868615" y="207492"/>
                  </a:lnTo>
                  <a:lnTo>
                    <a:pt x="7851940" y="172580"/>
                  </a:lnTo>
                  <a:lnTo>
                    <a:pt x="7850035" y="151028"/>
                  </a:lnTo>
                  <a:lnTo>
                    <a:pt x="7851724" y="130162"/>
                  </a:lnTo>
                  <a:lnTo>
                    <a:pt x="7877619" y="83718"/>
                  </a:lnTo>
                  <a:lnTo>
                    <a:pt x="7913522" y="66548"/>
                  </a:lnTo>
                  <a:lnTo>
                    <a:pt x="7966316" y="60820"/>
                  </a:lnTo>
                  <a:lnTo>
                    <a:pt x="7984274" y="60883"/>
                  </a:lnTo>
                  <a:lnTo>
                    <a:pt x="7992973" y="61036"/>
                  </a:lnTo>
                  <a:lnTo>
                    <a:pt x="8025066" y="62141"/>
                  </a:lnTo>
                  <a:lnTo>
                    <a:pt x="8032255" y="62522"/>
                  </a:lnTo>
                  <a:lnTo>
                    <a:pt x="8032255" y="5880"/>
                  </a:lnTo>
                  <a:lnTo>
                    <a:pt x="7978597" y="5270"/>
                  </a:lnTo>
                  <a:lnTo>
                    <a:pt x="7959369" y="5283"/>
                  </a:lnTo>
                  <a:lnTo>
                    <a:pt x="7919910" y="7645"/>
                  </a:lnTo>
                  <a:lnTo>
                    <a:pt x="7855178" y="26555"/>
                  </a:lnTo>
                  <a:lnTo>
                    <a:pt x="7809801" y="64376"/>
                  </a:lnTo>
                  <a:lnTo>
                    <a:pt x="7786789" y="120916"/>
                  </a:lnTo>
                  <a:lnTo>
                    <a:pt x="7784097" y="156235"/>
                  </a:lnTo>
                  <a:lnTo>
                    <a:pt x="7785443" y="177241"/>
                  </a:lnTo>
                  <a:lnTo>
                    <a:pt x="7796301" y="214096"/>
                  </a:lnTo>
                  <a:lnTo>
                    <a:pt x="7829766" y="256692"/>
                  </a:lnTo>
                  <a:lnTo>
                    <a:pt x="7858722" y="276682"/>
                  </a:lnTo>
                  <a:lnTo>
                    <a:pt x="7849070" y="283527"/>
                  </a:lnTo>
                  <a:lnTo>
                    <a:pt x="7817929" y="315722"/>
                  </a:lnTo>
                  <a:lnTo>
                    <a:pt x="7794511" y="357187"/>
                  </a:lnTo>
                  <a:lnTo>
                    <a:pt x="7779105" y="392087"/>
                  </a:lnTo>
                  <a:lnTo>
                    <a:pt x="7764335" y="431279"/>
                  </a:lnTo>
                  <a:lnTo>
                    <a:pt x="7750251" y="472884"/>
                  </a:lnTo>
                  <a:lnTo>
                    <a:pt x="7737246" y="515442"/>
                  </a:lnTo>
                  <a:lnTo>
                    <a:pt x="7811871" y="515442"/>
                  </a:lnTo>
                  <a:lnTo>
                    <a:pt x="7817828" y="489877"/>
                  </a:lnTo>
                  <a:lnTo>
                    <a:pt x="7823568" y="467131"/>
                  </a:lnTo>
                  <a:lnTo>
                    <a:pt x="7835265" y="427469"/>
                  </a:lnTo>
                  <a:lnTo>
                    <a:pt x="7853388" y="380504"/>
                  </a:lnTo>
                  <a:lnTo>
                    <a:pt x="7873365" y="345567"/>
                  </a:lnTo>
                  <a:lnTo>
                    <a:pt x="7901013" y="314159"/>
                  </a:lnTo>
                  <a:lnTo>
                    <a:pt x="7949984" y="298551"/>
                  </a:lnTo>
                  <a:lnTo>
                    <a:pt x="8032255" y="298551"/>
                  </a:lnTo>
                  <a:lnTo>
                    <a:pt x="8032255" y="515442"/>
                  </a:lnTo>
                  <a:lnTo>
                    <a:pt x="8103400" y="515442"/>
                  </a:lnTo>
                  <a:lnTo>
                    <a:pt x="8099285" y="473659"/>
                  </a:lnTo>
                  <a:lnTo>
                    <a:pt x="8098574" y="434771"/>
                  </a:lnTo>
                  <a:lnTo>
                    <a:pt x="8098206" y="392087"/>
                  </a:lnTo>
                  <a:lnTo>
                    <a:pt x="8098193" y="298551"/>
                  </a:lnTo>
                  <a:lnTo>
                    <a:pt x="8098193" y="244754"/>
                  </a:lnTo>
                  <a:lnTo>
                    <a:pt x="8098307" y="111988"/>
                  </a:lnTo>
                  <a:lnTo>
                    <a:pt x="8098891" y="73482"/>
                  </a:lnTo>
                  <a:lnTo>
                    <a:pt x="8100301" y="35344"/>
                  </a:lnTo>
                  <a:lnTo>
                    <a:pt x="8101622" y="20612"/>
                  </a:lnTo>
                  <a:lnTo>
                    <a:pt x="8103400" y="8775"/>
                  </a:lnTo>
                  <a:close/>
                </a:path>
                <a:path w="15271115" h="1456689">
                  <a:moveTo>
                    <a:pt x="8366176" y="1143800"/>
                  </a:moveTo>
                  <a:lnTo>
                    <a:pt x="8363293" y="1112913"/>
                  </a:lnTo>
                  <a:lnTo>
                    <a:pt x="8354682" y="1085151"/>
                  </a:lnTo>
                  <a:lnTo>
                    <a:pt x="8340357" y="1060615"/>
                  </a:lnTo>
                  <a:lnTo>
                    <a:pt x="8333727" y="1053566"/>
                  </a:lnTo>
                  <a:lnTo>
                    <a:pt x="8320354" y="1039342"/>
                  </a:lnTo>
                  <a:lnTo>
                    <a:pt x="8298485" y="1025055"/>
                  </a:lnTo>
                  <a:lnTo>
                    <a:pt x="8298485" y="1143800"/>
                  </a:lnTo>
                  <a:lnTo>
                    <a:pt x="8297380" y="1160945"/>
                  </a:lnTo>
                  <a:lnTo>
                    <a:pt x="8281479" y="1202118"/>
                  </a:lnTo>
                  <a:lnTo>
                    <a:pt x="8249780" y="1228572"/>
                  </a:lnTo>
                  <a:lnTo>
                    <a:pt x="8207095" y="1241933"/>
                  </a:lnTo>
                  <a:lnTo>
                    <a:pt x="8175295" y="1244447"/>
                  </a:lnTo>
                  <a:lnTo>
                    <a:pt x="8148053" y="1244206"/>
                  </a:lnTo>
                  <a:lnTo>
                    <a:pt x="8124787" y="1243749"/>
                  </a:lnTo>
                  <a:lnTo>
                    <a:pt x="8099184" y="1242796"/>
                  </a:lnTo>
                  <a:lnTo>
                    <a:pt x="8093735" y="1242695"/>
                  </a:lnTo>
                  <a:lnTo>
                    <a:pt x="8093735" y="1053566"/>
                  </a:lnTo>
                  <a:lnTo>
                    <a:pt x="8171802" y="1053566"/>
                  </a:lnTo>
                  <a:lnTo>
                    <a:pt x="8225587" y="1058799"/>
                  </a:lnTo>
                  <a:lnTo>
                    <a:pt x="8265503" y="1074737"/>
                  </a:lnTo>
                  <a:lnTo>
                    <a:pt x="8296237" y="1121397"/>
                  </a:lnTo>
                  <a:lnTo>
                    <a:pt x="8298485" y="1143800"/>
                  </a:lnTo>
                  <a:lnTo>
                    <a:pt x="8298485" y="1025055"/>
                  </a:lnTo>
                  <a:lnTo>
                    <a:pt x="8293862" y="1022019"/>
                  </a:lnTo>
                  <a:lnTo>
                    <a:pt x="8260258" y="1009611"/>
                  </a:lnTo>
                  <a:lnTo>
                    <a:pt x="8219567" y="1002182"/>
                  </a:lnTo>
                  <a:lnTo>
                    <a:pt x="8171802" y="999769"/>
                  </a:lnTo>
                  <a:lnTo>
                    <a:pt x="8093735" y="999769"/>
                  </a:lnTo>
                  <a:lnTo>
                    <a:pt x="8093735" y="847064"/>
                  </a:lnTo>
                  <a:lnTo>
                    <a:pt x="8181886" y="847064"/>
                  </a:lnTo>
                  <a:lnTo>
                    <a:pt x="8252130" y="847344"/>
                  </a:lnTo>
                  <a:lnTo>
                    <a:pt x="8291385" y="848296"/>
                  </a:lnTo>
                  <a:lnTo>
                    <a:pt x="8307629" y="849210"/>
                  </a:lnTo>
                  <a:lnTo>
                    <a:pt x="8321561" y="850531"/>
                  </a:lnTo>
                  <a:lnTo>
                    <a:pt x="8333206" y="852271"/>
                  </a:lnTo>
                  <a:lnTo>
                    <a:pt x="8333206" y="847064"/>
                  </a:lnTo>
                  <a:lnTo>
                    <a:pt x="8333206" y="789825"/>
                  </a:lnTo>
                  <a:lnTo>
                    <a:pt x="8022590" y="789825"/>
                  </a:lnTo>
                  <a:lnTo>
                    <a:pt x="8024279" y="801357"/>
                  </a:lnTo>
                  <a:lnTo>
                    <a:pt x="8025574" y="815200"/>
                  </a:lnTo>
                  <a:lnTo>
                    <a:pt x="8027340" y="870407"/>
                  </a:lnTo>
                  <a:lnTo>
                    <a:pt x="8027594" y="915682"/>
                  </a:lnTo>
                  <a:lnTo>
                    <a:pt x="8027797" y="940777"/>
                  </a:lnTo>
                  <a:lnTo>
                    <a:pt x="8027733" y="1160945"/>
                  </a:lnTo>
                  <a:lnTo>
                    <a:pt x="8027136" y="1228572"/>
                  </a:lnTo>
                  <a:lnTo>
                    <a:pt x="8025498" y="1270152"/>
                  </a:lnTo>
                  <a:lnTo>
                    <a:pt x="8022590" y="1296492"/>
                  </a:lnTo>
                  <a:lnTo>
                    <a:pt x="8026946" y="1296492"/>
                  </a:lnTo>
                  <a:lnTo>
                    <a:pt x="8036128" y="1297012"/>
                  </a:lnTo>
                  <a:lnTo>
                    <a:pt x="8071866" y="1298219"/>
                  </a:lnTo>
                  <a:lnTo>
                    <a:pt x="8120799" y="1299425"/>
                  </a:lnTo>
                  <a:lnTo>
                    <a:pt x="8173910" y="1299946"/>
                  </a:lnTo>
                  <a:lnTo>
                    <a:pt x="8205648" y="1298562"/>
                  </a:lnTo>
                  <a:lnTo>
                    <a:pt x="8260118" y="1287716"/>
                  </a:lnTo>
                  <a:lnTo>
                    <a:pt x="8302879" y="1266774"/>
                  </a:lnTo>
                  <a:lnTo>
                    <a:pt x="8334261" y="1238135"/>
                  </a:lnTo>
                  <a:lnTo>
                    <a:pt x="8354720" y="1203147"/>
                  </a:lnTo>
                  <a:lnTo>
                    <a:pt x="8364855" y="1164272"/>
                  </a:lnTo>
                  <a:lnTo>
                    <a:pt x="8366176" y="1143800"/>
                  </a:lnTo>
                  <a:close/>
                </a:path>
                <a:path w="15271115" h="1456689">
                  <a:moveTo>
                    <a:pt x="8646820" y="8775"/>
                  </a:moveTo>
                  <a:lnTo>
                    <a:pt x="8575675" y="8775"/>
                  </a:lnTo>
                  <a:lnTo>
                    <a:pt x="8575675" y="225666"/>
                  </a:lnTo>
                  <a:lnTo>
                    <a:pt x="8322335" y="225666"/>
                  </a:lnTo>
                  <a:lnTo>
                    <a:pt x="8322335" y="8775"/>
                  </a:lnTo>
                  <a:lnTo>
                    <a:pt x="8251190" y="8788"/>
                  </a:lnTo>
                  <a:lnTo>
                    <a:pt x="8252879" y="20307"/>
                  </a:lnTo>
                  <a:lnTo>
                    <a:pt x="8254174" y="34150"/>
                  </a:lnTo>
                  <a:lnTo>
                    <a:pt x="8255940" y="89357"/>
                  </a:lnTo>
                  <a:lnTo>
                    <a:pt x="8256194" y="134632"/>
                  </a:lnTo>
                  <a:lnTo>
                    <a:pt x="8256397" y="159727"/>
                  </a:lnTo>
                  <a:lnTo>
                    <a:pt x="8256397" y="364490"/>
                  </a:lnTo>
                  <a:lnTo>
                    <a:pt x="8256333" y="389382"/>
                  </a:lnTo>
                  <a:lnTo>
                    <a:pt x="8255940" y="434682"/>
                  </a:lnTo>
                  <a:lnTo>
                    <a:pt x="8255101" y="473760"/>
                  </a:lnTo>
                  <a:lnTo>
                    <a:pt x="8251190" y="515442"/>
                  </a:lnTo>
                  <a:lnTo>
                    <a:pt x="8322335" y="515442"/>
                  </a:lnTo>
                  <a:lnTo>
                    <a:pt x="8322335" y="281165"/>
                  </a:lnTo>
                  <a:lnTo>
                    <a:pt x="8575675" y="281165"/>
                  </a:lnTo>
                  <a:lnTo>
                    <a:pt x="8575675" y="515442"/>
                  </a:lnTo>
                  <a:lnTo>
                    <a:pt x="8646820" y="515442"/>
                  </a:lnTo>
                  <a:lnTo>
                    <a:pt x="8642718" y="473659"/>
                  </a:lnTo>
                  <a:lnTo>
                    <a:pt x="8641994" y="434771"/>
                  </a:lnTo>
                  <a:lnTo>
                    <a:pt x="8641626" y="389394"/>
                  </a:lnTo>
                  <a:lnTo>
                    <a:pt x="8641626" y="134772"/>
                  </a:lnTo>
                  <a:lnTo>
                    <a:pt x="8641880" y="89331"/>
                  </a:lnTo>
                  <a:lnTo>
                    <a:pt x="8642833" y="50431"/>
                  </a:lnTo>
                  <a:lnTo>
                    <a:pt x="8645055" y="20332"/>
                  </a:lnTo>
                  <a:lnTo>
                    <a:pt x="8646820" y="8775"/>
                  </a:lnTo>
                  <a:close/>
                </a:path>
                <a:path w="15271115" h="1456689">
                  <a:moveTo>
                    <a:pt x="9065781" y="1039698"/>
                  </a:moveTo>
                  <a:lnTo>
                    <a:pt x="9064015" y="999604"/>
                  </a:lnTo>
                  <a:lnTo>
                    <a:pt x="9049956" y="929030"/>
                  </a:lnTo>
                  <a:lnTo>
                    <a:pt x="9022448" y="871639"/>
                  </a:lnTo>
                  <a:lnTo>
                    <a:pt x="8998090" y="840803"/>
                  </a:lnTo>
                  <a:lnTo>
                    <a:pt x="8998090" y="1048321"/>
                  </a:lnTo>
                  <a:lnTo>
                    <a:pt x="8995651" y="1091958"/>
                  </a:lnTo>
                  <a:lnTo>
                    <a:pt x="8988438" y="1130528"/>
                  </a:lnTo>
                  <a:lnTo>
                    <a:pt x="8960117" y="1192555"/>
                  </a:lnTo>
                  <a:lnTo>
                    <a:pt x="8916200" y="1231480"/>
                  </a:lnTo>
                  <a:lnTo>
                    <a:pt x="8861031" y="1244447"/>
                  </a:lnTo>
                  <a:lnTo>
                    <a:pt x="8830272" y="1240967"/>
                  </a:lnTo>
                  <a:lnTo>
                    <a:pt x="8779256" y="1213091"/>
                  </a:lnTo>
                  <a:lnTo>
                    <a:pt x="8742947" y="1158417"/>
                  </a:lnTo>
                  <a:lnTo>
                    <a:pt x="8724405" y="1082967"/>
                  </a:lnTo>
                  <a:lnTo>
                    <a:pt x="8722208" y="1037945"/>
                  </a:lnTo>
                  <a:lnTo>
                    <a:pt x="8723262" y="1008913"/>
                  </a:lnTo>
                  <a:lnTo>
                    <a:pt x="8723528" y="1006716"/>
                  </a:lnTo>
                  <a:lnTo>
                    <a:pt x="8726475" y="981837"/>
                  </a:lnTo>
                  <a:lnTo>
                    <a:pt x="8739378" y="933843"/>
                  </a:lnTo>
                  <a:lnTo>
                    <a:pt x="8760015" y="894664"/>
                  </a:lnTo>
                  <a:lnTo>
                    <a:pt x="8787790" y="865822"/>
                  </a:lnTo>
                  <a:lnTo>
                    <a:pt x="8821572" y="847864"/>
                  </a:lnTo>
                  <a:lnTo>
                    <a:pt x="8861031" y="841870"/>
                  </a:lnTo>
                  <a:lnTo>
                    <a:pt x="8891067" y="845299"/>
                  </a:lnTo>
                  <a:lnTo>
                    <a:pt x="8941105" y="872832"/>
                  </a:lnTo>
                  <a:lnTo>
                    <a:pt x="8977351" y="927150"/>
                  </a:lnTo>
                  <a:lnTo>
                    <a:pt x="8995639" y="1002728"/>
                  </a:lnTo>
                  <a:lnTo>
                    <a:pt x="8998090" y="1048321"/>
                  </a:lnTo>
                  <a:lnTo>
                    <a:pt x="8998090" y="840803"/>
                  </a:lnTo>
                  <a:lnTo>
                    <a:pt x="8963762" y="811149"/>
                  </a:lnTo>
                  <a:lnTo>
                    <a:pt x="8915946" y="788619"/>
                  </a:lnTo>
                  <a:lnTo>
                    <a:pt x="8864524" y="781126"/>
                  </a:lnTo>
                  <a:lnTo>
                    <a:pt x="8844394" y="782231"/>
                  </a:lnTo>
                  <a:lnTo>
                    <a:pt x="8805456" y="791210"/>
                  </a:lnTo>
                  <a:lnTo>
                    <a:pt x="8768677" y="809193"/>
                  </a:lnTo>
                  <a:lnTo>
                    <a:pt x="8735568" y="835317"/>
                  </a:lnTo>
                  <a:lnTo>
                    <a:pt x="8706891" y="869683"/>
                  </a:lnTo>
                  <a:lnTo>
                    <a:pt x="8683942" y="911364"/>
                  </a:lnTo>
                  <a:lnTo>
                    <a:pt x="8667471" y="960437"/>
                  </a:lnTo>
                  <a:lnTo>
                    <a:pt x="8660079" y="1006716"/>
                  </a:lnTo>
                  <a:lnTo>
                    <a:pt x="8571255" y="1006716"/>
                  </a:lnTo>
                  <a:lnTo>
                    <a:pt x="8571255" y="789825"/>
                  </a:lnTo>
                  <a:lnTo>
                    <a:pt x="8500110" y="789825"/>
                  </a:lnTo>
                  <a:lnTo>
                    <a:pt x="8501799" y="801357"/>
                  </a:lnTo>
                  <a:lnTo>
                    <a:pt x="8503094" y="815200"/>
                  </a:lnTo>
                  <a:lnTo>
                    <a:pt x="8504022" y="831405"/>
                  </a:lnTo>
                  <a:lnTo>
                    <a:pt x="8504618" y="850011"/>
                  </a:lnTo>
                  <a:lnTo>
                    <a:pt x="8504860" y="870407"/>
                  </a:lnTo>
                  <a:lnTo>
                    <a:pt x="8505088" y="911364"/>
                  </a:lnTo>
                  <a:lnTo>
                    <a:pt x="8505203" y="927150"/>
                  </a:lnTo>
                  <a:lnTo>
                    <a:pt x="8505253" y="1170432"/>
                  </a:lnTo>
                  <a:lnTo>
                    <a:pt x="8504847" y="1216825"/>
                  </a:lnTo>
                  <a:lnTo>
                    <a:pt x="8503018" y="1271028"/>
                  </a:lnTo>
                  <a:lnTo>
                    <a:pt x="8500110" y="1296492"/>
                  </a:lnTo>
                  <a:lnTo>
                    <a:pt x="8571255" y="1296492"/>
                  </a:lnTo>
                  <a:lnTo>
                    <a:pt x="8571255" y="1062215"/>
                  </a:lnTo>
                  <a:lnTo>
                    <a:pt x="8658657" y="1062215"/>
                  </a:lnTo>
                  <a:lnTo>
                    <a:pt x="8659673" y="1086510"/>
                  </a:lnTo>
                  <a:lnTo>
                    <a:pt x="8664727" y="1123264"/>
                  </a:lnTo>
                  <a:lnTo>
                    <a:pt x="8685238" y="1187335"/>
                  </a:lnTo>
                  <a:lnTo>
                    <a:pt x="8716912" y="1238161"/>
                  </a:lnTo>
                  <a:lnTo>
                    <a:pt x="8757945" y="1275156"/>
                  </a:lnTo>
                  <a:lnTo>
                    <a:pt x="8805558" y="1297546"/>
                  </a:lnTo>
                  <a:lnTo>
                    <a:pt x="8857577" y="1305179"/>
                  </a:lnTo>
                  <a:lnTo>
                    <a:pt x="8877490" y="1304023"/>
                  </a:lnTo>
                  <a:lnTo>
                    <a:pt x="8916225" y="1294917"/>
                  </a:lnTo>
                  <a:lnTo>
                    <a:pt x="8953221" y="1277061"/>
                  </a:lnTo>
                  <a:lnTo>
                    <a:pt x="8986533" y="1250886"/>
                  </a:lnTo>
                  <a:lnTo>
                    <a:pt x="8992730" y="1244447"/>
                  </a:lnTo>
                  <a:lnTo>
                    <a:pt x="9001925" y="1234897"/>
                  </a:lnTo>
                  <a:lnTo>
                    <a:pt x="9028239" y="1196822"/>
                  </a:lnTo>
                  <a:lnTo>
                    <a:pt x="9048598" y="1151432"/>
                  </a:lnTo>
                  <a:lnTo>
                    <a:pt x="9061450" y="1098727"/>
                  </a:lnTo>
                  <a:lnTo>
                    <a:pt x="9064676" y="1069949"/>
                  </a:lnTo>
                  <a:lnTo>
                    <a:pt x="9065781" y="1039698"/>
                  </a:lnTo>
                  <a:close/>
                </a:path>
                <a:path w="15271115" h="1456689">
                  <a:moveTo>
                    <a:pt x="9195575" y="8775"/>
                  </a:moveTo>
                  <a:lnTo>
                    <a:pt x="9129636" y="8775"/>
                  </a:lnTo>
                  <a:lnTo>
                    <a:pt x="9129636" y="25400"/>
                  </a:lnTo>
                  <a:lnTo>
                    <a:pt x="8860701" y="399656"/>
                  </a:lnTo>
                  <a:lnTo>
                    <a:pt x="8860701" y="8775"/>
                  </a:lnTo>
                  <a:lnTo>
                    <a:pt x="8794750" y="8775"/>
                  </a:lnTo>
                  <a:lnTo>
                    <a:pt x="8796439" y="20332"/>
                  </a:lnTo>
                  <a:lnTo>
                    <a:pt x="8797734" y="34213"/>
                  </a:lnTo>
                  <a:lnTo>
                    <a:pt x="8799500" y="89357"/>
                  </a:lnTo>
                  <a:lnTo>
                    <a:pt x="8799754" y="134772"/>
                  </a:lnTo>
                  <a:lnTo>
                    <a:pt x="8799957" y="159727"/>
                  </a:lnTo>
                  <a:lnTo>
                    <a:pt x="8799957" y="515442"/>
                  </a:lnTo>
                  <a:lnTo>
                    <a:pt x="8860701" y="515442"/>
                  </a:lnTo>
                  <a:lnTo>
                    <a:pt x="8860701" y="498094"/>
                  </a:lnTo>
                  <a:lnTo>
                    <a:pt x="9129636" y="126263"/>
                  </a:lnTo>
                  <a:lnTo>
                    <a:pt x="9129636" y="515442"/>
                  </a:lnTo>
                  <a:lnTo>
                    <a:pt x="9195575" y="515442"/>
                  </a:lnTo>
                  <a:lnTo>
                    <a:pt x="9193809" y="503910"/>
                  </a:lnTo>
                  <a:lnTo>
                    <a:pt x="9192412" y="490156"/>
                  </a:lnTo>
                  <a:lnTo>
                    <a:pt x="9190749" y="436003"/>
                  </a:lnTo>
                  <a:lnTo>
                    <a:pt x="9190418" y="399656"/>
                  </a:lnTo>
                  <a:lnTo>
                    <a:pt x="9190418" y="111213"/>
                  </a:lnTo>
                  <a:lnTo>
                    <a:pt x="9191079" y="68961"/>
                  </a:lnTo>
                  <a:lnTo>
                    <a:pt x="9193797" y="20307"/>
                  </a:lnTo>
                  <a:lnTo>
                    <a:pt x="9195575" y="8775"/>
                  </a:lnTo>
                  <a:close/>
                </a:path>
                <a:path w="15271115" h="1456689">
                  <a:moveTo>
                    <a:pt x="9655581" y="1239240"/>
                  </a:moveTo>
                  <a:lnTo>
                    <a:pt x="9591345" y="1239240"/>
                  </a:lnTo>
                  <a:lnTo>
                    <a:pt x="9591434" y="890752"/>
                  </a:lnTo>
                  <a:lnTo>
                    <a:pt x="9592043" y="849134"/>
                  </a:lnTo>
                  <a:lnTo>
                    <a:pt x="9594825" y="801331"/>
                  </a:lnTo>
                  <a:lnTo>
                    <a:pt x="9596577" y="789825"/>
                  </a:lnTo>
                  <a:lnTo>
                    <a:pt x="9525406" y="789825"/>
                  </a:lnTo>
                  <a:lnTo>
                    <a:pt x="9525406" y="847064"/>
                  </a:lnTo>
                  <a:lnTo>
                    <a:pt x="9525406" y="1239240"/>
                  </a:lnTo>
                  <a:lnTo>
                    <a:pt x="9292869" y="1239240"/>
                  </a:lnTo>
                  <a:lnTo>
                    <a:pt x="9316402" y="1190993"/>
                  </a:lnTo>
                  <a:lnTo>
                    <a:pt x="9337421" y="1142365"/>
                  </a:lnTo>
                  <a:lnTo>
                    <a:pt x="9355938" y="1093431"/>
                  </a:lnTo>
                  <a:lnTo>
                    <a:pt x="9371990" y="1044194"/>
                  </a:lnTo>
                  <a:lnTo>
                    <a:pt x="9385579" y="994778"/>
                  </a:lnTo>
                  <a:lnTo>
                    <a:pt x="9396857" y="945426"/>
                  </a:lnTo>
                  <a:lnTo>
                    <a:pt x="9405849" y="896188"/>
                  </a:lnTo>
                  <a:lnTo>
                    <a:pt x="9412605" y="847064"/>
                  </a:lnTo>
                  <a:lnTo>
                    <a:pt x="9525406" y="847064"/>
                  </a:lnTo>
                  <a:lnTo>
                    <a:pt x="9525406" y="789825"/>
                  </a:lnTo>
                  <a:lnTo>
                    <a:pt x="9351874" y="789825"/>
                  </a:lnTo>
                  <a:lnTo>
                    <a:pt x="9347784" y="836117"/>
                  </a:lnTo>
                  <a:lnTo>
                    <a:pt x="9341663" y="882269"/>
                  </a:lnTo>
                  <a:lnTo>
                    <a:pt x="9333547" y="928357"/>
                  </a:lnTo>
                  <a:lnTo>
                    <a:pt x="9323464" y="974382"/>
                  </a:lnTo>
                  <a:lnTo>
                    <a:pt x="9311449" y="1020406"/>
                  </a:lnTo>
                  <a:lnTo>
                    <a:pt x="9297327" y="1065834"/>
                  </a:lnTo>
                  <a:lnTo>
                    <a:pt x="9281236" y="1110373"/>
                  </a:lnTo>
                  <a:lnTo>
                    <a:pt x="9263240" y="1154087"/>
                  </a:lnTo>
                  <a:lnTo>
                    <a:pt x="9243377" y="1197025"/>
                  </a:lnTo>
                  <a:lnTo>
                    <a:pt x="9221737" y="1239240"/>
                  </a:lnTo>
                  <a:lnTo>
                    <a:pt x="9166225" y="1239240"/>
                  </a:lnTo>
                  <a:lnTo>
                    <a:pt x="9166225" y="1456131"/>
                  </a:lnTo>
                  <a:lnTo>
                    <a:pt x="9223477" y="1456131"/>
                  </a:lnTo>
                  <a:lnTo>
                    <a:pt x="9223527" y="1444726"/>
                  </a:lnTo>
                  <a:lnTo>
                    <a:pt x="9223692" y="1432394"/>
                  </a:lnTo>
                  <a:lnTo>
                    <a:pt x="9224861" y="1390688"/>
                  </a:lnTo>
                  <a:lnTo>
                    <a:pt x="9227820" y="1347330"/>
                  </a:lnTo>
                  <a:lnTo>
                    <a:pt x="9233027" y="1307871"/>
                  </a:lnTo>
                  <a:lnTo>
                    <a:pt x="9235630" y="1296492"/>
                  </a:lnTo>
                  <a:lnTo>
                    <a:pt x="9586150" y="1296492"/>
                  </a:lnTo>
                  <a:lnTo>
                    <a:pt x="9593961" y="1347330"/>
                  </a:lnTo>
                  <a:lnTo>
                    <a:pt x="9596768" y="1390815"/>
                  </a:lnTo>
                  <a:lnTo>
                    <a:pt x="9598000" y="1432394"/>
                  </a:lnTo>
                  <a:lnTo>
                    <a:pt x="9598292" y="1456131"/>
                  </a:lnTo>
                  <a:lnTo>
                    <a:pt x="9655581" y="1456131"/>
                  </a:lnTo>
                  <a:lnTo>
                    <a:pt x="9655581" y="1296492"/>
                  </a:lnTo>
                  <a:lnTo>
                    <a:pt x="9655581" y="1239240"/>
                  </a:lnTo>
                  <a:close/>
                </a:path>
                <a:path w="15271115" h="1456689">
                  <a:moveTo>
                    <a:pt x="9693440" y="8775"/>
                  </a:moveTo>
                  <a:lnTo>
                    <a:pt x="9677260" y="7696"/>
                  </a:lnTo>
                  <a:lnTo>
                    <a:pt x="9668789" y="7264"/>
                  </a:lnTo>
                  <a:lnTo>
                    <a:pt x="9660103" y="7010"/>
                  </a:lnTo>
                  <a:lnTo>
                    <a:pt x="9640202" y="6248"/>
                  </a:lnTo>
                  <a:lnTo>
                    <a:pt x="9628683" y="5943"/>
                  </a:lnTo>
                  <a:lnTo>
                    <a:pt x="9622295" y="5880"/>
                  </a:lnTo>
                  <a:lnTo>
                    <a:pt x="9622295" y="62522"/>
                  </a:lnTo>
                  <a:lnTo>
                    <a:pt x="9622295" y="244754"/>
                  </a:lnTo>
                  <a:lnTo>
                    <a:pt x="9559811" y="244754"/>
                  </a:lnTo>
                  <a:lnTo>
                    <a:pt x="9534296" y="243268"/>
                  </a:lnTo>
                  <a:lnTo>
                    <a:pt x="9490888" y="231292"/>
                  </a:lnTo>
                  <a:lnTo>
                    <a:pt x="9458655" y="207492"/>
                  </a:lnTo>
                  <a:lnTo>
                    <a:pt x="9441980" y="172580"/>
                  </a:lnTo>
                  <a:lnTo>
                    <a:pt x="9440075" y="151028"/>
                  </a:lnTo>
                  <a:lnTo>
                    <a:pt x="9441764" y="130162"/>
                  </a:lnTo>
                  <a:lnTo>
                    <a:pt x="9467659" y="83718"/>
                  </a:lnTo>
                  <a:lnTo>
                    <a:pt x="9503562" y="66548"/>
                  </a:lnTo>
                  <a:lnTo>
                    <a:pt x="9556356" y="60820"/>
                  </a:lnTo>
                  <a:lnTo>
                    <a:pt x="9574314" y="60883"/>
                  </a:lnTo>
                  <a:lnTo>
                    <a:pt x="9583014" y="61036"/>
                  </a:lnTo>
                  <a:lnTo>
                    <a:pt x="9615106" y="62141"/>
                  </a:lnTo>
                  <a:lnTo>
                    <a:pt x="9622295" y="62522"/>
                  </a:lnTo>
                  <a:lnTo>
                    <a:pt x="9622295" y="5880"/>
                  </a:lnTo>
                  <a:lnTo>
                    <a:pt x="9568637" y="5270"/>
                  </a:lnTo>
                  <a:lnTo>
                    <a:pt x="9549409" y="5283"/>
                  </a:lnTo>
                  <a:lnTo>
                    <a:pt x="9509950" y="7645"/>
                  </a:lnTo>
                  <a:lnTo>
                    <a:pt x="9445219" y="26555"/>
                  </a:lnTo>
                  <a:lnTo>
                    <a:pt x="9399841" y="64376"/>
                  </a:lnTo>
                  <a:lnTo>
                    <a:pt x="9376829" y="120916"/>
                  </a:lnTo>
                  <a:lnTo>
                    <a:pt x="9374137" y="156235"/>
                  </a:lnTo>
                  <a:lnTo>
                    <a:pt x="9375483" y="177241"/>
                  </a:lnTo>
                  <a:lnTo>
                    <a:pt x="9386341" y="214096"/>
                  </a:lnTo>
                  <a:lnTo>
                    <a:pt x="9419806" y="256692"/>
                  </a:lnTo>
                  <a:lnTo>
                    <a:pt x="9448762" y="276682"/>
                  </a:lnTo>
                  <a:lnTo>
                    <a:pt x="9439110" y="283527"/>
                  </a:lnTo>
                  <a:lnTo>
                    <a:pt x="9407969" y="315722"/>
                  </a:lnTo>
                  <a:lnTo>
                    <a:pt x="9384551" y="357187"/>
                  </a:lnTo>
                  <a:lnTo>
                    <a:pt x="9369146" y="392087"/>
                  </a:lnTo>
                  <a:lnTo>
                    <a:pt x="9354375" y="431279"/>
                  </a:lnTo>
                  <a:lnTo>
                    <a:pt x="9340291" y="472884"/>
                  </a:lnTo>
                  <a:lnTo>
                    <a:pt x="9327286" y="515442"/>
                  </a:lnTo>
                  <a:lnTo>
                    <a:pt x="9401912" y="515442"/>
                  </a:lnTo>
                  <a:lnTo>
                    <a:pt x="9407868" y="489877"/>
                  </a:lnTo>
                  <a:lnTo>
                    <a:pt x="9413608" y="467131"/>
                  </a:lnTo>
                  <a:lnTo>
                    <a:pt x="9425305" y="427469"/>
                  </a:lnTo>
                  <a:lnTo>
                    <a:pt x="9443428" y="380504"/>
                  </a:lnTo>
                  <a:lnTo>
                    <a:pt x="9463405" y="345567"/>
                  </a:lnTo>
                  <a:lnTo>
                    <a:pt x="9491053" y="314159"/>
                  </a:lnTo>
                  <a:lnTo>
                    <a:pt x="9540024" y="298551"/>
                  </a:lnTo>
                  <a:lnTo>
                    <a:pt x="9622295" y="298551"/>
                  </a:lnTo>
                  <a:lnTo>
                    <a:pt x="9622295" y="515442"/>
                  </a:lnTo>
                  <a:lnTo>
                    <a:pt x="9693440" y="515442"/>
                  </a:lnTo>
                  <a:lnTo>
                    <a:pt x="9689325" y="473659"/>
                  </a:lnTo>
                  <a:lnTo>
                    <a:pt x="9688614" y="434771"/>
                  </a:lnTo>
                  <a:lnTo>
                    <a:pt x="9688246" y="392087"/>
                  </a:lnTo>
                  <a:lnTo>
                    <a:pt x="9688233" y="298551"/>
                  </a:lnTo>
                  <a:lnTo>
                    <a:pt x="9688233" y="244754"/>
                  </a:lnTo>
                  <a:lnTo>
                    <a:pt x="9688347" y="111988"/>
                  </a:lnTo>
                  <a:lnTo>
                    <a:pt x="9688932" y="73482"/>
                  </a:lnTo>
                  <a:lnTo>
                    <a:pt x="9690341" y="35344"/>
                  </a:lnTo>
                  <a:lnTo>
                    <a:pt x="9691662" y="20612"/>
                  </a:lnTo>
                  <a:lnTo>
                    <a:pt x="9693440" y="8775"/>
                  </a:lnTo>
                  <a:close/>
                </a:path>
                <a:path w="15271115" h="1456689">
                  <a:moveTo>
                    <a:pt x="10339197" y="1296492"/>
                  </a:moveTo>
                  <a:lnTo>
                    <a:pt x="10327627" y="1253731"/>
                  </a:lnTo>
                  <a:lnTo>
                    <a:pt x="10315042" y="1211643"/>
                  </a:lnTo>
                  <a:lnTo>
                    <a:pt x="10301491" y="1171409"/>
                  </a:lnTo>
                  <a:lnTo>
                    <a:pt x="10287800" y="1134770"/>
                  </a:lnTo>
                  <a:lnTo>
                    <a:pt x="10267505" y="1089456"/>
                  </a:lnTo>
                  <a:lnTo>
                    <a:pt x="10233292" y="1043546"/>
                  </a:lnTo>
                  <a:lnTo>
                    <a:pt x="10198621" y="1025804"/>
                  </a:lnTo>
                  <a:lnTo>
                    <a:pt x="10205174" y="1021092"/>
                  </a:lnTo>
                  <a:lnTo>
                    <a:pt x="10231933" y="988021"/>
                  </a:lnTo>
                  <a:lnTo>
                    <a:pt x="10248773" y="942695"/>
                  </a:lnTo>
                  <a:lnTo>
                    <a:pt x="10256926" y="903135"/>
                  </a:lnTo>
                  <a:lnTo>
                    <a:pt x="10258692" y="894245"/>
                  </a:lnTo>
                  <a:lnTo>
                    <a:pt x="10273995" y="856018"/>
                  </a:lnTo>
                  <a:lnTo>
                    <a:pt x="10291229" y="843419"/>
                  </a:lnTo>
                  <a:lnTo>
                    <a:pt x="10299268" y="843572"/>
                  </a:lnTo>
                  <a:lnTo>
                    <a:pt x="10308501" y="843572"/>
                  </a:lnTo>
                  <a:lnTo>
                    <a:pt x="10316375" y="845121"/>
                  </a:lnTo>
                  <a:lnTo>
                    <a:pt x="10323563" y="848817"/>
                  </a:lnTo>
                  <a:lnTo>
                    <a:pt x="10324795" y="843419"/>
                  </a:lnTo>
                  <a:lnTo>
                    <a:pt x="10337444" y="788073"/>
                  </a:lnTo>
                  <a:lnTo>
                    <a:pt x="10332339" y="785990"/>
                  </a:lnTo>
                  <a:lnTo>
                    <a:pt x="10325379" y="784009"/>
                  </a:lnTo>
                  <a:lnTo>
                    <a:pt x="10317467" y="783031"/>
                  </a:lnTo>
                  <a:lnTo>
                    <a:pt x="10309250" y="781761"/>
                  </a:lnTo>
                  <a:lnTo>
                    <a:pt x="10301326" y="781050"/>
                  </a:lnTo>
                  <a:lnTo>
                    <a:pt x="10294048" y="781126"/>
                  </a:lnTo>
                  <a:lnTo>
                    <a:pt x="10273843" y="783056"/>
                  </a:lnTo>
                  <a:lnTo>
                    <a:pt x="10228110" y="812368"/>
                  </a:lnTo>
                  <a:lnTo>
                    <a:pt x="10207815" y="856615"/>
                  </a:lnTo>
                  <a:lnTo>
                    <a:pt x="10196868" y="898321"/>
                  </a:lnTo>
                  <a:lnTo>
                    <a:pt x="10193401" y="912660"/>
                  </a:lnTo>
                  <a:lnTo>
                    <a:pt x="10189604" y="926592"/>
                  </a:lnTo>
                  <a:lnTo>
                    <a:pt x="10174313" y="963320"/>
                  </a:lnTo>
                  <a:lnTo>
                    <a:pt x="10142220" y="995934"/>
                  </a:lnTo>
                  <a:lnTo>
                    <a:pt x="10106660" y="1004963"/>
                  </a:lnTo>
                  <a:lnTo>
                    <a:pt x="10082339" y="1004963"/>
                  </a:lnTo>
                  <a:lnTo>
                    <a:pt x="10082339" y="789825"/>
                  </a:lnTo>
                  <a:lnTo>
                    <a:pt x="10016401" y="789825"/>
                  </a:lnTo>
                  <a:lnTo>
                    <a:pt x="10016401" y="1004963"/>
                  </a:lnTo>
                  <a:lnTo>
                    <a:pt x="9992131" y="1004963"/>
                  </a:lnTo>
                  <a:lnTo>
                    <a:pt x="9947402" y="990460"/>
                  </a:lnTo>
                  <a:lnTo>
                    <a:pt x="9918776" y="951839"/>
                  </a:lnTo>
                  <a:lnTo>
                    <a:pt x="9905492" y="912533"/>
                  </a:lnTo>
                  <a:lnTo>
                    <a:pt x="9901872" y="898220"/>
                  </a:lnTo>
                  <a:lnTo>
                    <a:pt x="9894506" y="870216"/>
                  </a:lnTo>
                  <a:lnTo>
                    <a:pt x="9890963" y="856615"/>
                  </a:lnTo>
                  <a:lnTo>
                    <a:pt x="9886836" y="843597"/>
                  </a:lnTo>
                  <a:lnTo>
                    <a:pt x="9886759" y="843419"/>
                  </a:lnTo>
                  <a:lnTo>
                    <a:pt x="9881997" y="831811"/>
                  </a:lnTo>
                  <a:lnTo>
                    <a:pt x="9857740" y="798690"/>
                  </a:lnTo>
                  <a:lnTo>
                    <a:pt x="9804705" y="781126"/>
                  </a:lnTo>
                  <a:lnTo>
                    <a:pt x="9797288" y="781126"/>
                  </a:lnTo>
                  <a:lnTo>
                    <a:pt x="9789262" y="781469"/>
                  </a:lnTo>
                  <a:lnTo>
                    <a:pt x="9781349" y="783056"/>
                  </a:lnTo>
                  <a:lnTo>
                    <a:pt x="9773361" y="784301"/>
                  </a:lnTo>
                  <a:lnTo>
                    <a:pt x="9766313" y="785698"/>
                  </a:lnTo>
                  <a:lnTo>
                    <a:pt x="9761347" y="788073"/>
                  </a:lnTo>
                  <a:lnTo>
                    <a:pt x="9775241" y="848817"/>
                  </a:lnTo>
                  <a:lnTo>
                    <a:pt x="9782150" y="845324"/>
                  </a:lnTo>
                  <a:lnTo>
                    <a:pt x="9789871" y="843419"/>
                  </a:lnTo>
                  <a:lnTo>
                    <a:pt x="9799510" y="843572"/>
                  </a:lnTo>
                  <a:lnTo>
                    <a:pt x="9807600" y="843572"/>
                  </a:lnTo>
                  <a:lnTo>
                    <a:pt x="9814433" y="845959"/>
                  </a:lnTo>
                  <a:lnTo>
                    <a:pt x="9820504" y="851750"/>
                  </a:lnTo>
                  <a:lnTo>
                    <a:pt x="9826396" y="857211"/>
                  </a:lnTo>
                  <a:lnTo>
                    <a:pt x="9830879" y="864057"/>
                  </a:lnTo>
                  <a:lnTo>
                    <a:pt x="9842030" y="903135"/>
                  </a:lnTo>
                  <a:lnTo>
                    <a:pt x="9843745" y="912660"/>
                  </a:lnTo>
                  <a:lnTo>
                    <a:pt x="9845586" y="922274"/>
                  </a:lnTo>
                  <a:lnTo>
                    <a:pt x="9855924" y="963002"/>
                  </a:lnTo>
                  <a:lnTo>
                    <a:pt x="9873666" y="999553"/>
                  </a:lnTo>
                  <a:lnTo>
                    <a:pt x="9900158" y="1025804"/>
                  </a:lnTo>
                  <a:lnTo>
                    <a:pt x="9891789" y="1028814"/>
                  </a:lnTo>
                  <a:lnTo>
                    <a:pt x="9855657" y="1056093"/>
                  </a:lnTo>
                  <a:lnTo>
                    <a:pt x="9831095" y="1095171"/>
                  </a:lnTo>
                  <a:lnTo>
                    <a:pt x="9808337" y="1146695"/>
                  </a:lnTo>
                  <a:lnTo>
                    <a:pt x="9792868" y="1187284"/>
                  </a:lnTo>
                  <a:lnTo>
                    <a:pt x="9778136" y="1231163"/>
                  </a:lnTo>
                  <a:lnTo>
                    <a:pt x="9765119" y="1275041"/>
                  </a:lnTo>
                  <a:lnTo>
                    <a:pt x="9759594" y="1296492"/>
                  </a:lnTo>
                  <a:lnTo>
                    <a:pt x="9834232" y="1296492"/>
                  </a:lnTo>
                  <a:lnTo>
                    <a:pt x="9843059" y="1258874"/>
                  </a:lnTo>
                  <a:lnTo>
                    <a:pt x="9851898" y="1224838"/>
                  </a:lnTo>
                  <a:lnTo>
                    <a:pt x="9869614" y="1167904"/>
                  </a:lnTo>
                  <a:lnTo>
                    <a:pt x="9888639" y="1123861"/>
                  </a:lnTo>
                  <a:lnTo>
                    <a:pt x="9910547" y="1091742"/>
                  </a:lnTo>
                  <a:lnTo>
                    <a:pt x="9948139" y="1065276"/>
                  </a:lnTo>
                  <a:lnTo>
                    <a:pt x="9976485" y="1060513"/>
                  </a:lnTo>
                  <a:lnTo>
                    <a:pt x="10016401" y="1060513"/>
                  </a:lnTo>
                  <a:lnTo>
                    <a:pt x="10016401" y="1296492"/>
                  </a:lnTo>
                  <a:lnTo>
                    <a:pt x="10082339" y="1296492"/>
                  </a:lnTo>
                  <a:lnTo>
                    <a:pt x="10082339" y="1060513"/>
                  </a:lnTo>
                  <a:lnTo>
                    <a:pt x="10122268" y="1060513"/>
                  </a:lnTo>
                  <a:lnTo>
                    <a:pt x="10167290" y="1073569"/>
                  </a:lnTo>
                  <a:lnTo>
                    <a:pt x="10199446" y="1106347"/>
                  </a:lnTo>
                  <a:lnTo>
                    <a:pt x="10219944" y="1144435"/>
                  </a:lnTo>
                  <a:lnTo>
                    <a:pt x="10237991" y="1194625"/>
                  </a:lnTo>
                  <a:lnTo>
                    <a:pt x="10255694" y="1258912"/>
                  </a:lnTo>
                  <a:lnTo>
                    <a:pt x="10264559" y="1296492"/>
                  </a:lnTo>
                  <a:lnTo>
                    <a:pt x="10339197" y="1296492"/>
                  </a:lnTo>
                  <a:close/>
                </a:path>
                <a:path w="15271115" h="1456689">
                  <a:moveTo>
                    <a:pt x="10361117" y="8775"/>
                  </a:moveTo>
                  <a:lnTo>
                    <a:pt x="10060940" y="8788"/>
                  </a:lnTo>
                  <a:lnTo>
                    <a:pt x="10062629" y="20307"/>
                  </a:lnTo>
                  <a:lnTo>
                    <a:pt x="10063924" y="34150"/>
                  </a:lnTo>
                  <a:lnTo>
                    <a:pt x="10065690" y="89357"/>
                  </a:lnTo>
                  <a:lnTo>
                    <a:pt x="10065944" y="134632"/>
                  </a:lnTo>
                  <a:lnTo>
                    <a:pt x="10066147" y="159727"/>
                  </a:lnTo>
                  <a:lnTo>
                    <a:pt x="10066147" y="364490"/>
                  </a:lnTo>
                  <a:lnTo>
                    <a:pt x="10066083" y="389382"/>
                  </a:lnTo>
                  <a:lnTo>
                    <a:pt x="10065690" y="434682"/>
                  </a:lnTo>
                  <a:lnTo>
                    <a:pt x="10064852" y="473760"/>
                  </a:lnTo>
                  <a:lnTo>
                    <a:pt x="10060940" y="515442"/>
                  </a:lnTo>
                  <a:lnTo>
                    <a:pt x="10132085" y="515442"/>
                  </a:lnTo>
                  <a:lnTo>
                    <a:pt x="10132085" y="66014"/>
                  </a:lnTo>
                  <a:lnTo>
                    <a:pt x="10234701" y="66027"/>
                  </a:lnTo>
                  <a:lnTo>
                    <a:pt x="10280104" y="66294"/>
                  </a:lnTo>
                  <a:lnTo>
                    <a:pt x="10319321" y="67246"/>
                  </a:lnTo>
                  <a:lnTo>
                    <a:pt x="10361117" y="71221"/>
                  </a:lnTo>
                  <a:lnTo>
                    <a:pt x="10361117" y="8775"/>
                  </a:lnTo>
                  <a:close/>
                </a:path>
                <a:path w="15271115" h="1456689">
                  <a:moveTo>
                    <a:pt x="10791774" y="1234020"/>
                  </a:moveTo>
                  <a:lnTo>
                    <a:pt x="10752430" y="1237729"/>
                  </a:lnTo>
                  <a:lnTo>
                    <a:pt x="10696321" y="1238885"/>
                  </a:lnTo>
                  <a:lnTo>
                    <a:pt x="10673652" y="1239037"/>
                  </a:lnTo>
                  <a:lnTo>
                    <a:pt x="10649128" y="1239240"/>
                  </a:lnTo>
                  <a:lnTo>
                    <a:pt x="10557535" y="1239240"/>
                  </a:lnTo>
                  <a:lnTo>
                    <a:pt x="10557535" y="1058760"/>
                  </a:lnTo>
                  <a:lnTo>
                    <a:pt x="10755338" y="1058760"/>
                  </a:lnTo>
                  <a:lnTo>
                    <a:pt x="10755338" y="1003223"/>
                  </a:lnTo>
                  <a:lnTo>
                    <a:pt x="10557535" y="1003223"/>
                  </a:lnTo>
                  <a:lnTo>
                    <a:pt x="10557535" y="847064"/>
                  </a:lnTo>
                  <a:lnTo>
                    <a:pt x="10781373" y="847064"/>
                  </a:lnTo>
                  <a:lnTo>
                    <a:pt x="10781373" y="789825"/>
                  </a:lnTo>
                  <a:lnTo>
                    <a:pt x="10486390" y="789838"/>
                  </a:lnTo>
                  <a:lnTo>
                    <a:pt x="10488079" y="801357"/>
                  </a:lnTo>
                  <a:lnTo>
                    <a:pt x="10489374" y="815200"/>
                  </a:lnTo>
                  <a:lnTo>
                    <a:pt x="10491140" y="870407"/>
                  </a:lnTo>
                  <a:lnTo>
                    <a:pt x="10491394" y="915682"/>
                  </a:lnTo>
                  <a:lnTo>
                    <a:pt x="10491597" y="940777"/>
                  </a:lnTo>
                  <a:lnTo>
                    <a:pt x="10491597" y="1145540"/>
                  </a:lnTo>
                  <a:lnTo>
                    <a:pt x="10491533" y="1170432"/>
                  </a:lnTo>
                  <a:lnTo>
                    <a:pt x="10491140" y="1215732"/>
                  </a:lnTo>
                  <a:lnTo>
                    <a:pt x="10490302" y="1254810"/>
                  </a:lnTo>
                  <a:lnTo>
                    <a:pt x="10486390" y="1296492"/>
                  </a:lnTo>
                  <a:lnTo>
                    <a:pt x="10791774" y="1296492"/>
                  </a:lnTo>
                  <a:lnTo>
                    <a:pt x="10791774" y="1234020"/>
                  </a:lnTo>
                  <a:close/>
                </a:path>
                <a:path w="15271115" h="1456689">
                  <a:moveTo>
                    <a:pt x="10796232" y="157975"/>
                  </a:moveTo>
                  <a:lnTo>
                    <a:pt x="10793082" y="122313"/>
                  </a:lnTo>
                  <a:lnTo>
                    <a:pt x="10783672" y="91325"/>
                  </a:lnTo>
                  <a:lnTo>
                    <a:pt x="10768051" y="65074"/>
                  </a:lnTo>
                  <a:lnTo>
                    <a:pt x="10763720" y="60820"/>
                  </a:lnTo>
                  <a:lnTo>
                    <a:pt x="10746245" y="43637"/>
                  </a:lnTo>
                  <a:lnTo>
                    <a:pt x="10730255" y="33769"/>
                  </a:lnTo>
                  <a:lnTo>
                    <a:pt x="10730255" y="164922"/>
                  </a:lnTo>
                  <a:lnTo>
                    <a:pt x="10729557" y="178536"/>
                  </a:lnTo>
                  <a:lnTo>
                    <a:pt x="10719676" y="216471"/>
                  </a:lnTo>
                  <a:lnTo>
                    <a:pt x="10694721" y="246748"/>
                  </a:lnTo>
                  <a:lnTo>
                    <a:pt x="10650080" y="265277"/>
                  </a:lnTo>
                  <a:lnTo>
                    <a:pt x="10607091" y="269024"/>
                  </a:lnTo>
                  <a:lnTo>
                    <a:pt x="10597426" y="268960"/>
                  </a:lnTo>
                  <a:lnTo>
                    <a:pt x="10552468" y="267258"/>
                  </a:lnTo>
                  <a:lnTo>
                    <a:pt x="10535945" y="265569"/>
                  </a:lnTo>
                  <a:lnTo>
                    <a:pt x="10535945" y="62522"/>
                  </a:lnTo>
                  <a:lnTo>
                    <a:pt x="10561053" y="61531"/>
                  </a:lnTo>
                  <a:lnTo>
                    <a:pt x="10586720" y="60947"/>
                  </a:lnTo>
                  <a:lnTo>
                    <a:pt x="10611498" y="60934"/>
                  </a:lnTo>
                  <a:lnTo>
                    <a:pt x="10630637" y="61709"/>
                  </a:lnTo>
                  <a:lnTo>
                    <a:pt x="10681526" y="75222"/>
                  </a:lnTo>
                  <a:lnTo>
                    <a:pt x="10712653" y="102031"/>
                  </a:lnTo>
                  <a:lnTo>
                    <a:pt x="10727360" y="138176"/>
                  </a:lnTo>
                  <a:lnTo>
                    <a:pt x="10730255" y="164922"/>
                  </a:lnTo>
                  <a:lnTo>
                    <a:pt x="10730255" y="33769"/>
                  </a:lnTo>
                  <a:lnTo>
                    <a:pt x="10719067" y="26847"/>
                  </a:lnTo>
                  <a:lnTo>
                    <a:pt x="10687622" y="14833"/>
                  </a:lnTo>
                  <a:lnTo>
                    <a:pt x="10651985" y="7632"/>
                  </a:lnTo>
                  <a:lnTo>
                    <a:pt x="10612260" y="5283"/>
                  </a:lnTo>
                  <a:lnTo>
                    <a:pt x="10594035" y="5283"/>
                  </a:lnTo>
                  <a:lnTo>
                    <a:pt x="10576179" y="5346"/>
                  </a:lnTo>
                  <a:lnTo>
                    <a:pt x="10558704" y="5600"/>
                  </a:lnTo>
                  <a:lnTo>
                    <a:pt x="10510774" y="6972"/>
                  </a:lnTo>
                  <a:lnTo>
                    <a:pt x="10464495" y="8750"/>
                  </a:lnTo>
                  <a:lnTo>
                    <a:pt x="10464800" y="8775"/>
                  </a:lnTo>
                  <a:lnTo>
                    <a:pt x="10466489" y="20624"/>
                  </a:lnTo>
                  <a:lnTo>
                    <a:pt x="10469308" y="73482"/>
                  </a:lnTo>
                  <a:lnTo>
                    <a:pt x="10469778" y="138176"/>
                  </a:lnTo>
                  <a:lnTo>
                    <a:pt x="10469867" y="151295"/>
                  </a:lnTo>
                  <a:lnTo>
                    <a:pt x="10469943" y="389407"/>
                  </a:lnTo>
                  <a:lnTo>
                    <a:pt x="10469550" y="434873"/>
                  </a:lnTo>
                  <a:lnTo>
                    <a:pt x="10468712" y="473862"/>
                  </a:lnTo>
                  <a:lnTo>
                    <a:pt x="10464800" y="515442"/>
                  </a:lnTo>
                  <a:lnTo>
                    <a:pt x="10541140" y="515442"/>
                  </a:lnTo>
                  <a:lnTo>
                    <a:pt x="10537330" y="473760"/>
                  </a:lnTo>
                  <a:lnTo>
                    <a:pt x="10536390" y="434682"/>
                  </a:lnTo>
                  <a:lnTo>
                    <a:pt x="10535857" y="389407"/>
                  </a:lnTo>
                  <a:lnTo>
                    <a:pt x="10535945" y="319366"/>
                  </a:lnTo>
                  <a:lnTo>
                    <a:pt x="10544569" y="320141"/>
                  </a:lnTo>
                  <a:lnTo>
                    <a:pt x="10553548" y="320776"/>
                  </a:lnTo>
                  <a:lnTo>
                    <a:pt x="10573055" y="321945"/>
                  </a:lnTo>
                  <a:lnTo>
                    <a:pt x="10582999" y="322313"/>
                  </a:lnTo>
                  <a:lnTo>
                    <a:pt x="10592791" y="322554"/>
                  </a:lnTo>
                  <a:lnTo>
                    <a:pt x="10612260" y="322821"/>
                  </a:lnTo>
                  <a:lnTo>
                    <a:pt x="10652836" y="320027"/>
                  </a:lnTo>
                  <a:lnTo>
                    <a:pt x="10655681" y="319366"/>
                  </a:lnTo>
                  <a:lnTo>
                    <a:pt x="10688841" y="311683"/>
                  </a:lnTo>
                  <a:lnTo>
                    <a:pt x="10720261" y="297840"/>
                  </a:lnTo>
                  <a:lnTo>
                    <a:pt x="10747121" y="278561"/>
                  </a:lnTo>
                  <a:lnTo>
                    <a:pt x="10755579" y="269024"/>
                  </a:lnTo>
                  <a:lnTo>
                    <a:pt x="10768559" y="254406"/>
                  </a:lnTo>
                  <a:lnTo>
                    <a:pt x="10783837" y="226212"/>
                  </a:lnTo>
                  <a:lnTo>
                    <a:pt x="10793032" y="194056"/>
                  </a:lnTo>
                  <a:lnTo>
                    <a:pt x="10796232" y="157975"/>
                  </a:lnTo>
                  <a:close/>
                </a:path>
                <a:path w="15271115" h="1456689">
                  <a:moveTo>
                    <a:pt x="11277816" y="789825"/>
                  </a:moveTo>
                  <a:lnTo>
                    <a:pt x="10877017" y="789825"/>
                  </a:lnTo>
                  <a:lnTo>
                    <a:pt x="10877017" y="854011"/>
                  </a:lnTo>
                  <a:lnTo>
                    <a:pt x="10887329" y="851966"/>
                  </a:lnTo>
                  <a:lnTo>
                    <a:pt x="10897591" y="850315"/>
                  </a:lnTo>
                  <a:lnTo>
                    <a:pt x="10939437" y="847369"/>
                  </a:lnTo>
                  <a:lnTo>
                    <a:pt x="10962030" y="847064"/>
                  </a:lnTo>
                  <a:lnTo>
                    <a:pt x="11043564" y="847064"/>
                  </a:lnTo>
                  <a:lnTo>
                    <a:pt x="11043564" y="1145540"/>
                  </a:lnTo>
                  <a:lnTo>
                    <a:pt x="11043450" y="1170432"/>
                  </a:lnTo>
                  <a:lnTo>
                    <a:pt x="11042790" y="1215732"/>
                  </a:lnTo>
                  <a:lnTo>
                    <a:pt x="11041532" y="1254810"/>
                  </a:lnTo>
                  <a:lnTo>
                    <a:pt x="11036668" y="1296492"/>
                  </a:lnTo>
                  <a:lnTo>
                    <a:pt x="11116386" y="1296492"/>
                  </a:lnTo>
                  <a:lnTo>
                    <a:pt x="11111535" y="1254709"/>
                  </a:lnTo>
                  <a:lnTo>
                    <a:pt x="11110214" y="1215821"/>
                  </a:lnTo>
                  <a:lnTo>
                    <a:pt x="11109554" y="1170444"/>
                  </a:lnTo>
                  <a:lnTo>
                    <a:pt x="11109541" y="1145540"/>
                  </a:lnTo>
                  <a:lnTo>
                    <a:pt x="11109541" y="847064"/>
                  </a:lnTo>
                  <a:lnTo>
                    <a:pt x="11192853" y="847064"/>
                  </a:lnTo>
                  <a:lnTo>
                    <a:pt x="11204410" y="847140"/>
                  </a:lnTo>
                  <a:lnTo>
                    <a:pt x="11246828" y="849058"/>
                  </a:lnTo>
                  <a:lnTo>
                    <a:pt x="11277816" y="854011"/>
                  </a:lnTo>
                  <a:lnTo>
                    <a:pt x="11277816" y="789825"/>
                  </a:lnTo>
                  <a:close/>
                </a:path>
                <a:path w="15271115" h="1456689">
                  <a:moveTo>
                    <a:pt x="11314519" y="515442"/>
                  </a:moveTo>
                  <a:lnTo>
                    <a:pt x="11309795" y="504507"/>
                  </a:lnTo>
                  <a:lnTo>
                    <a:pt x="11304803" y="492874"/>
                  </a:lnTo>
                  <a:lnTo>
                    <a:pt x="11299647" y="480555"/>
                  </a:lnTo>
                  <a:lnTo>
                    <a:pt x="11294440" y="467537"/>
                  </a:lnTo>
                  <a:lnTo>
                    <a:pt x="11288433" y="452716"/>
                  </a:lnTo>
                  <a:lnTo>
                    <a:pt x="11281639" y="435203"/>
                  </a:lnTo>
                  <a:lnTo>
                    <a:pt x="11274108" y="415048"/>
                  </a:lnTo>
                  <a:lnTo>
                    <a:pt x="11262093" y="381812"/>
                  </a:lnTo>
                  <a:lnTo>
                    <a:pt x="11242624" y="328015"/>
                  </a:lnTo>
                  <a:lnTo>
                    <a:pt x="11177486" y="148094"/>
                  </a:lnTo>
                  <a:lnTo>
                    <a:pt x="11177486" y="328015"/>
                  </a:lnTo>
                  <a:lnTo>
                    <a:pt x="11001502" y="328015"/>
                  </a:lnTo>
                  <a:lnTo>
                    <a:pt x="11088967" y="76415"/>
                  </a:lnTo>
                  <a:lnTo>
                    <a:pt x="11177486" y="328015"/>
                  </a:lnTo>
                  <a:lnTo>
                    <a:pt x="11177486" y="148094"/>
                  </a:lnTo>
                  <a:lnTo>
                    <a:pt x="11151540" y="76415"/>
                  </a:lnTo>
                  <a:lnTo>
                    <a:pt x="11127067" y="8775"/>
                  </a:lnTo>
                  <a:lnTo>
                    <a:pt x="11052518" y="8775"/>
                  </a:lnTo>
                  <a:lnTo>
                    <a:pt x="10913707" y="392252"/>
                  </a:lnTo>
                  <a:lnTo>
                    <a:pt x="10897591" y="435317"/>
                  </a:lnTo>
                  <a:lnTo>
                    <a:pt x="10879836" y="480656"/>
                  </a:lnTo>
                  <a:lnTo>
                    <a:pt x="10869663" y="504621"/>
                  </a:lnTo>
                  <a:lnTo>
                    <a:pt x="10865117" y="515442"/>
                  </a:lnTo>
                  <a:lnTo>
                    <a:pt x="10936237" y="515442"/>
                  </a:lnTo>
                  <a:lnTo>
                    <a:pt x="10982744" y="381812"/>
                  </a:lnTo>
                  <a:lnTo>
                    <a:pt x="11196155" y="381812"/>
                  </a:lnTo>
                  <a:lnTo>
                    <a:pt x="11243399" y="515442"/>
                  </a:lnTo>
                  <a:lnTo>
                    <a:pt x="11314519" y="515442"/>
                  </a:lnTo>
                  <a:close/>
                </a:path>
                <a:path w="15271115" h="1456689">
                  <a:moveTo>
                    <a:pt x="11792039" y="1296492"/>
                  </a:moveTo>
                  <a:lnTo>
                    <a:pt x="11787315" y="1285557"/>
                  </a:lnTo>
                  <a:lnTo>
                    <a:pt x="11782323" y="1273924"/>
                  </a:lnTo>
                  <a:lnTo>
                    <a:pt x="11777167" y="1261605"/>
                  </a:lnTo>
                  <a:lnTo>
                    <a:pt x="11771960" y="1248587"/>
                  </a:lnTo>
                  <a:lnTo>
                    <a:pt x="11765953" y="1233766"/>
                  </a:lnTo>
                  <a:lnTo>
                    <a:pt x="11759159" y="1216253"/>
                  </a:lnTo>
                  <a:lnTo>
                    <a:pt x="11751628" y="1196098"/>
                  </a:lnTo>
                  <a:lnTo>
                    <a:pt x="11739613" y="1162862"/>
                  </a:lnTo>
                  <a:lnTo>
                    <a:pt x="11720144" y="1109065"/>
                  </a:lnTo>
                  <a:lnTo>
                    <a:pt x="11655006" y="929144"/>
                  </a:lnTo>
                  <a:lnTo>
                    <a:pt x="11655006" y="1109065"/>
                  </a:lnTo>
                  <a:lnTo>
                    <a:pt x="11478984" y="1109065"/>
                  </a:lnTo>
                  <a:lnTo>
                    <a:pt x="11566487" y="857465"/>
                  </a:lnTo>
                  <a:lnTo>
                    <a:pt x="11655006" y="1109065"/>
                  </a:lnTo>
                  <a:lnTo>
                    <a:pt x="11655006" y="929144"/>
                  </a:lnTo>
                  <a:lnTo>
                    <a:pt x="11629060" y="857465"/>
                  </a:lnTo>
                  <a:lnTo>
                    <a:pt x="11604587" y="789825"/>
                  </a:lnTo>
                  <a:lnTo>
                    <a:pt x="11530038" y="789825"/>
                  </a:lnTo>
                  <a:lnTo>
                    <a:pt x="11391227" y="1173302"/>
                  </a:lnTo>
                  <a:lnTo>
                    <a:pt x="11375136" y="1216367"/>
                  </a:lnTo>
                  <a:lnTo>
                    <a:pt x="11357343" y="1261706"/>
                  </a:lnTo>
                  <a:lnTo>
                    <a:pt x="11347133" y="1285671"/>
                  </a:lnTo>
                  <a:lnTo>
                    <a:pt x="11342586" y="1296492"/>
                  </a:lnTo>
                  <a:lnTo>
                    <a:pt x="11413706" y="1296492"/>
                  </a:lnTo>
                  <a:lnTo>
                    <a:pt x="11460315" y="1162862"/>
                  </a:lnTo>
                  <a:lnTo>
                    <a:pt x="11673675" y="1162862"/>
                  </a:lnTo>
                  <a:lnTo>
                    <a:pt x="11720919" y="1296492"/>
                  </a:lnTo>
                  <a:lnTo>
                    <a:pt x="11792039" y="1296492"/>
                  </a:lnTo>
                  <a:close/>
                </a:path>
                <a:path w="15271115" h="1456689">
                  <a:moveTo>
                    <a:pt x="12002859" y="515442"/>
                  </a:moveTo>
                  <a:lnTo>
                    <a:pt x="11991365" y="472681"/>
                  </a:lnTo>
                  <a:lnTo>
                    <a:pt x="11978729" y="430593"/>
                  </a:lnTo>
                  <a:lnTo>
                    <a:pt x="11965178" y="390359"/>
                  </a:lnTo>
                  <a:lnTo>
                    <a:pt x="11951551" y="353720"/>
                  </a:lnTo>
                  <a:lnTo>
                    <a:pt x="11931218" y="308406"/>
                  </a:lnTo>
                  <a:lnTo>
                    <a:pt x="11896979" y="262496"/>
                  </a:lnTo>
                  <a:lnTo>
                    <a:pt x="11862270" y="244754"/>
                  </a:lnTo>
                  <a:lnTo>
                    <a:pt x="11868849" y="240042"/>
                  </a:lnTo>
                  <a:lnTo>
                    <a:pt x="11895607" y="206971"/>
                  </a:lnTo>
                  <a:lnTo>
                    <a:pt x="11912435" y="161645"/>
                  </a:lnTo>
                  <a:lnTo>
                    <a:pt x="11920563" y="122085"/>
                  </a:lnTo>
                  <a:lnTo>
                    <a:pt x="11922392" y="113195"/>
                  </a:lnTo>
                  <a:lnTo>
                    <a:pt x="11937695" y="74968"/>
                  </a:lnTo>
                  <a:lnTo>
                    <a:pt x="11954980" y="62369"/>
                  </a:lnTo>
                  <a:lnTo>
                    <a:pt x="11962981" y="62522"/>
                  </a:lnTo>
                  <a:lnTo>
                    <a:pt x="11972252" y="62522"/>
                  </a:lnTo>
                  <a:lnTo>
                    <a:pt x="11980126" y="64071"/>
                  </a:lnTo>
                  <a:lnTo>
                    <a:pt x="11987238" y="67767"/>
                  </a:lnTo>
                  <a:lnTo>
                    <a:pt x="11988470" y="62369"/>
                  </a:lnTo>
                  <a:lnTo>
                    <a:pt x="12001208" y="7023"/>
                  </a:lnTo>
                  <a:lnTo>
                    <a:pt x="11996001" y="4940"/>
                  </a:lnTo>
                  <a:lnTo>
                    <a:pt x="11989016" y="2959"/>
                  </a:lnTo>
                  <a:lnTo>
                    <a:pt x="11981142" y="1981"/>
                  </a:lnTo>
                  <a:lnTo>
                    <a:pt x="11973014" y="711"/>
                  </a:lnTo>
                  <a:lnTo>
                    <a:pt x="11965013" y="0"/>
                  </a:lnTo>
                  <a:lnTo>
                    <a:pt x="11957774" y="76"/>
                  </a:lnTo>
                  <a:lnTo>
                    <a:pt x="11937568" y="2006"/>
                  </a:lnTo>
                  <a:lnTo>
                    <a:pt x="11891861" y="31318"/>
                  </a:lnTo>
                  <a:lnTo>
                    <a:pt x="11871541" y="75565"/>
                  </a:lnTo>
                  <a:lnTo>
                    <a:pt x="11860568" y="117271"/>
                  </a:lnTo>
                  <a:lnTo>
                    <a:pt x="11857063" y="131610"/>
                  </a:lnTo>
                  <a:lnTo>
                    <a:pt x="11853291" y="145542"/>
                  </a:lnTo>
                  <a:lnTo>
                    <a:pt x="11838013" y="182270"/>
                  </a:lnTo>
                  <a:lnTo>
                    <a:pt x="11805882" y="214884"/>
                  </a:lnTo>
                  <a:lnTo>
                    <a:pt x="11770322" y="223913"/>
                  </a:lnTo>
                  <a:lnTo>
                    <a:pt x="11746065" y="223913"/>
                  </a:lnTo>
                  <a:lnTo>
                    <a:pt x="11746065" y="8775"/>
                  </a:lnTo>
                  <a:lnTo>
                    <a:pt x="11680152" y="8775"/>
                  </a:lnTo>
                  <a:lnTo>
                    <a:pt x="11680152" y="223913"/>
                  </a:lnTo>
                  <a:lnTo>
                    <a:pt x="11655768" y="223913"/>
                  </a:lnTo>
                  <a:lnTo>
                    <a:pt x="11611077" y="209410"/>
                  </a:lnTo>
                  <a:lnTo>
                    <a:pt x="11582527" y="170789"/>
                  </a:lnTo>
                  <a:lnTo>
                    <a:pt x="11569243" y="131483"/>
                  </a:lnTo>
                  <a:lnTo>
                    <a:pt x="11565573" y="117170"/>
                  </a:lnTo>
                  <a:lnTo>
                    <a:pt x="11558207" y="89166"/>
                  </a:lnTo>
                  <a:lnTo>
                    <a:pt x="11545697" y="50761"/>
                  </a:lnTo>
                  <a:lnTo>
                    <a:pt x="11521465" y="17640"/>
                  </a:lnTo>
                  <a:lnTo>
                    <a:pt x="11468443" y="76"/>
                  </a:lnTo>
                  <a:lnTo>
                    <a:pt x="11460950" y="76"/>
                  </a:lnTo>
                  <a:lnTo>
                    <a:pt x="11452949" y="419"/>
                  </a:lnTo>
                  <a:lnTo>
                    <a:pt x="11445100" y="2006"/>
                  </a:lnTo>
                  <a:lnTo>
                    <a:pt x="11437074" y="3251"/>
                  </a:lnTo>
                  <a:lnTo>
                    <a:pt x="11429962" y="4648"/>
                  </a:lnTo>
                  <a:lnTo>
                    <a:pt x="11425009" y="7023"/>
                  </a:lnTo>
                  <a:lnTo>
                    <a:pt x="11438979" y="67767"/>
                  </a:lnTo>
                  <a:lnTo>
                    <a:pt x="11445837" y="64274"/>
                  </a:lnTo>
                  <a:lnTo>
                    <a:pt x="11453584" y="62369"/>
                  </a:lnTo>
                  <a:lnTo>
                    <a:pt x="11463236" y="62522"/>
                  </a:lnTo>
                  <a:lnTo>
                    <a:pt x="11471364" y="62522"/>
                  </a:lnTo>
                  <a:lnTo>
                    <a:pt x="11478095" y="64909"/>
                  </a:lnTo>
                  <a:lnTo>
                    <a:pt x="11484191" y="70700"/>
                  </a:lnTo>
                  <a:lnTo>
                    <a:pt x="11490160" y="76161"/>
                  </a:lnTo>
                  <a:lnTo>
                    <a:pt x="11494605" y="83007"/>
                  </a:lnTo>
                  <a:lnTo>
                    <a:pt x="11505781" y="122085"/>
                  </a:lnTo>
                  <a:lnTo>
                    <a:pt x="11507483" y="131610"/>
                  </a:lnTo>
                  <a:lnTo>
                    <a:pt x="11509324" y="141224"/>
                  </a:lnTo>
                  <a:lnTo>
                    <a:pt x="11519586" y="181952"/>
                  </a:lnTo>
                  <a:lnTo>
                    <a:pt x="11537379" y="218503"/>
                  </a:lnTo>
                  <a:lnTo>
                    <a:pt x="11563820" y="244754"/>
                  </a:lnTo>
                  <a:lnTo>
                    <a:pt x="11555463" y="247764"/>
                  </a:lnTo>
                  <a:lnTo>
                    <a:pt x="11519395" y="275043"/>
                  </a:lnTo>
                  <a:lnTo>
                    <a:pt x="11494808" y="314121"/>
                  </a:lnTo>
                  <a:lnTo>
                    <a:pt x="11472050" y="365645"/>
                  </a:lnTo>
                  <a:lnTo>
                    <a:pt x="11456594" y="406234"/>
                  </a:lnTo>
                  <a:lnTo>
                    <a:pt x="11441836" y="450113"/>
                  </a:lnTo>
                  <a:lnTo>
                    <a:pt x="11428819" y="493991"/>
                  </a:lnTo>
                  <a:lnTo>
                    <a:pt x="11423358" y="515442"/>
                  </a:lnTo>
                  <a:lnTo>
                    <a:pt x="11497907" y="515442"/>
                  </a:lnTo>
                  <a:lnTo>
                    <a:pt x="11506759" y="477824"/>
                  </a:lnTo>
                  <a:lnTo>
                    <a:pt x="11515623" y="443788"/>
                  </a:lnTo>
                  <a:lnTo>
                    <a:pt x="11533340" y="386854"/>
                  </a:lnTo>
                  <a:lnTo>
                    <a:pt x="11552352" y="342811"/>
                  </a:lnTo>
                  <a:lnTo>
                    <a:pt x="11574234" y="310692"/>
                  </a:lnTo>
                  <a:lnTo>
                    <a:pt x="11611839" y="284226"/>
                  </a:lnTo>
                  <a:lnTo>
                    <a:pt x="11640147" y="279463"/>
                  </a:lnTo>
                  <a:lnTo>
                    <a:pt x="11680152" y="279463"/>
                  </a:lnTo>
                  <a:lnTo>
                    <a:pt x="11680152" y="515442"/>
                  </a:lnTo>
                  <a:lnTo>
                    <a:pt x="11746065" y="515442"/>
                  </a:lnTo>
                  <a:lnTo>
                    <a:pt x="11746065" y="279463"/>
                  </a:lnTo>
                  <a:lnTo>
                    <a:pt x="11785943" y="279463"/>
                  </a:lnTo>
                  <a:lnTo>
                    <a:pt x="11831003" y="292519"/>
                  </a:lnTo>
                  <a:lnTo>
                    <a:pt x="11863121" y="325297"/>
                  </a:lnTo>
                  <a:lnTo>
                    <a:pt x="11883644" y="363385"/>
                  </a:lnTo>
                  <a:lnTo>
                    <a:pt x="11901729" y="413575"/>
                  </a:lnTo>
                  <a:lnTo>
                    <a:pt x="11919445" y="477862"/>
                  </a:lnTo>
                  <a:lnTo>
                    <a:pt x="11928310" y="515442"/>
                  </a:lnTo>
                  <a:lnTo>
                    <a:pt x="12002859" y="515442"/>
                  </a:lnTo>
                  <a:close/>
                </a:path>
                <a:path w="15271115" h="1456689">
                  <a:moveTo>
                    <a:pt x="12612078" y="458190"/>
                  </a:moveTo>
                  <a:lnTo>
                    <a:pt x="12547943" y="458190"/>
                  </a:lnTo>
                  <a:lnTo>
                    <a:pt x="12548019" y="109702"/>
                  </a:lnTo>
                  <a:lnTo>
                    <a:pt x="12548578" y="68084"/>
                  </a:lnTo>
                  <a:lnTo>
                    <a:pt x="12551372" y="20281"/>
                  </a:lnTo>
                  <a:lnTo>
                    <a:pt x="12553150" y="8775"/>
                  </a:lnTo>
                  <a:lnTo>
                    <a:pt x="12481903" y="8775"/>
                  </a:lnTo>
                  <a:lnTo>
                    <a:pt x="12481903" y="66014"/>
                  </a:lnTo>
                  <a:lnTo>
                    <a:pt x="12481903" y="458190"/>
                  </a:lnTo>
                  <a:lnTo>
                    <a:pt x="12249493" y="458190"/>
                  </a:lnTo>
                  <a:lnTo>
                    <a:pt x="12272988" y="409943"/>
                  </a:lnTo>
                  <a:lnTo>
                    <a:pt x="12294006" y="361315"/>
                  </a:lnTo>
                  <a:lnTo>
                    <a:pt x="12312536" y="312381"/>
                  </a:lnTo>
                  <a:lnTo>
                    <a:pt x="12328614" y="263144"/>
                  </a:lnTo>
                  <a:lnTo>
                    <a:pt x="12342139" y="213728"/>
                  </a:lnTo>
                  <a:lnTo>
                    <a:pt x="12353392" y="164376"/>
                  </a:lnTo>
                  <a:lnTo>
                    <a:pt x="12362383" y="115138"/>
                  </a:lnTo>
                  <a:lnTo>
                    <a:pt x="12369127" y="66014"/>
                  </a:lnTo>
                  <a:lnTo>
                    <a:pt x="12481903" y="66014"/>
                  </a:lnTo>
                  <a:lnTo>
                    <a:pt x="12481903" y="8775"/>
                  </a:lnTo>
                  <a:lnTo>
                    <a:pt x="12308421" y="8775"/>
                  </a:lnTo>
                  <a:lnTo>
                    <a:pt x="12304332" y="55067"/>
                  </a:lnTo>
                  <a:lnTo>
                    <a:pt x="12298223" y="101219"/>
                  </a:lnTo>
                  <a:lnTo>
                    <a:pt x="12290108" y="147307"/>
                  </a:lnTo>
                  <a:lnTo>
                    <a:pt x="12280036" y="193332"/>
                  </a:lnTo>
                  <a:lnTo>
                    <a:pt x="12268035" y="239356"/>
                  </a:lnTo>
                  <a:lnTo>
                    <a:pt x="12253913" y="284784"/>
                  </a:lnTo>
                  <a:lnTo>
                    <a:pt x="12237809" y="329323"/>
                  </a:lnTo>
                  <a:lnTo>
                    <a:pt x="12219800" y="373037"/>
                  </a:lnTo>
                  <a:lnTo>
                    <a:pt x="12199912" y="415975"/>
                  </a:lnTo>
                  <a:lnTo>
                    <a:pt x="12178246" y="458190"/>
                  </a:lnTo>
                  <a:lnTo>
                    <a:pt x="12122747" y="458190"/>
                  </a:lnTo>
                  <a:lnTo>
                    <a:pt x="12122747" y="675081"/>
                  </a:lnTo>
                  <a:lnTo>
                    <a:pt x="12180024" y="675081"/>
                  </a:lnTo>
                  <a:lnTo>
                    <a:pt x="12180075" y="663587"/>
                  </a:lnTo>
                  <a:lnTo>
                    <a:pt x="12180227" y="651344"/>
                  </a:lnTo>
                  <a:lnTo>
                    <a:pt x="12181434" y="609638"/>
                  </a:lnTo>
                  <a:lnTo>
                    <a:pt x="12184342" y="566280"/>
                  </a:lnTo>
                  <a:lnTo>
                    <a:pt x="12189625" y="526821"/>
                  </a:lnTo>
                  <a:lnTo>
                    <a:pt x="12192216" y="515442"/>
                  </a:lnTo>
                  <a:lnTo>
                    <a:pt x="12542736" y="515442"/>
                  </a:lnTo>
                  <a:lnTo>
                    <a:pt x="12550483" y="566280"/>
                  </a:lnTo>
                  <a:lnTo>
                    <a:pt x="12553353" y="609765"/>
                  </a:lnTo>
                  <a:lnTo>
                    <a:pt x="12554560" y="651344"/>
                  </a:lnTo>
                  <a:lnTo>
                    <a:pt x="12554801" y="675081"/>
                  </a:lnTo>
                  <a:lnTo>
                    <a:pt x="12612078" y="675081"/>
                  </a:lnTo>
                  <a:lnTo>
                    <a:pt x="12612078" y="515442"/>
                  </a:lnTo>
                  <a:lnTo>
                    <a:pt x="12612078" y="458190"/>
                  </a:lnTo>
                  <a:close/>
                </a:path>
                <a:path w="15271115" h="1456689">
                  <a:moveTo>
                    <a:pt x="13121729" y="515442"/>
                  </a:moveTo>
                  <a:lnTo>
                    <a:pt x="13117005" y="504507"/>
                  </a:lnTo>
                  <a:lnTo>
                    <a:pt x="13112014" y="492874"/>
                  </a:lnTo>
                  <a:lnTo>
                    <a:pt x="13106857" y="480555"/>
                  </a:lnTo>
                  <a:lnTo>
                    <a:pt x="13101650" y="467537"/>
                  </a:lnTo>
                  <a:lnTo>
                    <a:pt x="13095643" y="452716"/>
                  </a:lnTo>
                  <a:lnTo>
                    <a:pt x="13088849" y="435203"/>
                  </a:lnTo>
                  <a:lnTo>
                    <a:pt x="13081318" y="415048"/>
                  </a:lnTo>
                  <a:lnTo>
                    <a:pt x="13069303" y="381812"/>
                  </a:lnTo>
                  <a:lnTo>
                    <a:pt x="13049834" y="328015"/>
                  </a:lnTo>
                  <a:lnTo>
                    <a:pt x="12984696" y="148094"/>
                  </a:lnTo>
                  <a:lnTo>
                    <a:pt x="12984696" y="328015"/>
                  </a:lnTo>
                  <a:lnTo>
                    <a:pt x="12808674" y="328015"/>
                  </a:lnTo>
                  <a:lnTo>
                    <a:pt x="12896177" y="76415"/>
                  </a:lnTo>
                  <a:lnTo>
                    <a:pt x="12984696" y="328015"/>
                  </a:lnTo>
                  <a:lnTo>
                    <a:pt x="12984696" y="148094"/>
                  </a:lnTo>
                  <a:lnTo>
                    <a:pt x="12958750" y="76415"/>
                  </a:lnTo>
                  <a:lnTo>
                    <a:pt x="12934277" y="8775"/>
                  </a:lnTo>
                  <a:lnTo>
                    <a:pt x="12859728" y="8775"/>
                  </a:lnTo>
                  <a:lnTo>
                    <a:pt x="12720917" y="392252"/>
                  </a:lnTo>
                  <a:lnTo>
                    <a:pt x="12704826" y="435317"/>
                  </a:lnTo>
                  <a:lnTo>
                    <a:pt x="12687033" y="480656"/>
                  </a:lnTo>
                  <a:lnTo>
                    <a:pt x="12676823" y="504621"/>
                  </a:lnTo>
                  <a:lnTo>
                    <a:pt x="12672276" y="515442"/>
                  </a:lnTo>
                  <a:lnTo>
                    <a:pt x="12743396" y="515442"/>
                  </a:lnTo>
                  <a:lnTo>
                    <a:pt x="12790005" y="381812"/>
                  </a:lnTo>
                  <a:lnTo>
                    <a:pt x="13003365" y="381812"/>
                  </a:lnTo>
                  <a:lnTo>
                    <a:pt x="13050609" y="515442"/>
                  </a:lnTo>
                  <a:lnTo>
                    <a:pt x="13121729" y="515442"/>
                  </a:lnTo>
                  <a:close/>
                </a:path>
                <a:path w="15271115" h="1456689">
                  <a:moveTo>
                    <a:pt x="13621474" y="8775"/>
                  </a:moveTo>
                  <a:lnTo>
                    <a:pt x="13550227" y="8775"/>
                  </a:lnTo>
                  <a:lnTo>
                    <a:pt x="13550227" y="225666"/>
                  </a:lnTo>
                  <a:lnTo>
                    <a:pt x="13296989" y="225666"/>
                  </a:lnTo>
                  <a:lnTo>
                    <a:pt x="13296989" y="8775"/>
                  </a:lnTo>
                  <a:lnTo>
                    <a:pt x="13225742" y="8788"/>
                  </a:lnTo>
                  <a:lnTo>
                    <a:pt x="13227431" y="20307"/>
                  </a:lnTo>
                  <a:lnTo>
                    <a:pt x="13228739" y="34150"/>
                  </a:lnTo>
                  <a:lnTo>
                    <a:pt x="13230530" y="89357"/>
                  </a:lnTo>
                  <a:lnTo>
                    <a:pt x="13230784" y="134632"/>
                  </a:lnTo>
                  <a:lnTo>
                    <a:pt x="13230949" y="159727"/>
                  </a:lnTo>
                  <a:lnTo>
                    <a:pt x="13230949" y="364490"/>
                  </a:lnTo>
                  <a:lnTo>
                    <a:pt x="13230898" y="389382"/>
                  </a:lnTo>
                  <a:lnTo>
                    <a:pt x="13230568" y="434682"/>
                  </a:lnTo>
                  <a:lnTo>
                    <a:pt x="13229704" y="473760"/>
                  </a:lnTo>
                  <a:lnTo>
                    <a:pt x="13225742" y="515442"/>
                  </a:lnTo>
                  <a:lnTo>
                    <a:pt x="13296989" y="515442"/>
                  </a:lnTo>
                  <a:lnTo>
                    <a:pt x="13296989" y="281165"/>
                  </a:lnTo>
                  <a:lnTo>
                    <a:pt x="13550227" y="281165"/>
                  </a:lnTo>
                  <a:lnTo>
                    <a:pt x="13550227" y="515442"/>
                  </a:lnTo>
                  <a:lnTo>
                    <a:pt x="13621474" y="515442"/>
                  </a:lnTo>
                  <a:lnTo>
                    <a:pt x="13617308" y="473659"/>
                  </a:lnTo>
                  <a:lnTo>
                    <a:pt x="13616559" y="434771"/>
                  </a:lnTo>
                  <a:lnTo>
                    <a:pt x="13616229" y="389394"/>
                  </a:lnTo>
                  <a:lnTo>
                    <a:pt x="13616267" y="364490"/>
                  </a:lnTo>
                  <a:lnTo>
                    <a:pt x="13616254" y="134772"/>
                  </a:lnTo>
                  <a:lnTo>
                    <a:pt x="13616470" y="89331"/>
                  </a:lnTo>
                  <a:lnTo>
                    <a:pt x="13617448" y="50431"/>
                  </a:lnTo>
                  <a:lnTo>
                    <a:pt x="13619696" y="20332"/>
                  </a:lnTo>
                  <a:lnTo>
                    <a:pt x="13621474" y="8775"/>
                  </a:lnTo>
                  <a:close/>
                </a:path>
                <a:path w="15271115" h="1456689">
                  <a:moveTo>
                    <a:pt x="14171384" y="8775"/>
                  </a:moveTo>
                  <a:lnTo>
                    <a:pt x="14105471" y="8775"/>
                  </a:lnTo>
                  <a:lnTo>
                    <a:pt x="14105471" y="25400"/>
                  </a:lnTo>
                  <a:lnTo>
                    <a:pt x="13836612" y="399516"/>
                  </a:lnTo>
                  <a:lnTo>
                    <a:pt x="13836612" y="8775"/>
                  </a:lnTo>
                  <a:lnTo>
                    <a:pt x="13770572" y="8775"/>
                  </a:lnTo>
                  <a:lnTo>
                    <a:pt x="13772261" y="20332"/>
                  </a:lnTo>
                  <a:lnTo>
                    <a:pt x="13773569" y="34213"/>
                  </a:lnTo>
                  <a:lnTo>
                    <a:pt x="13775360" y="89357"/>
                  </a:lnTo>
                  <a:lnTo>
                    <a:pt x="13775627" y="134772"/>
                  </a:lnTo>
                  <a:lnTo>
                    <a:pt x="13775779" y="159727"/>
                  </a:lnTo>
                  <a:lnTo>
                    <a:pt x="13775779" y="515442"/>
                  </a:lnTo>
                  <a:lnTo>
                    <a:pt x="13836612" y="515442"/>
                  </a:lnTo>
                  <a:lnTo>
                    <a:pt x="13836612" y="498094"/>
                  </a:lnTo>
                  <a:lnTo>
                    <a:pt x="14105471" y="126250"/>
                  </a:lnTo>
                  <a:lnTo>
                    <a:pt x="14105471" y="515442"/>
                  </a:lnTo>
                  <a:lnTo>
                    <a:pt x="14171384" y="515442"/>
                  </a:lnTo>
                  <a:lnTo>
                    <a:pt x="14169631" y="503910"/>
                  </a:lnTo>
                  <a:lnTo>
                    <a:pt x="14168247" y="490156"/>
                  </a:lnTo>
                  <a:lnTo>
                    <a:pt x="14166596" y="436003"/>
                  </a:lnTo>
                  <a:lnTo>
                    <a:pt x="14166329" y="111213"/>
                  </a:lnTo>
                  <a:lnTo>
                    <a:pt x="14166507" y="89331"/>
                  </a:lnTo>
                  <a:lnTo>
                    <a:pt x="14166939" y="68961"/>
                  </a:lnTo>
                  <a:lnTo>
                    <a:pt x="14167472" y="50355"/>
                  </a:lnTo>
                  <a:lnTo>
                    <a:pt x="14168349" y="34150"/>
                  </a:lnTo>
                  <a:lnTo>
                    <a:pt x="14169631" y="20307"/>
                  </a:lnTo>
                  <a:lnTo>
                    <a:pt x="14171384" y="8775"/>
                  </a:lnTo>
                  <a:close/>
                </a:path>
                <a:path w="15271115" h="1456689">
                  <a:moveTo>
                    <a:pt x="14714944" y="8775"/>
                  </a:moveTo>
                  <a:lnTo>
                    <a:pt x="14643697" y="8775"/>
                  </a:lnTo>
                  <a:lnTo>
                    <a:pt x="14643697" y="225666"/>
                  </a:lnTo>
                  <a:lnTo>
                    <a:pt x="14390459" y="225666"/>
                  </a:lnTo>
                  <a:lnTo>
                    <a:pt x="14390459" y="8775"/>
                  </a:lnTo>
                  <a:lnTo>
                    <a:pt x="14319212" y="8788"/>
                  </a:lnTo>
                  <a:lnTo>
                    <a:pt x="14320901" y="20307"/>
                  </a:lnTo>
                  <a:lnTo>
                    <a:pt x="14322209" y="34150"/>
                  </a:lnTo>
                  <a:lnTo>
                    <a:pt x="14324000" y="89357"/>
                  </a:lnTo>
                  <a:lnTo>
                    <a:pt x="14324254" y="134632"/>
                  </a:lnTo>
                  <a:lnTo>
                    <a:pt x="14324419" y="159727"/>
                  </a:lnTo>
                  <a:lnTo>
                    <a:pt x="14324419" y="364490"/>
                  </a:lnTo>
                  <a:lnTo>
                    <a:pt x="14324368" y="389382"/>
                  </a:lnTo>
                  <a:lnTo>
                    <a:pt x="14324038" y="434682"/>
                  </a:lnTo>
                  <a:lnTo>
                    <a:pt x="14323174" y="473760"/>
                  </a:lnTo>
                  <a:lnTo>
                    <a:pt x="14319212" y="515442"/>
                  </a:lnTo>
                  <a:lnTo>
                    <a:pt x="14390459" y="515442"/>
                  </a:lnTo>
                  <a:lnTo>
                    <a:pt x="14390459" y="281165"/>
                  </a:lnTo>
                  <a:lnTo>
                    <a:pt x="14643697" y="281165"/>
                  </a:lnTo>
                  <a:lnTo>
                    <a:pt x="14643697" y="515442"/>
                  </a:lnTo>
                  <a:lnTo>
                    <a:pt x="14714944" y="515442"/>
                  </a:lnTo>
                  <a:lnTo>
                    <a:pt x="14710778" y="473659"/>
                  </a:lnTo>
                  <a:lnTo>
                    <a:pt x="14710029" y="434771"/>
                  </a:lnTo>
                  <a:lnTo>
                    <a:pt x="14709699" y="389394"/>
                  </a:lnTo>
                  <a:lnTo>
                    <a:pt x="14709737" y="364490"/>
                  </a:lnTo>
                  <a:lnTo>
                    <a:pt x="14709724" y="134772"/>
                  </a:lnTo>
                  <a:lnTo>
                    <a:pt x="14709940" y="89331"/>
                  </a:lnTo>
                  <a:lnTo>
                    <a:pt x="14710918" y="50431"/>
                  </a:lnTo>
                  <a:lnTo>
                    <a:pt x="14713166" y="20332"/>
                  </a:lnTo>
                  <a:lnTo>
                    <a:pt x="14714944" y="8775"/>
                  </a:lnTo>
                  <a:close/>
                </a:path>
                <a:path w="15271115" h="1456689">
                  <a:moveTo>
                    <a:pt x="15270569" y="515442"/>
                  </a:moveTo>
                  <a:lnTo>
                    <a:pt x="15265845" y="504507"/>
                  </a:lnTo>
                  <a:lnTo>
                    <a:pt x="15260854" y="492874"/>
                  </a:lnTo>
                  <a:lnTo>
                    <a:pt x="15255697" y="480555"/>
                  </a:lnTo>
                  <a:lnTo>
                    <a:pt x="15250490" y="467537"/>
                  </a:lnTo>
                  <a:lnTo>
                    <a:pt x="15244483" y="452716"/>
                  </a:lnTo>
                  <a:lnTo>
                    <a:pt x="15237689" y="435203"/>
                  </a:lnTo>
                  <a:lnTo>
                    <a:pt x="15230158" y="415048"/>
                  </a:lnTo>
                  <a:lnTo>
                    <a:pt x="15218144" y="381812"/>
                  </a:lnTo>
                  <a:lnTo>
                    <a:pt x="15198674" y="328015"/>
                  </a:lnTo>
                  <a:lnTo>
                    <a:pt x="15133536" y="148094"/>
                  </a:lnTo>
                  <a:lnTo>
                    <a:pt x="15133536" y="328015"/>
                  </a:lnTo>
                  <a:lnTo>
                    <a:pt x="14957514" y="328015"/>
                  </a:lnTo>
                  <a:lnTo>
                    <a:pt x="15045017" y="76415"/>
                  </a:lnTo>
                  <a:lnTo>
                    <a:pt x="15133536" y="328015"/>
                  </a:lnTo>
                  <a:lnTo>
                    <a:pt x="15133536" y="148094"/>
                  </a:lnTo>
                  <a:lnTo>
                    <a:pt x="15107590" y="76415"/>
                  </a:lnTo>
                  <a:lnTo>
                    <a:pt x="15083117" y="8775"/>
                  </a:lnTo>
                  <a:lnTo>
                    <a:pt x="15008568" y="8775"/>
                  </a:lnTo>
                  <a:lnTo>
                    <a:pt x="14869757" y="392252"/>
                  </a:lnTo>
                  <a:lnTo>
                    <a:pt x="14853666" y="435317"/>
                  </a:lnTo>
                  <a:lnTo>
                    <a:pt x="14835874" y="480656"/>
                  </a:lnTo>
                  <a:lnTo>
                    <a:pt x="14825663" y="504621"/>
                  </a:lnTo>
                  <a:lnTo>
                    <a:pt x="14821116" y="515442"/>
                  </a:lnTo>
                  <a:lnTo>
                    <a:pt x="14892236" y="515442"/>
                  </a:lnTo>
                  <a:lnTo>
                    <a:pt x="14938845" y="381812"/>
                  </a:lnTo>
                  <a:lnTo>
                    <a:pt x="15152205" y="381812"/>
                  </a:lnTo>
                  <a:lnTo>
                    <a:pt x="15199449" y="515442"/>
                  </a:lnTo>
                  <a:lnTo>
                    <a:pt x="15270569" y="5154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517972" y="3724020"/>
              <a:ext cx="210185" cy="313690"/>
            </a:xfrm>
            <a:custGeom>
              <a:avLst/>
              <a:gdLst/>
              <a:ahLst/>
              <a:cxnLst/>
              <a:rect l="l" t="t" r="r" b="b"/>
              <a:pathLst>
                <a:path w="210184" h="313689">
                  <a:moveTo>
                    <a:pt x="88210" y="209963"/>
                  </a:moveTo>
                  <a:lnTo>
                    <a:pt x="71654" y="251512"/>
                  </a:lnTo>
                  <a:lnTo>
                    <a:pt x="54090" y="289985"/>
                  </a:lnTo>
                  <a:lnTo>
                    <a:pt x="42545" y="313410"/>
                  </a:lnTo>
                  <a:lnTo>
                    <a:pt x="86131" y="313410"/>
                  </a:lnTo>
                  <a:lnTo>
                    <a:pt x="112447" y="245960"/>
                  </a:lnTo>
                  <a:lnTo>
                    <a:pt x="102743" y="245960"/>
                  </a:lnTo>
                  <a:lnTo>
                    <a:pt x="88210" y="209963"/>
                  </a:lnTo>
                  <a:close/>
                </a:path>
                <a:path w="210184" h="313689">
                  <a:moveTo>
                    <a:pt x="106827" y="159747"/>
                  </a:moveTo>
                  <a:lnTo>
                    <a:pt x="88210" y="209963"/>
                  </a:lnTo>
                  <a:lnTo>
                    <a:pt x="102743" y="245960"/>
                  </a:lnTo>
                  <a:lnTo>
                    <a:pt x="122466" y="199250"/>
                  </a:lnTo>
                  <a:lnTo>
                    <a:pt x="106827" y="159747"/>
                  </a:lnTo>
                  <a:close/>
                </a:path>
                <a:path w="210184" h="313689">
                  <a:moveTo>
                    <a:pt x="209638" y="0"/>
                  </a:moveTo>
                  <a:lnTo>
                    <a:pt x="166052" y="0"/>
                  </a:lnTo>
                  <a:lnTo>
                    <a:pt x="106827" y="159747"/>
                  </a:lnTo>
                  <a:lnTo>
                    <a:pt x="122466" y="199250"/>
                  </a:lnTo>
                  <a:lnTo>
                    <a:pt x="102743" y="245960"/>
                  </a:lnTo>
                  <a:lnTo>
                    <a:pt x="112447" y="245960"/>
                  </a:lnTo>
                  <a:lnTo>
                    <a:pt x="179743" y="73482"/>
                  </a:lnTo>
                  <a:lnTo>
                    <a:pt x="185575" y="58342"/>
                  </a:lnTo>
                  <a:lnTo>
                    <a:pt x="188787" y="50177"/>
                  </a:lnTo>
                  <a:lnTo>
                    <a:pt x="192303" y="41630"/>
                  </a:lnTo>
                  <a:lnTo>
                    <a:pt x="195974" y="32430"/>
                  </a:lnTo>
                  <a:lnTo>
                    <a:pt x="200061" y="22401"/>
                  </a:lnTo>
                  <a:lnTo>
                    <a:pt x="204603" y="11578"/>
                  </a:lnTo>
                  <a:lnTo>
                    <a:pt x="209638" y="0"/>
                  </a:lnTo>
                  <a:close/>
                </a:path>
                <a:path w="210184" h="313689">
                  <a:moveTo>
                    <a:pt x="43586" y="0"/>
                  </a:moveTo>
                  <a:lnTo>
                    <a:pt x="0" y="0"/>
                  </a:lnTo>
                  <a:lnTo>
                    <a:pt x="5540" y="11709"/>
                  </a:lnTo>
                  <a:lnTo>
                    <a:pt x="15255" y="32634"/>
                  </a:lnTo>
                  <a:lnTo>
                    <a:pt x="33197" y="73698"/>
                  </a:lnTo>
                  <a:lnTo>
                    <a:pt x="88210" y="209963"/>
                  </a:lnTo>
                  <a:lnTo>
                    <a:pt x="106827" y="159747"/>
                  </a:lnTo>
                  <a:lnTo>
                    <a:pt x="4358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55679" y="3723893"/>
              <a:ext cx="167106" cy="2118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85206" y="3719867"/>
              <a:ext cx="197167" cy="2210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30773" y="3719867"/>
              <a:ext cx="172262" cy="22105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445517" y="3723652"/>
              <a:ext cx="194310" cy="212090"/>
            </a:xfrm>
            <a:custGeom>
              <a:avLst/>
              <a:gdLst/>
              <a:ahLst/>
              <a:cxnLst/>
              <a:rect l="l" t="t" r="r" b="b"/>
              <a:pathLst>
                <a:path w="194309" h="212089">
                  <a:moveTo>
                    <a:pt x="19408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7838" y="30480"/>
                  </a:lnTo>
                  <a:lnTo>
                    <a:pt x="77838" y="212090"/>
                  </a:lnTo>
                  <a:lnTo>
                    <a:pt x="116255" y="212090"/>
                  </a:lnTo>
                  <a:lnTo>
                    <a:pt x="116255" y="30480"/>
                  </a:lnTo>
                  <a:lnTo>
                    <a:pt x="194081" y="30480"/>
                  </a:lnTo>
                  <a:lnTo>
                    <a:pt x="194081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695097" y="3724020"/>
              <a:ext cx="187909" cy="21170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944579" y="3719867"/>
              <a:ext cx="186713" cy="2210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313029" y="3719855"/>
              <a:ext cx="179578" cy="21898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3677647" y="3616083"/>
              <a:ext cx="669925" cy="421640"/>
            </a:xfrm>
            <a:custGeom>
              <a:avLst/>
              <a:gdLst/>
              <a:ahLst/>
              <a:cxnLst/>
              <a:rect l="l" t="t" r="r" b="b"/>
              <a:pathLst>
                <a:path w="669925" h="421639">
                  <a:moveTo>
                    <a:pt x="179082" y="310769"/>
                  </a:moveTo>
                  <a:lnTo>
                    <a:pt x="178219" y="310769"/>
                  </a:lnTo>
                  <a:lnTo>
                    <a:pt x="178219" y="300609"/>
                  </a:lnTo>
                  <a:lnTo>
                    <a:pt x="177533" y="300609"/>
                  </a:lnTo>
                  <a:lnTo>
                    <a:pt x="177533" y="289179"/>
                  </a:lnTo>
                  <a:lnTo>
                    <a:pt x="177063" y="289179"/>
                  </a:lnTo>
                  <a:lnTo>
                    <a:pt x="177063" y="275209"/>
                  </a:lnTo>
                  <a:lnTo>
                    <a:pt x="176758" y="275209"/>
                  </a:lnTo>
                  <a:lnTo>
                    <a:pt x="176758" y="261239"/>
                  </a:lnTo>
                  <a:lnTo>
                    <a:pt x="176517" y="261239"/>
                  </a:lnTo>
                  <a:lnTo>
                    <a:pt x="176517" y="247269"/>
                  </a:lnTo>
                  <a:lnTo>
                    <a:pt x="176364" y="247269"/>
                  </a:lnTo>
                  <a:lnTo>
                    <a:pt x="176364" y="233299"/>
                  </a:lnTo>
                  <a:lnTo>
                    <a:pt x="176352" y="218059"/>
                  </a:lnTo>
                  <a:lnTo>
                    <a:pt x="176403" y="138049"/>
                  </a:lnTo>
                  <a:lnTo>
                    <a:pt x="176403" y="107569"/>
                  </a:lnTo>
                  <a:lnTo>
                    <a:pt x="0" y="107569"/>
                  </a:lnTo>
                  <a:lnTo>
                    <a:pt x="0" y="138049"/>
                  </a:lnTo>
                  <a:lnTo>
                    <a:pt x="0" y="218059"/>
                  </a:lnTo>
                  <a:lnTo>
                    <a:pt x="0" y="319659"/>
                  </a:lnTo>
                  <a:lnTo>
                    <a:pt x="38354" y="319659"/>
                  </a:lnTo>
                  <a:lnTo>
                    <a:pt x="38354" y="138049"/>
                  </a:lnTo>
                  <a:lnTo>
                    <a:pt x="138049" y="138049"/>
                  </a:lnTo>
                  <a:lnTo>
                    <a:pt x="138049" y="319659"/>
                  </a:lnTo>
                  <a:lnTo>
                    <a:pt x="179082" y="319659"/>
                  </a:lnTo>
                  <a:lnTo>
                    <a:pt x="179082" y="310769"/>
                  </a:lnTo>
                  <a:close/>
                </a:path>
                <a:path w="669925" h="421639">
                  <a:moveTo>
                    <a:pt x="437515" y="107937"/>
                  </a:moveTo>
                  <a:lnTo>
                    <a:pt x="393954" y="107937"/>
                  </a:lnTo>
                  <a:lnTo>
                    <a:pt x="334772" y="267741"/>
                  </a:lnTo>
                  <a:lnTo>
                    <a:pt x="271526" y="107937"/>
                  </a:lnTo>
                  <a:lnTo>
                    <a:pt x="227965" y="107937"/>
                  </a:lnTo>
                  <a:lnTo>
                    <a:pt x="233502" y="119659"/>
                  </a:lnTo>
                  <a:lnTo>
                    <a:pt x="238544" y="130517"/>
                  </a:lnTo>
                  <a:lnTo>
                    <a:pt x="243192" y="140576"/>
                  </a:lnTo>
                  <a:lnTo>
                    <a:pt x="247523" y="149860"/>
                  </a:lnTo>
                  <a:lnTo>
                    <a:pt x="251333" y="158445"/>
                  </a:lnTo>
                  <a:lnTo>
                    <a:pt x="254838" y="166573"/>
                  </a:lnTo>
                  <a:lnTo>
                    <a:pt x="258076" y="174294"/>
                  </a:lnTo>
                  <a:lnTo>
                    <a:pt x="261112" y="181635"/>
                  </a:lnTo>
                  <a:lnTo>
                    <a:pt x="316179" y="317957"/>
                  </a:lnTo>
                  <a:lnTo>
                    <a:pt x="314325" y="322961"/>
                  </a:lnTo>
                  <a:lnTo>
                    <a:pt x="299580" y="359460"/>
                  </a:lnTo>
                  <a:lnTo>
                    <a:pt x="282003" y="397929"/>
                  </a:lnTo>
                  <a:lnTo>
                    <a:pt x="270510" y="421347"/>
                  </a:lnTo>
                  <a:lnTo>
                    <a:pt x="314071" y="421347"/>
                  </a:lnTo>
                  <a:lnTo>
                    <a:pt x="340372" y="353898"/>
                  </a:lnTo>
                  <a:lnTo>
                    <a:pt x="407670" y="181419"/>
                  </a:lnTo>
                  <a:lnTo>
                    <a:pt x="413473" y="166281"/>
                  </a:lnTo>
                  <a:lnTo>
                    <a:pt x="416699" y="158115"/>
                  </a:lnTo>
                  <a:lnTo>
                    <a:pt x="420243" y="149567"/>
                  </a:lnTo>
                  <a:lnTo>
                    <a:pt x="423887" y="140373"/>
                  </a:lnTo>
                  <a:lnTo>
                    <a:pt x="427964" y="130340"/>
                  </a:lnTo>
                  <a:lnTo>
                    <a:pt x="432511" y="119519"/>
                  </a:lnTo>
                  <a:lnTo>
                    <a:pt x="437515" y="107937"/>
                  </a:lnTo>
                  <a:close/>
                </a:path>
                <a:path w="669925" h="421639">
                  <a:moveTo>
                    <a:pt x="669925" y="216103"/>
                  </a:moveTo>
                  <a:lnTo>
                    <a:pt x="664260" y="175717"/>
                  </a:lnTo>
                  <a:lnTo>
                    <a:pt x="650240" y="147358"/>
                  </a:lnTo>
                  <a:lnTo>
                    <a:pt x="647446" y="143306"/>
                  </a:lnTo>
                  <a:lnTo>
                    <a:pt x="639495" y="134620"/>
                  </a:lnTo>
                  <a:lnTo>
                    <a:pt x="631698" y="128181"/>
                  </a:lnTo>
                  <a:lnTo>
                    <a:pt x="631698" y="220014"/>
                  </a:lnTo>
                  <a:lnTo>
                    <a:pt x="631202" y="229920"/>
                  </a:lnTo>
                  <a:lnTo>
                    <a:pt x="615137" y="271132"/>
                  </a:lnTo>
                  <a:lnTo>
                    <a:pt x="580974" y="290880"/>
                  </a:lnTo>
                  <a:lnTo>
                    <a:pt x="572516" y="291630"/>
                  </a:lnTo>
                  <a:lnTo>
                    <a:pt x="564286" y="291084"/>
                  </a:lnTo>
                  <a:lnTo>
                    <a:pt x="527761" y="266915"/>
                  </a:lnTo>
                  <a:lnTo>
                    <a:pt x="512699" y="231127"/>
                  </a:lnTo>
                  <a:lnTo>
                    <a:pt x="509270" y="193243"/>
                  </a:lnTo>
                  <a:lnTo>
                    <a:pt x="513168" y="187591"/>
                  </a:lnTo>
                  <a:lnTo>
                    <a:pt x="541375" y="157607"/>
                  </a:lnTo>
                  <a:lnTo>
                    <a:pt x="574675" y="147358"/>
                  </a:lnTo>
                  <a:lnTo>
                    <a:pt x="584644" y="147993"/>
                  </a:lnTo>
                  <a:lnTo>
                    <a:pt x="618947" y="170357"/>
                  </a:lnTo>
                  <a:lnTo>
                    <a:pt x="631304" y="211162"/>
                  </a:lnTo>
                  <a:lnTo>
                    <a:pt x="631698" y="220014"/>
                  </a:lnTo>
                  <a:lnTo>
                    <a:pt x="631698" y="128181"/>
                  </a:lnTo>
                  <a:lnTo>
                    <a:pt x="583946" y="113106"/>
                  </a:lnTo>
                  <a:lnTo>
                    <a:pt x="571474" y="113817"/>
                  </a:lnTo>
                  <a:lnTo>
                    <a:pt x="530491" y="131229"/>
                  </a:lnTo>
                  <a:lnTo>
                    <a:pt x="510286" y="152146"/>
                  </a:lnTo>
                  <a:lnTo>
                    <a:pt x="511009" y="140817"/>
                  </a:lnTo>
                  <a:lnTo>
                    <a:pt x="522643" y="101371"/>
                  </a:lnTo>
                  <a:lnTo>
                    <a:pt x="549249" y="66725"/>
                  </a:lnTo>
                  <a:lnTo>
                    <a:pt x="589280" y="47840"/>
                  </a:lnTo>
                  <a:lnTo>
                    <a:pt x="618744" y="44945"/>
                  </a:lnTo>
                  <a:lnTo>
                    <a:pt x="626605" y="44005"/>
                  </a:lnTo>
                  <a:lnTo>
                    <a:pt x="634809" y="42367"/>
                  </a:lnTo>
                  <a:lnTo>
                    <a:pt x="643382" y="40119"/>
                  </a:lnTo>
                  <a:lnTo>
                    <a:pt x="652399" y="37350"/>
                  </a:lnTo>
                  <a:lnTo>
                    <a:pt x="663829" y="0"/>
                  </a:lnTo>
                  <a:lnTo>
                    <a:pt x="655815" y="2260"/>
                  </a:lnTo>
                  <a:lnTo>
                    <a:pt x="647827" y="4089"/>
                  </a:lnTo>
                  <a:lnTo>
                    <a:pt x="639927" y="5562"/>
                  </a:lnTo>
                  <a:lnTo>
                    <a:pt x="632206" y="6743"/>
                  </a:lnTo>
                  <a:lnTo>
                    <a:pt x="608926" y="9283"/>
                  </a:lnTo>
                  <a:lnTo>
                    <a:pt x="593648" y="11125"/>
                  </a:lnTo>
                  <a:lnTo>
                    <a:pt x="556539" y="21183"/>
                  </a:lnTo>
                  <a:lnTo>
                    <a:pt x="516128" y="49923"/>
                  </a:lnTo>
                  <a:lnTo>
                    <a:pt x="489927" y="87693"/>
                  </a:lnTo>
                  <a:lnTo>
                    <a:pt x="476250" y="130657"/>
                  </a:lnTo>
                  <a:lnTo>
                    <a:pt x="471093" y="176618"/>
                  </a:lnTo>
                  <a:lnTo>
                    <a:pt x="470814" y="194043"/>
                  </a:lnTo>
                  <a:lnTo>
                    <a:pt x="471474" y="212026"/>
                  </a:lnTo>
                  <a:lnTo>
                    <a:pt x="481965" y="261962"/>
                  </a:lnTo>
                  <a:lnTo>
                    <a:pt x="504634" y="299123"/>
                  </a:lnTo>
                  <a:lnTo>
                    <a:pt x="539597" y="320675"/>
                  </a:lnTo>
                  <a:lnTo>
                    <a:pt x="569468" y="324840"/>
                  </a:lnTo>
                  <a:lnTo>
                    <a:pt x="585317" y="323824"/>
                  </a:lnTo>
                  <a:lnTo>
                    <a:pt x="624967" y="309372"/>
                  </a:lnTo>
                  <a:lnTo>
                    <a:pt x="644144" y="291630"/>
                  </a:lnTo>
                  <a:lnTo>
                    <a:pt x="644461" y="291312"/>
                  </a:lnTo>
                  <a:lnTo>
                    <a:pt x="663600" y="255612"/>
                  </a:lnTo>
                  <a:lnTo>
                    <a:pt x="669277" y="228142"/>
                  </a:lnTo>
                  <a:lnTo>
                    <a:pt x="669925" y="216103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386560" y="3724020"/>
              <a:ext cx="203454" cy="21379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661007" y="3724020"/>
              <a:ext cx="187960" cy="21170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905228" y="3723893"/>
              <a:ext cx="167132" cy="21183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5147849" y="3723652"/>
              <a:ext cx="518159" cy="214629"/>
            </a:xfrm>
            <a:custGeom>
              <a:avLst/>
              <a:gdLst/>
              <a:ahLst/>
              <a:cxnLst/>
              <a:rect l="l" t="t" r="r" b="b"/>
              <a:pathLst>
                <a:path w="518159" h="214629">
                  <a:moveTo>
                    <a:pt x="186016" y="203200"/>
                  </a:moveTo>
                  <a:lnTo>
                    <a:pt x="185153" y="203200"/>
                  </a:lnTo>
                  <a:lnTo>
                    <a:pt x="185153" y="193040"/>
                  </a:lnTo>
                  <a:lnTo>
                    <a:pt x="184467" y="193040"/>
                  </a:lnTo>
                  <a:lnTo>
                    <a:pt x="184467" y="181610"/>
                  </a:lnTo>
                  <a:lnTo>
                    <a:pt x="183997" y="181610"/>
                  </a:lnTo>
                  <a:lnTo>
                    <a:pt x="183997" y="167640"/>
                  </a:lnTo>
                  <a:lnTo>
                    <a:pt x="183680" y="167640"/>
                  </a:lnTo>
                  <a:lnTo>
                    <a:pt x="183680" y="153670"/>
                  </a:lnTo>
                  <a:lnTo>
                    <a:pt x="183413" y="153670"/>
                  </a:lnTo>
                  <a:lnTo>
                    <a:pt x="183413" y="139700"/>
                  </a:lnTo>
                  <a:lnTo>
                    <a:pt x="183248" y="139700"/>
                  </a:lnTo>
                  <a:lnTo>
                    <a:pt x="183248" y="125730"/>
                  </a:lnTo>
                  <a:lnTo>
                    <a:pt x="183248" y="113030"/>
                  </a:lnTo>
                  <a:lnTo>
                    <a:pt x="183324" y="110490"/>
                  </a:lnTo>
                  <a:lnTo>
                    <a:pt x="183337" y="101600"/>
                  </a:lnTo>
                  <a:lnTo>
                    <a:pt x="183337" y="87630"/>
                  </a:lnTo>
                  <a:lnTo>
                    <a:pt x="183337" y="0"/>
                  </a:lnTo>
                  <a:lnTo>
                    <a:pt x="144983" y="0"/>
                  </a:lnTo>
                  <a:lnTo>
                    <a:pt x="144983" y="83820"/>
                  </a:lnTo>
                  <a:lnTo>
                    <a:pt x="41097" y="83820"/>
                  </a:lnTo>
                  <a:lnTo>
                    <a:pt x="4109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63" y="8890"/>
                  </a:lnTo>
                  <a:lnTo>
                    <a:pt x="863" y="19050"/>
                  </a:lnTo>
                  <a:lnTo>
                    <a:pt x="1536" y="19050"/>
                  </a:lnTo>
                  <a:lnTo>
                    <a:pt x="1536" y="30480"/>
                  </a:lnTo>
                  <a:lnTo>
                    <a:pt x="2032" y="30480"/>
                  </a:lnTo>
                  <a:lnTo>
                    <a:pt x="2032" y="44450"/>
                  </a:lnTo>
                  <a:lnTo>
                    <a:pt x="2336" y="44450"/>
                  </a:lnTo>
                  <a:lnTo>
                    <a:pt x="2336" y="58420"/>
                  </a:lnTo>
                  <a:lnTo>
                    <a:pt x="2476" y="58420"/>
                  </a:lnTo>
                  <a:lnTo>
                    <a:pt x="2476" y="72390"/>
                  </a:lnTo>
                  <a:lnTo>
                    <a:pt x="2565" y="83820"/>
                  </a:lnTo>
                  <a:lnTo>
                    <a:pt x="2603" y="87630"/>
                  </a:lnTo>
                  <a:lnTo>
                    <a:pt x="2667" y="101600"/>
                  </a:lnTo>
                  <a:lnTo>
                    <a:pt x="2743" y="101600"/>
                  </a:lnTo>
                  <a:lnTo>
                    <a:pt x="2743" y="212090"/>
                  </a:lnTo>
                  <a:lnTo>
                    <a:pt x="41097" y="212090"/>
                  </a:lnTo>
                  <a:lnTo>
                    <a:pt x="41097" y="113030"/>
                  </a:lnTo>
                  <a:lnTo>
                    <a:pt x="144983" y="113030"/>
                  </a:lnTo>
                  <a:lnTo>
                    <a:pt x="144983" y="212090"/>
                  </a:lnTo>
                  <a:lnTo>
                    <a:pt x="186016" y="212090"/>
                  </a:lnTo>
                  <a:lnTo>
                    <a:pt x="186016" y="203200"/>
                  </a:lnTo>
                  <a:close/>
                </a:path>
                <a:path w="518159" h="214629">
                  <a:moveTo>
                    <a:pt x="437718" y="140462"/>
                  </a:moveTo>
                  <a:lnTo>
                    <a:pt x="436295" y="127457"/>
                  </a:lnTo>
                  <a:lnTo>
                    <a:pt x="432104" y="115633"/>
                  </a:lnTo>
                  <a:lnTo>
                    <a:pt x="426669" y="107264"/>
                  </a:lnTo>
                  <a:lnTo>
                    <a:pt x="425234" y="105054"/>
                  </a:lnTo>
                  <a:lnTo>
                    <a:pt x="415747" y="95758"/>
                  </a:lnTo>
                  <a:lnTo>
                    <a:pt x="403352" y="88049"/>
                  </a:lnTo>
                  <a:lnTo>
                    <a:pt x="400380" y="86969"/>
                  </a:lnTo>
                  <a:lnTo>
                    <a:pt x="400380" y="143573"/>
                  </a:lnTo>
                  <a:lnTo>
                    <a:pt x="399529" y="153123"/>
                  </a:lnTo>
                  <a:lnTo>
                    <a:pt x="371297" y="183261"/>
                  </a:lnTo>
                  <a:lnTo>
                    <a:pt x="350469" y="186118"/>
                  </a:lnTo>
                  <a:lnTo>
                    <a:pt x="314909" y="185788"/>
                  </a:lnTo>
                  <a:lnTo>
                    <a:pt x="306527" y="185204"/>
                  </a:lnTo>
                  <a:lnTo>
                    <a:pt x="299669" y="185115"/>
                  </a:lnTo>
                  <a:lnTo>
                    <a:pt x="299669" y="107264"/>
                  </a:lnTo>
                  <a:lnTo>
                    <a:pt x="349453" y="107264"/>
                  </a:lnTo>
                  <a:lnTo>
                    <a:pt x="391807" y="119773"/>
                  </a:lnTo>
                  <a:lnTo>
                    <a:pt x="400380" y="143573"/>
                  </a:lnTo>
                  <a:lnTo>
                    <a:pt x="400380" y="86969"/>
                  </a:lnTo>
                  <a:lnTo>
                    <a:pt x="388124" y="82511"/>
                  </a:lnTo>
                  <a:lnTo>
                    <a:pt x="370128" y="79209"/>
                  </a:lnTo>
                  <a:lnTo>
                    <a:pt x="349453" y="78206"/>
                  </a:lnTo>
                  <a:lnTo>
                    <a:pt x="299669" y="78206"/>
                  </a:lnTo>
                  <a:lnTo>
                    <a:pt x="299669" y="368"/>
                  </a:lnTo>
                  <a:lnTo>
                    <a:pt x="258140" y="368"/>
                  </a:lnTo>
                  <a:lnTo>
                    <a:pt x="258889" y="5295"/>
                  </a:lnTo>
                  <a:lnTo>
                    <a:pt x="259486" y="11379"/>
                  </a:lnTo>
                  <a:lnTo>
                    <a:pt x="261137" y="56197"/>
                  </a:lnTo>
                  <a:lnTo>
                    <a:pt x="261137" y="153123"/>
                  </a:lnTo>
                  <a:lnTo>
                    <a:pt x="260057" y="193700"/>
                  </a:lnTo>
                  <a:lnTo>
                    <a:pt x="258140" y="212077"/>
                  </a:lnTo>
                  <a:lnTo>
                    <a:pt x="278015" y="212788"/>
                  </a:lnTo>
                  <a:lnTo>
                    <a:pt x="286080" y="213207"/>
                  </a:lnTo>
                  <a:lnTo>
                    <a:pt x="320370" y="213944"/>
                  </a:lnTo>
                  <a:lnTo>
                    <a:pt x="345122" y="214045"/>
                  </a:lnTo>
                  <a:lnTo>
                    <a:pt x="352628" y="214160"/>
                  </a:lnTo>
                  <a:lnTo>
                    <a:pt x="404837" y="203149"/>
                  </a:lnTo>
                  <a:lnTo>
                    <a:pt x="432473" y="171259"/>
                  </a:lnTo>
                  <a:lnTo>
                    <a:pt x="436397" y="156743"/>
                  </a:lnTo>
                  <a:lnTo>
                    <a:pt x="437718" y="140462"/>
                  </a:lnTo>
                  <a:close/>
                </a:path>
                <a:path w="518159" h="214629">
                  <a:moveTo>
                    <a:pt x="513410" y="368"/>
                  </a:moveTo>
                  <a:lnTo>
                    <a:pt x="513156" y="241"/>
                  </a:lnTo>
                  <a:lnTo>
                    <a:pt x="513156" y="368"/>
                  </a:lnTo>
                  <a:lnTo>
                    <a:pt x="513410" y="368"/>
                  </a:lnTo>
                  <a:close/>
                </a:path>
                <a:path w="518159" h="214629">
                  <a:moveTo>
                    <a:pt x="517601" y="212077"/>
                  </a:moveTo>
                  <a:lnTo>
                    <a:pt x="514921" y="172110"/>
                  </a:lnTo>
                  <a:lnTo>
                    <a:pt x="513448" y="126834"/>
                  </a:lnTo>
                  <a:lnTo>
                    <a:pt x="513410" y="110032"/>
                  </a:lnTo>
                  <a:lnTo>
                    <a:pt x="513156" y="103949"/>
                  </a:lnTo>
                  <a:lnTo>
                    <a:pt x="513410" y="95313"/>
                  </a:lnTo>
                  <a:lnTo>
                    <a:pt x="513410" y="25107"/>
                  </a:lnTo>
                  <a:lnTo>
                    <a:pt x="513156" y="16776"/>
                  </a:lnTo>
                  <a:lnTo>
                    <a:pt x="513410" y="10223"/>
                  </a:lnTo>
                  <a:lnTo>
                    <a:pt x="513410" y="3657"/>
                  </a:lnTo>
                  <a:lnTo>
                    <a:pt x="513156" y="368"/>
                  </a:lnTo>
                  <a:lnTo>
                    <a:pt x="471881" y="368"/>
                  </a:lnTo>
                  <a:lnTo>
                    <a:pt x="472833" y="9220"/>
                  </a:lnTo>
                  <a:lnTo>
                    <a:pt x="473595" y="19418"/>
                  </a:lnTo>
                  <a:lnTo>
                    <a:pt x="474687" y="58178"/>
                  </a:lnTo>
                  <a:lnTo>
                    <a:pt x="474865" y="81534"/>
                  </a:lnTo>
                  <a:lnTo>
                    <a:pt x="474980" y="95313"/>
                  </a:lnTo>
                  <a:lnTo>
                    <a:pt x="475056" y="208305"/>
                  </a:lnTo>
                  <a:lnTo>
                    <a:pt x="474802" y="212077"/>
                  </a:lnTo>
                  <a:lnTo>
                    <a:pt x="517601" y="212077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715234" y="3724020"/>
              <a:ext cx="204470" cy="21170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28987" y="3724020"/>
              <a:ext cx="210185" cy="313690"/>
            </a:xfrm>
            <a:custGeom>
              <a:avLst/>
              <a:gdLst/>
              <a:ahLst/>
              <a:cxnLst/>
              <a:rect l="l" t="t" r="r" b="b"/>
              <a:pathLst>
                <a:path w="210184" h="313689">
                  <a:moveTo>
                    <a:pt x="88215" y="209962"/>
                  </a:moveTo>
                  <a:lnTo>
                    <a:pt x="71663" y="251512"/>
                  </a:lnTo>
                  <a:lnTo>
                    <a:pt x="54098" y="289985"/>
                  </a:lnTo>
                  <a:lnTo>
                    <a:pt x="42545" y="313410"/>
                  </a:lnTo>
                  <a:lnTo>
                    <a:pt x="86141" y="313410"/>
                  </a:lnTo>
                  <a:lnTo>
                    <a:pt x="112455" y="245960"/>
                  </a:lnTo>
                  <a:lnTo>
                    <a:pt x="102750" y="245960"/>
                  </a:lnTo>
                  <a:lnTo>
                    <a:pt x="88215" y="209962"/>
                  </a:lnTo>
                  <a:close/>
                </a:path>
                <a:path w="210184" h="313689">
                  <a:moveTo>
                    <a:pt x="106834" y="159740"/>
                  </a:moveTo>
                  <a:lnTo>
                    <a:pt x="88215" y="209962"/>
                  </a:lnTo>
                  <a:lnTo>
                    <a:pt x="102750" y="245960"/>
                  </a:lnTo>
                  <a:lnTo>
                    <a:pt x="122474" y="199250"/>
                  </a:lnTo>
                  <a:lnTo>
                    <a:pt x="106834" y="159740"/>
                  </a:lnTo>
                  <a:close/>
                </a:path>
                <a:path w="210184" h="313689">
                  <a:moveTo>
                    <a:pt x="209649" y="0"/>
                  </a:moveTo>
                  <a:lnTo>
                    <a:pt x="166052" y="0"/>
                  </a:lnTo>
                  <a:lnTo>
                    <a:pt x="106834" y="159740"/>
                  </a:lnTo>
                  <a:lnTo>
                    <a:pt x="122474" y="199250"/>
                  </a:lnTo>
                  <a:lnTo>
                    <a:pt x="102750" y="245960"/>
                  </a:lnTo>
                  <a:lnTo>
                    <a:pt x="112455" y="245960"/>
                  </a:lnTo>
                  <a:lnTo>
                    <a:pt x="179744" y="73482"/>
                  </a:lnTo>
                  <a:lnTo>
                    <a:pt x="185582" y="58342"/>
                  </a:lnTo>
                  <a:lnTo>
                    <a:pt x="188793" y="50177"/>
                  </a:lnTo>
                  <a:lnTo>
                    <a:pt x="192305" y="41630"/>
                  </a:lnTo>
                  <a:lnTo>
                    <a:pt x="195981" y="32430"/>
                  </a:lnTo>
                  <a:lnTo>
                    <a:pt x="200069" y="22401"/>
                  </a:lnTo>
                  <a:lnTo>
                    <a:pt x="204611" y="11578"/>
                  </a:lnTo>
                  <a:lnTo>
                    <a:pt x="209649" y="0"/>
                  </a:lnTo>
                  <a:close/>
                </a:path>
                <a:path w="210184" h="313689">
                  <a:moveTo>
                    <a:pt x="43596" y="0"/>
                  </a:moveTo>
                  <a:lnTo>
                    <a:pt x="0" y="0"/>
                  </a:lnTo>
                  <a:lnTo>
                    <a:pt x="5542" y="11709"/>
                  </a:lnTo>
                  <a:lnTo>
                    <a:pt x="15262" y="32634"/>
                  </a:lnTo>
                  <a:lnTo>
                    <a:pt x="33197" y="73698"/>
                  </a:lnTo>
                  <a:lnTo>
                    <a:pt x="88215" y="209962"/>
                  </a:lnTo>
                  <a:lnTo>
                    <a:pt x="106834" y="159740"/>
                  </a:lnTo>
                  <a:lnTo>
                    <a:pt x="4359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5426" y="3723893"/>
              <a:ext cx="167104" cy="21183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41793" y="3719867"/>
              <a:ext cx="172262" cy="2210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96228" y="3719867"/>
              <a:ext cx="197164" cy="22105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56550" y="3723652"/>
              <a:ext cx="194310" cy="212090"/>
            </a:xfrm>
            <a:custGeom>
              <a:avLst/>
              <a:gdLst/>
              <a:ahLst/>
              <a:cxnLst/>
              <a:rect l="l" t="t" r="r" b="b"/>
              <a:pathLst>
                <a:path w="194310" h="212089">
                  <a:moveTo>
                    <a:pt x="19406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7825" y="30480"/>
                  </a:lnTo>
                  <a:lnTo>
                    <a:pt x="77825" y="212090"/>
                  </a:lnTo>
                  <a:lnTo>
                    <a:pt x="116243" y="212090"/>
                  </a:lnTo>
                  <a:lnTo>
                    <a:pt x="116243" y="30480"/>
                  </a:lnTo>
                  <a:lnTo>
                    <a:pt x="194068" y="30480"/>
                  </a:lnTo>
                  <a:lnTo>
                    <a:pt x="194068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04847" y="3724020"/>
              <a:ext cx="187858" cy="21170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54366" y="3719867"/>
              <a:ext cx="186713" cy="2210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2766" y="3719855"/>
              <a:ext cx="179565" cy="21898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788640" y="3616083"/>
              <a:ext cx="669290" cy="421640"/>
            </a:xfrm>
            <a:custGeom>
              <a:avLst/>
              <a:gdLst/>
              <a:ahLst/>
              <a:cxnLst/>
              <a:rect l="l" t="t" r="r" b="b"/>
              <a:pathLst>
                <a:path w="669289" h="421639">
                  <a:moveTo>
                    <a:pt x="179070" y="310769"/>
                  </a:moveTo>
                  <a:lnTo>
                    <a:pt x="178219" y="310769"/>
                  </a:lnTo>
                  <a:lnTo>
                    <a:pt x="178219" y="300609"/>
                  </a:lnTo>
                  <a:lnTo>
                    <a:pt x="177571" y="300609"/>
                  </a:lnTo>
                  <a:lnTo>
                    <a:pt x="177571" y="289179"/>
                  </a:lnTo>
                  <a:lnTo>
                    <a:pt x="177114" y="289179"/>
                  </a:lnTo>
                  <a:lnTo>
                    <a:pt x="177114" y="275209"/>
                  </a:lnTo>
                  <a:lnTo>
                    <a:pt x="176796" y="275209"/>
                  </a:lnTo>
                  <a:lnTo>
                    <a:pt x="176796" y="261239"/>
                  </a:lnTo>
                  <a:lnTo>
                    <a:pt x="176555" y="261239"/>
                  </a:lnTo>
                  <a:lnTo>
                    <a:pt x="176555" y="247269"/>
                  </a:lnTo>
                  <a:lnTo>
                    <a:pt x="176390" y="247269"/>
                  </a:lnTo>
                  <a:lnTo>
                    <a:pt x="176390" y="233299"/>
                  </a:lnTo>
                  <a:lnTo>
                    <a:pt x="176377" y="218059"/>
                  </a:lnTo>
                  <a:lnTo>
                    <a:pt x="176415" y="138049"/>
                  </a:lnTo>
                  <a:lnTo>
                    <a:pt x="176415" y="107569"/>
                  </a:lnTo>
                  <a:lnTo>
                    <a:pt x="0" y="107569"/>
                  </a:lnTo>
                  <a:lnTo>
                    <a:pt x="0" y="138049"/>
                  </a:lnTo>
                  <a:lnTo>
                    <a:pt x="0" y="218059"/>
                  </a:lnTo>
                  <a:lnTo>
                    <a:pt x="0" y="319659"/>
                  </a:lnTo>
                  <a:lnTo>
                    <a:pt x="38417" y="319659"/>
                  </a:lnTo>
                  <a:lnTo>
                    <a:pt x="38417" y="138049"/>
                  </a:lnTo>
                  <a:lnTo>
                    <a:pt x="138023" y="138049"/>
                  </a:lnTo>
                  <a:lnTo>
                    <a:pt x="138023" y="319659"/>
                  </a:lnTo>
                  <a:lnTo>
                    <a:pt x="179070" y="319659"/>
                  </a:lnTo>
                  <a:lnTo>
                    <a:pt x="179070" y="310769"/>
                  </a:lnTo>
                  <a:close/>
                </a:path>
                <a:path w="669289" h="421639">
                  <a:moveTo>
                    <a:pt x="437591" y="107937"/>
                  </a:moveTo>
                  <a:lnTo>
                    <a:pt x="394004" y="107937"/>
                  </a:lnTo>
                  <a:lnTo>
                    <a:pt x="334772" y="267690"/>
                  </a:lnTo>
                  <a:lnTo>
                    <a:pt x="271538" y="107937"/>
                  </a:lnTo>
                  <a:lnTo>
                    <a:pt x="227952" y="107937"/>
                  </a:lnTo>
                  <a:lnTo>
                    <a:pt x="233489" y="119659"/>
                  </a:lnTo>
                  <a:lnTo>
                    <a:pt x="243205" y="140576"/>
                  </a:lnTo>
                  <a:lnTo>
                    <a:pt x="261150" y="181635"/>
                  </a:lnTo>
                  <a:lnTo>
                    <a:pt x="316153" y="317906"/>
                  </a:lnTo>
                  <a:lnTo>
                    <a:pt x="314286" y="322961"/>
                  </a:lnTo>
                  <a:lnTo>
                    <a:pt x="299605" y="359460"/>
                  </a:lnTo>
                  <a:lnTo>
                    <a:pt x="282041" y="397929"/>
                  </a:lnTo>
                  <a:lnTo>
                    <a:pt x="270497" y="421347"/>
                  </a:lnTo>
                  <a:lnTo>
                    <a:pt x="314083" y="421347"/>
                  </a:lnTo>
                  <a:lnTo>
                    <a:pt x="340398" y="353898"/>
                  </a:lnTo>
                  <a:lnTo>
                    <a:pt x="407695" y="181419"/>
                  </a:lnTo>
                  <a:lnTo>
                    <a:pt x="413524" y="166281"/>
                  </a:lnTo>
                  <a:lnTo>
                    <a:pt x="416737" y="158115"/>
                  </a:lnTo>
                  <a:lnTo>
                    <a:pt x="420255" y="149567"/>
                  </a:lnTo>
                  <a:lnTo>
                    <a:pt x="423926" y="140373"/>
                  </a:lnTo>
                  <a:lnTo>
                    <a:pt x="428002" y="130340"/>
                  </a:lnTo>
                  <a:lnTo>
                    <a:pt x="432549" y="119519"/>
                  </a:lnTo>
                  <a:lnTo>
                    <a:pt x="437591" y="107937"/>
                  </a:lnTo>
                  <a:close/>
                </a:path>
                <a:path w="669289" h="421639">
                  <a:moveTo>
                    <a:pt x="668832" y="213779"/>
                  </a:moveTo>
                  <a:lnTo>
                    <a:pt x="663028" y="175717"/>
                  </a:lnTo>
                  <a:lnTo>
                    <a:pt x="638225" y="134620"/>
                  </a:lnTo>
                  <a:lnTo>
                    <a:pt x="630453" y="128181"/>
                  </a:lnTo>
                  <a:lnTo>
                    <a:pt x="630453" y="220014"/>
                  </a:lnTo>
                  <a:lnTo>
                    <a:pt x="629958" y="229920"/>
                  </a:lnTo>
                  <a:lnTo>
                    <a:pt x="613879" y="271132"/>
                  </a:lnTo>
                  <a:lnTo>
                    <a:pt x="579716" y="290880"/>
                  </a:lnTo>
                  <a:lnTo>
                    <a:pt x="571284" y="291630"/>
                  </a:lnTo>
                  <a:lnTo>
                    <a:pt x="563029" y="291084"/>
                  </a:lnTo>
                  <a:lnTo>
                    <a:pt x="526491" y="266915"/>
                  </a:lnTo>
                  <a:lnTo>
                    <a:pt x="511517" y="231127"/>
                  </a:lnTo>
                  <a:lnTo>
                    <a:pt x="507987" y="193243"/>
                  </a:lnTo>
                  <a:lnTo>
                    <a:pt x="511911" y="187591"/>
                  </a:lnTo>
                  <a:lnTo>
                    <a:pt x="540118" y="157607"/>
                  </a:lnTo>
                  <a:lnTo>
                    <a:pt x="573366" y="147358"/>
                  </a:lnTo>
                  <a:lnTo>
                    <a:pt x="583349" y="147993"/>
                  </a:lnTo>
                  <a:lnTo>
                    <a:pt x="617702" y="170357"/>
                  </a:lnTo>
                  <a:lnTo>
                    <a:pt x="630072" y="211162"/>
                  </a:lnTo>
                  <a:lnTo>
                    <a:pt x="630453" y="220014"/>
                  </a:lnTo>
                  <a:lnTo>
                    <a:pt x="630453" y="128181"/>
                  </a:lnTo>
                  <a:lnTo>
                    <a:pt x="582688" y="113106"/>
                  </a:lnTo>
                  <a:lnTo>
                    <a:pt x="570217" y="113817"/>
                  </a:lnTo>
                  <a:lnTo>
                    <a:pt x="529259" y="131229"/>
                  </a:lnTo>
                  <a:lnTo>
                    <a:pt x="509016" y="152146"/>
                  </a:lnTo>
                  <a:lnTo>
                    <a:pt x="509752" y="140817"/>
                  </a:lnTo>
                  <a:lnTo>
                    <a:pt x="521385" y="101371"/>
                  </a:lnTo>
                  <a:lnTo>
                    <a:pt x="548005" y="66725"/>
                  </a:lnTo>
                  <a:lnTo>
                    <a:pt x="587997" y="47840"/>
                  </a:lnTo>
                  <a:lnTo>
                    <a:pt x="617461" y="44945"/>
                  </a:lnTo>
                  <a:lnTo>
                    <a:pt x="625322" y="44005"/>
                  </a:lnTo>
                  <a:lnTo>
                    <a:pt x="633526" y="42367"/>
                  </a:lnTo>
                  <a:lnTo>
                    <a:pt x="642124" y="40119"/>
                  </a:lnTo>
                  <a:lnTo>
                    <a:pt x="651192" y="37350"/>
                  </a:lnTo>
                  <a:lnTo>
                    <a:pt x="662609" y="0"/>
                  </a:lnTo>
                  <a:lnTo>
                    <a:pt x="654596" y="2260"/>
                  </a:lnTo>
                  <a:lnTo>
                    <a:pt x="646607" y="4089"/>
                  </a:lnTo>
                  <a:lnTo>
                    <a:pt x="638695" y="5562"/>
                  </a:lnTo>
                  <a:lnTo>
                    <a:pt x="630948" y="6743"/>
                  </a:lnTo>
                  <a:lnTo>
                    <a:pt x="607644" y="9283"/>
                  </a:lnTo>
                  <a:lnTo>
                    <a:pt x="592391" y="11125"/>
                  </a:lnTo>
                  <a:lnTo>
                    <a:pt x="555307" y="21183"/>
                  </a:lnTo>
                  <a:lnTo>
                    <a:pt x="514858" y="49923"/>
                  </a:lnTo>
                  <a:lnTo>
                    <a:pt x="488670" y="87693"/>
                  </a:lnTo>
                  <a:lnTo>
                    <a:pt x="474967" y="130657"/>
                  </a:lnTo>
                  <a:lnTo>
                    <a:pt x="469900" y="175717"/>
                  </a:lnTo>
                  <a:lnTo>
                    <a:pt x="469607" y="194043"/>
                  </a:lnTo>
                  <a:lnTo>
                    <a:pt x="470255" y="212026"/>
                  </a:lnTo>
                  <a:lnTo>
                    <a:pt x="480682" y="261962"/>
                  </a:lnTo>
                  <a:lnTo>
                    <a:pt x="503402" y="299123"/>
                  </a:lnTo>
                  <a:lnTo>
                    <a:pt x="538340" y="320675"/>
                  </a:lnTo>
                  <a:lnTo>
                    <a:pt x="568172" y="324840"/>
                  </a:lnTo>
                  <a:lnTo>
                    <a:pt x="584034" y="323824"/>
                  </a:lnTo>
                  <a:lnTo>
                    <a:pt x="623697" y="309372"/>
                  </a:lnTo>
                  <a:lnTo>
                    <a:pt x="642886" y="291630"/>
                  </a:lnTo>
                  <a:lnTo>
                    <a:pt x="643191" y="291312"/>
                  </a:lnTo>
                  <a:lnTo>
                    <a:pt x="662368" y="255612"/>
                  </a:lnTo>
                  <a:lnTo>
                    <a:pt x="668032" y="228142"/>
                  </a:lnTo>
                  <a:lnTo>
                    <a:pt x="668832" y="213779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97579" y="3724020"/>
              <a:ext cx="203403" cy="21379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70807" y="3724020"/>
              <a:ext cx="187858" cy="21170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15028" y="3723893"/>
              <a:ext cx="167106" cy="21183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257637" y="3723652"/>
              <a:ext cx="518159" cy="214629"/>
            </a:xfrm>
            <a:custGeom>
              <a:avLst/>
              <a:gdLst/>
              <a:ahLst/>
              <a:cxnLst/>
              <a:rect l="l" t="t" r="r" b="b"/>
              <a:pathLst>
                <a:path w="518160" h="214629">
                  <a:moveTo>
                    <a:pt x="185928" y="203200"/>
                  </a:moveTo>
                  <a:lnTo>
                    <a:pt x="185077" y="203200"/>
                  </a:lnTo>
                  <a:lnTo>
                    <a:pt x="185077" y="193040"/>
                  </a:lnTo>
                  <a:lnTo>
                    <a:pt x="184416" y="193040"/>
                  </a:lnTo>
                  <a:lnTo>
                    <a:pt x="184416" y="181610"/>
                  </a:lnTo>
                  <a:lnTo>
                    <a:pt x="183959" y="181610"/>
                  </a:lnTo>
                  <a:lnTo>
                    <a:pt x="183959" y="167640"/>
                  </a:lnTo>
                  <a:lnTo>
                    <a:pt x="183654" y="167640"/>
                  </a:lnTo>
                  <a:lnTo>
                    <a:pt x="183654" y="153670"/>
                  </a:lnTo>
                  <a:lnTo>
                    <a:pt x="183400" y="153670"/>
                  </a:lnTo>
                  <a:lnTo>
                    <a:pt x="183400" y="139700"/>
                  </a:lnTo>
                  <a:lnTo>
                    <a:pt x="183235" y="139700"/>
                  </a:lnTo>
                  <a:lnTo>
                    <a:pt x="183235" y="125730"/>
                  </a:lnTo>
                  <a:lnTo>
                    <a:pt x="183222" y="113030"/>
                  </a:lnTo>
                  <a:lnTo>
                    <a:pt x="183286" y="110490"/>
                  </a:lnTo>
                  <a:lnTo>
                    <a:pt x="183299" y="101600"/>
                  </a:lnTo>
                  <a:lnTo>
                    <a:pt x="183299" y="87630"/>
                  </a:lnTo>
                  <a:lnTo>
                    <a:pt x="183299" y="0"/>
                  </a:lnTo>
                  <a:lnTo>
                    <a:pt x="144894" y="0"/>
                  </a:lnTo>
                  <a:lnTo>
                    <a:pt x="144894" y="83820"/>
                  </a:lnTo>
                  <a:lnTo>
                    <a:pt x="41109" y="83820"/>
                  </a:lnTo>
                  <a:lnTo>
                    <a:pt x="411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38" y="8890"/>
                  </a:lnTo>
                  <a:lnTo>
                    <a:pt x="838" y="19050"/>
                  </a:lnTo>
                  <a:lnTo>
                    <a:pt x="1485" y="19050"/>
                  </a:lnTo>
                  <a:lnTo>
                    <a:pt x="1485" y="30480"/>
                  </a:lnTo>
                  <a:lnTo>
                    <a:pt x="1968" y="30480"/>
                  </a:lnTo>
                  <a:lnTo>
                    <a:pt x="1968" y="44450"/>
                  </a:lnTo>
                  <a:lnTo>
                    <a:pt x="2273" y="44450"/>
                  </a:lnTo>
                  <a:lnTo>
                    <a:pt x="2273" y="58420"/>
                  </a:lnTo>
                  <a:lnTo>
                    <a:pt x="2451" y="58420"/>
                  </a:lnTo>
                  <a:lnTo>
                    <a:pt x="2451" y="83820"/>
                  </a:lnTo>
                  <a:lnTo>
                    <a:pt x="2540" y="87630"/>
                  </a:lnTo>
                  <a:lnTo>
                    <a:pt x="2616" y="101600"/>
                  </a:lnTo>
                  <a:lnTo>
                    <a:pt x="2692" y="110490"/>
                  </a:lnTo>
                  <a:lnTo>
                    <a:pt x="2692" y="113030"/>
                  </a:lnTo>
                  <a:lnTo>
                    <a:pt x="2692" y="212090"/>
                  </a:lnTo>
                  <a:lnTo>
                    <a:pt x="41109" y="212090"/>
                  </a:lnTo>
                  <a:lnTo>
                    <a:pt x="41109" y="113030"/>
                  </a:lnTo>
                  <a:lnTo>
                    <a:pt x="144894" y="113030"/>
                  </a:lnTo>
                  <a:lnTo>
                    <a:pt x="144894" y="212090"/>
                  </a:lnTo>
                  <a:lnTo>
                    <a:pt x="185928" y="212090"/>
                  </a:lnTo>
                  <a:lnTo>
                    <a:pt x="185928" y="203200"/>
                  </a:lnTo>
                  <a:close/>
                </a:path>
                <a:path w="518160" h="214629">
                  <a:moveTo>
                    <a:pt x="437654" y="140462"/>
                  </a:moveTo>
                  <a:lnTo>
                    <a:pt x="415747" y="95758"/>
                  </a:lnTo>
                  <a:lnTo>
                    <a:pt x="400291" y="86944"/>
                  </a:lnTo>
                  <a:lnTo>
                    <a:pt x="400291" y="143573"/>
                  </a:lnTo>
                  <a:lnTo>
                    <a:pt x="399440" y="153123"/>
                  </a:lnTo>
                  <a:lnTo>
                    <a:pt x="371271" y="183261"/>
                  </a:lnTo>
                  <a:lnTo>
                    <a:pt x="350481" y="186118"/>
                  </a:lnTo>
                  <a:lnTo>
                    <a:pt x="314896" y="185788"/>
                  </a:lnTo>
                  <a:lnTo>
                    <a:pt x="306501" y="185204"/>
                  </a:lnTo>
                  <a:lnTo>
                    <a:pt x="299618" y="185115"/>
                  </a:lnTo>
                  <a:lnTo>
                    <a:pt x="299618" y="107264"/>
                  </a:lnTo>
                  <a:lnTo>
                    <a:pt x="349427" y="107264"/>
                  </a:lnTo>
                  <a:lnTo>
                    <a:pt x="391769" y="119773"/>
                  </a:lnTo>
                  <a:lnTo>
                    <a:pt x="400291" y="143573"/>
                  </a:lnTo>
                  <a:lnTo>
                    <a:pt x="400291" y="86944"/>
                  </a:lnTo>
                  <a:lnTo>
                    <a:pt x="388124" y="82511"/>
                  </a:lnTo>
                  <a:lnTo>
                    <a:pt x="370116" y="79209"/>
                  </a:lnTo>
                  <a:lnTo>
                    <a:pt x="349427" y="78206"/>
                  </a:lnTo>
                  <a:lnTo>
                    <a:pt x="299618" y="78206"/>
                  </a:lnTo>
                  <a:lnTo>
                    <a:pt x="299618" y="368"/>
                  </a:lnTo>
                  <a:lnTo>
                    <a:pt x="258089" y="368"/>
                  </a:lnTo>
                  <a:lnTo>
                    <a:pt x="258826" y="5295"/>
                  </a:lnTo>
                  <a:lnTo>
                    <a:pt x="259422" y="11379"/>
                  </a:lnTo>
                  <a:lnTo>
                    <a:pt x="261124" y="56197"/>
                  </a:lnTo>
                  <a:lnTo>
                    <a:pt x="261137" y="153123"/>
                  </a:lnTo>
                  <a:lnTo>
                    <a:pt x="260921" y="166103"/>
                  </a:lnTo>
                  <a:lnTo>
                    <a:pt x="258737" y="207137"/>
                  </a:lnTo>
                  <a:lnTo>
                    <a:pt x="258089" y="212077"/>
                  </a:lnTo>
                  <a:lnTo>
                    <a:pt x="277964" y="212788"/>
                  </a:lnTo>
                  <a:lnTo>
                    <a:pt x="286029" y="213207"/>
                  </a:lnTo>
                  <a:lnTo>
                    <a:pt x="320281" y="213944"/>
                  </a:lnTo>
                  <a:lnTo>
                    <a:pt x="345059" y="214045"/>
                  </a:lnTo>
                  <a:lnTo>
                    <a:pt x="352539" y="214160"/>
                  </a:lnTo>
                  <a:lnTo>
                    <a:pt x="404825" y="203149"/>
                  </a:lnTo>
                  <a:lnTo>
                    <a:pt x="424014" y="186118"/>
                  </a:lnTo>
                  <a:lnTo>
                    <a:pt x="425894" y="183908"/>
                  </a:lnTo>
                  <a:lnTo>
                    <a:pt x="432409" y="171259"/>
                  </a:lnTo>
                  <a:lnTo>
                    <a:pt x="436321" y="156743"/>
                  </a:lnTo>
                  <a:lnTo>
                    <a:pt x="437654" y="140462"/>
                  </a:lnTo>
                  <a:close/>
                </a:path>
                <a:path w="518160" h="214629">
                  <a:moveTo>
                    <a:pt x="513410" y="368"/>
                  </a:moveTo>
                  <a:lnTo>
                    <a:pt x="513105" y="241"/>
                  </a:lnTo>
                  <a:lnTo>
                    <a:pt x="513105" y="368"/>
                  </a:lnTo>
                  <a:lnTo>
                    <a:pt x="513410" y="368"/>
                  </a:lnTo>
                  <a:close/>
                </a:path>
                <a:path w="518160" h="214629">
                  <a:moveTo>
                    <a:pt x="517537" y="212077"/>
                  </a:moveTo>
                  <a:lnTo>
                    <a:pt x="514832" y="172110"/>
                  </a:lnTo>
                  <a:lnTo>
                    <a:pt x="513410" y="128143"/>
                  </a:lnTo>
                  <a:lnTo>
                    <a:pt x="513410" y="110032"/>
                  </a:lnTo>
                  <a:lnTo>
                    <a:pt x="513105" y="103949"/>
                  </a:lnTo>
                  <a:lnTo>
                    <a:pt x="513410" y="95313"/>
                  </a:lnTo>
                  <a:lnTo>
                    <a:pt x="513295" y="81534"/>
                  </a:lnTo>
                  <a:lnTo>
                    <a:pt x="513270" y="42595"/>
                  </a:lnTo>
                  <a:lnTo>
                    <a:pt x="513410" y="35128"/>
                  </a:lnTo>
                  <a:lnTo>
                    <a:pt x="513410" y="25107"/>
                  </a:lnTo>
                  <a:lnTo>
                    <a:pt x="513105" y="16776"/>
                  </a:lnTo>
                  <a:lnTo>
                    <a:pt x="513410" y="10223"/>
                  </a:lnTo>
                  <a:lnTo>
                    <a:pt x="513410" y="3657"/>
                  </a:lnTo>
                  <a:lnTo>
                    <a:pt x="513105" y="368"/>
                  </a:lnTo>
                  <a:lnTo>
                    <a:pt x="471881" y="368"/>
                  </a:lnTo>
                  <a:lnTo>
                    <a:pt x="472821" y="9220"/>
                  </a:lnTo>
                  <a:lnTo>
                    <a:pt x="473557" y="19418"/>
                  </a:lnTo>
                  <a:lnTo>
                    <a:pt x="474675" y="58178"/>
                  </a:lnTo>
                  <a:lnTo>
                    <a:pt x="474992" y="208305"/>
                  </a:lnTo>
                  <a:lnTo>
                    <a:pt x="474789" y="212077"/>
                  </a:lnTo>
                  <a:lnTo>
                    <a:pt x="517537" y="212077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26215" y="3724020"/>
              <a:ext cx="204457" cy="21170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92433" y="3719867"/>
              <a:ext cx="172262" cy="22105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03850" y="3724020"/>
              <a:ext cx="203403" cy="21379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649303" y="3723652"/>
              <a:ext cx="523875" cy="314325"/>
            </a:xfrm>
            <a:custGeom>
              <a:avLst/>
              <a:gdLst/>
              <a:ahLst/>
              <a:cxnLst/>
              <a:rect l="l" t="t" r="r" b="b"/>
              <a:pathLst>
                <a:path w="523875" h="314325">
                  <a:moveTo>
                    <a:pt x="209638" y="368"/>
                  </a:moveTo>
                  <a:lnTo>
                    <a:pt x="166052" y="368"/>
                  </a:lnTo>
                  <a:lnTo>
                    <a:pt x="106819" y="160121"/>
                  </a:lnTo>
                  <a:lnTo>
                    <a:pt x="43586" y="368"/>
                  </a:lnTo>
                  <a:lnTo>
                    <a:pt x="0" y="368"/>
                  </a:lnTo>
                  <a:lnTo>
                    <a:pt x="5537" y="12090"/>
                  </a:lnTo>
                  <a:lnTo>
                    <a:pt x="15252" y="33007"/>
                  </a:lnTo>
                  <a:lnTo>
                    <a:pt x="33197" y="74066"/>
                  </a:lnTo>
                  <a:lnTo>
                    <a:pt x="88201" y="210337"/>
                  </a:lnTo>
                  <a:lnTo>
                    <a:pt x="86334" y="215392"/>
                  </a:lnTo>
                  <a:lnTo>
                    <a:pt x="71653" y="251891"/>
                  </a:lnTo>
                  <a:lnTo>
                    <a:pt x="54089" y="290360"/>
                  </a:lnTo>
                  <a:lnTo>
                    <a:pt x="42545" y="313778"/>
                  </a:lnTo>
                  <a:lnTo>
                    <a:pt x="86131" y="313778"/>
                  </a:lnTo>
                  <a:lnTo>
                    <a:pt x="112445" y="246329"/>
                  </a:lnTo>
                  <a:lnTo>
                    <a:pt x="179743" y="73850"/>
                  </a:lnTo>
                  <a:lnTo>
                    <a:pt x="185572" y="58712"/>
                  </a:lnTo>
                  <a:lnTo>
                    <a:pt x="188785" y="50546"/>
                  </a:lnTo>
                  <a:lnTo>
                    <a:pt x="192303" y="41998"/>
                  </a:lnTo>
                  <a:lnTo>
                    <a:pt x="195973" y="32804"/>
                  </a:lnTo>
                  <a:lnTo>
                    <a:pt x="200050" y="22771"/>
                  </a:lnTo>
                  <a:lnTo>
                    <a:pt x="204597" y="11950"/>
                  </a:lnTo>
                  <a:lnTo>
                    <a:pt x="209638" y="368"/>
                  </a:lnTo>
                  <a:close/>
                </a:path>
                <a:path w="523875" h="314325">
                  <a:moveTo>
                    <a:pt x="523417" y="203200"/>
                  </a:moveTo>
                  <a:lnTo>
                    <a:pt x="522516" y="203200"/>
                  </a:lnTo>
                  <a:lnTo>
                    <a:pt x="522516" y="193040"/>
                  </a:lnTo>
                  <a:lnTo>
                    <a:pt x="521817" y="193040"/>
                  </a:lnTo>
                  <a:lnTo>
                    <a:pt x="521817" y="181610"/>
                  </a:lnTo>
                  <a:lnTo>
                    <a:pt x="521284" y="181610"/>
                  </a:lnTo>
                  <a:lnTo>
                    <a:pt x="521284" y="153670"/>
                  </a:lnTo>
                  <a:lnTo>
                    <a:pt x="520954" y="153670"/>
                  </a:lnTo>
                  <a:lnTo>
                    <a:pt x="520954" y="139700"/>
                  </a:lnTo>
                  <a:lnTo>
                    <a:pt x="520814" y="139700"/>
                  </a:lnTo>
                  <a:lnTo>
                    <a:pt x="520814" y="125730"/>
                  </a:lnTo>
                  <a:lnTo>
                    <a:pt x="520763" y="110490"/>
                  </a:lnTo>
                  <a:lnTo>
                    <a:pt x="520788" y="101600"/>
                  </a:lnTo>
                  <a:lnTo>
                    <a:pt x="520788" y="87630"/>
                  </a:lnTo>
                  <a:lnTo>
                    <a:pt x="520788" y="0"/>
                  </a:lnTo>
                  <a:lnTo>
                    <a:pt x="482384" y="0"/>
                  </a:lnTo>
                  <a:lnTo>
                    <a:pt x="482384" y="181610"/>
                  </a:lnTo>
                  <a:lnTo>
                    <a:pt x="408698" y="181610"/>
                  </a:lnTo>
                  <a:lnTo>
                    <a:pt x="408698" y="0"/>
                  </a:lnTo>
                  <a:lnTo>
                    <a:pt x="370306" y="0"/>
                  </a:lnTo>
                  <a:lnTo>
                    <a:pt x="370306" y="181610"/>
                  </a:lnTo>
                  <a:lnTo>
                    <a:pt x="296633" y="181610"/>
                  </a:lnTo>
                  <a:lnTo>
                    <a:pt x="296633" y="0"/>
                  </a:lnTo>
                  <a:lnTo>
                    <a:pt x="255524" y="0"/>
                  </a:lnTo>
                  <a:lnTo>
                    <a:pt x="255524" y="8890"/>
                  </a:lnTo>
                  <a:lnTo>
                    <a:pt x="256362" y="8890"/>
                  </a:lnTo>
                  <a:lnTo>
                    <a:pt x="256362" y="19050"/>
                  </a:lnTo>
                  <a:lnTo>
                    <a:pt x="257009" y="19050"/>
                  </a:lnTo>
                  <a:lnTo>
                    <a:pt x="257009" y="30480"/>
                  </a:lnTo>
                  <a:lnTo>
                    <a:pt x="257492" y="30480"/>
                  </a:lnTo>
                  <a:lnTo>
                    <a:pt x="257492" y="44450"/>
                  </a:lnTo>
                  <a:lnTo>
                    <a:pt x="257797" y="44450"/>
                  </a:lnTo>
                  <a:lnTo>
                    <a:pt x="257797" y="58420"/>
                  </a:lnTo>
                  <a:lnTo>
                    <a:pt x="257987" y="58420"/>
                  </a:lnTo>
                  <a:lnTo>
                    <a:pt x="257987" y="87630"/>
                  </a:lnTo>
                  <a:lnTo>
                    <a:pt x="258140" y="87630"/>
                  </a:lnTo>
                  <a:lnTo>
                    <a:pt x="258140" y="101600"/>
                  </a:lnTo>
                  <a:lnTo>
                    <a:pt x="258216" y="110490"/>
                  </a:lnTo>
                  <a:lnTo>
                    <a:pt x="258216" y="212090"/>
                  </a:lnTo>
                  <a:lnTo>
                    <a:pt x="523417" y="212090"/>
                  </a:lnTo>
                  <a:lnTo>
                    <a:pt x="523417" y="20320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37185" y="3719867"/>
              <a:ext cx="197167" cy="22105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495377" y="3723652"/>
              <a:ext cx="186055" cy="212090"/>
            </a:xfrm>
            <a:custGeom>
              <a:avLst/>
              <a:gdLst/>
              <a:ahLst/>
              <a:cxnLst/>
              <a:rect l="l" t="t" r="r" b="b"/>
              <a:pathLst>
                <a:path w="186054" h="212089">
                  <a:moveTo>
                    <a:pt x="185928" y="203200"/>
                  </a:moveTo>
                  <a:lnTo>
                    <a:pt x="185077" y="203200"/>
                  </a:lnTo>
                  <a:lnTo>
                    <a:pt x="185077" y="193040"/>
                  </a:lnTo>
                  <a:lnTo>
                    <a:pt x="184416" y="193040"/>
                  </a:lnTo>
                  <a:lnTo>
                    <a:pt x="184416" y="181610"/>
                  </a:lnTo>
                  <a:lnTo>
                    <a:pt x="183959" y="181610"/>
                  </a:lnTo>
                  <a:lnTo>
                    <a:pt x="183959" y="167640"/>
                  </a:lnTo>
                  <a:lnTo>
                    <a:pt x="183654" y="167640"/>
                  </a:lnTo>
                  <a:lnTo>
                    <a:pt x="183654" y="153670"/>
                  </a:lnTo>
                  <a:lnTo>
                    <a:pt x="183400" y="153670"/>
                  </a:lnTo>
                  <a:lnTo>
                    <a:pt x="183400" y="139700"/>
                  </a:lnTo>
                  <a:lnTo>
                    <a:pt x="183235" y="139700"/>
                  </a:lnTo>
                  <a:lnTo>
                    <a:pt x="183235" y="125730"/>
                  </a:lnTo>
                  <a:lnTo>
                    <a:pt x="183222" y="113030"/>
                  </a:lnTo>
                  <a:lnTo>
                    <a:pt x="183286" y="110490"/>
                  </a:lnTo>
                  <a:lnTo>
                    <a:pt x="183299" y="101600"/>
                  </a:lnTo>
                  <a:lnTo>
                    <a:pt x="183299" y="87630"/>
                  </a:lnTo>
                  <a:lnTo>
                    <a:pt x="183299" y="0"/>
                  </a:lnTo>
                  <a:lnTo>
                    <a:pt x="144894" y="0"/>
                  </a:lnTo>
                  <a:lnTo>
                    <a:pt x="144894" y="83820"/>
                  </a:lnTo>
                  <a:lnTo>
                    <a:pt x="41109" y="83820"/>
                  </a:lnTo>
                  <a:lnTo>
                    <a:pt x="411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38" y="8890"/>
                  </a:lnTo>
                  <a:lnTo>
                    <a:pt x="838" y="19050"/>
                  </a:lnTo>
                  <a:lnTo>
                    <a:pt x="1485" y="19050"/>
                  </a:lnTo>
                  <a:lnTo>
                    <a:pt x="1485" y="30480"/>
                  </a:lnTo>
                  <a:lnTo>
                    <a:pt x="1968" y="30480"/>
                  </a:lnTo>
                  <a:lnTo>
                    <a:pt x="1968" y="44450"/>
                  </a:lnTo>
                  <a:lnTo>
                    <a:pt x="2273" y="44450"/>
                  </a:lnTo>
                  <a:lnTo>
                    <a:pt x="2273" y="58420"/>
                  </a:lnTo>
                  <a:lnTo>
                    <a:pt x="2451" y="58420"/>
                  </a:lnTo>
                  <a:lnTo>
                    <a:pt x="2451" y="83820"/>
                  </a:lnTo>
                  <a:lnTo>
                    <a:pt x="2540" y="87630"/>
                  </a:lnTo>
                  <a:lnTo>
                    <a:pt x="2616" y="101600"/>
                  </a:lnTo>
                  <a:lnTo>
                    <a:pt x="2692" y="110490"/>
                  </a:lnTo>
                  <a:lnTo>
                    <a:pt x="2692" y="113030"/>
                  </a:lnTo>
                  <a:lnTo>
                    <a:pt x="2692" y="212090"/>
                  </a:lnTo>
                  <a:lnTo>
                    <a:pt x="41109" y="212090"/>
                  </a:lnTo>
                  <a:lnTo>
                    <a:pt x="41109" y="113030"/>
                  </a:lnTo>
                  <a:lnTo>
                    <a:pt x="144894" y="113030"/>
                  </a:lnTo>
                  <a:lnTo>
                    <a:pt x="144894" y="212090"/>
                  </a:lnTo>
                  <a:lnTo>
                    <a:pt x="185928" y="212090"/>
                  </a:lnTo>
                  <a:lnTo>
                    <a:pt x="185928" y="20320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8" name="object 6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99770" y="3719867"/>
              <a:ext cx="180568" cy="21586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56578" y="3724020"/>
              <a:ext cx="187858" cy="21170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32866" y="3724020"/>
              <a:ext cx="204457" cy="21170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955693" y="4225327"/>
              <a:ext cx="197192" cy="22105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1200839" y="4121543"/>
              <a:ext cx="199390" cy="325120"/>
            </a:xfrm>
            <a:custGeom>
              <a:avLst/>
              <a:gdLst/>
              <a:ahLst/>
              <a:cxnLst/>
              <a:rect l="l" t="t" r="r" b="b"/>
              <a:pathLst>
                <a:path w="199390" h="325120">
                  <a:moveTo>
                    <a:pt x="192991" y="0"/>
                  </a:moveTo>
                  <a:lnTo>
                    <a:pt x="138030" y="9283"/>
                  </a:lnTo>
                  <a:lnTo>
                    <a:pt x="122784" y="11113"/>
                  </a:lnTo>
                  <a:lnTo>
                    <a:pt x="85693" y="21172"/>
                  </a:lnTo>
                  <a:lnTo>
                    <a:pt x="45250" y="49912"/>
                  </a:lnTo>
                  <a:lnTo>
                    <a:pt x="19052" y="87684"/>
                  </a:lnTo>
                  <a:lnTo>
                    <a:pt x="5348" y="130657"/>
                  </a:lnTo>
                  <a:lnTo>
                    <a:pt x="287" y="175711"/>
                  </a:lnTo>
                  <a:lnTo>
                    <a:pt x="0" y="194041"/>
                  </a:lnTo>
                  <a:lnTo>
                    <a:pt x="640" y="212017"/>
                  </a:lnTo>
                  <a:lnTo>
                    <a:pt x="11063" y="261962"/>
                  </a:lnTo>
                  <a:lnTo>
                    <a:pt x="33787" y="299113"/>
                  </a:lnTo>
                  <a:lnTo>
                    <a:pt x="68732" y="320675"/>
                  </a:lnTo>
                  <a:lnTo>
                    <a:pt x="98553" y="324840"/>
                  </a:lnTo>
                  <a:lnTo>
                    <a:pt x="114425" y="323820"/>
                  </a:lnTo>
                  <a:lnTo>
                    <a:pt x="154078" y="309372"/>
                  </a:lnTo>
                  <a:lnTo>
                    <a:pt x="173277" y="291630"/>
                  </a:lnTo>
                  <a:lnTo>
                    <a:pt x="101665" y="291630"/>
                  </a:lnTo>
                  <a:lnTo>
                    <a:pt x="93417" y="291079"/>
                  </a:lnTo>
                  <a:lnTo>
                    <a:pt x="56873" y="266910"/>
                  </a:lnTo>
                  <a:lnTo>
                    <a:pt x="41899" y="231127"/>
                  </a:lnTo>
                  <a:lnTo>
                    <a:pt x="38368" y="193243"/>
                  </a:lnTo>
                  <a:lnTo>
                    <a:pt x="42299" y="187582"/>
                  </a:lnTo>
                  <a:lnTo>
                    <a:pt x="70506" y="157603"/>
                  </a:lnTo>
                  <a:lnTo>
                    <a:pt x="80530" y="152146"/>
                  </a:lnTo>
                  <a:lnTo>
                    <a:pt x="39397" y="152146"/>
                  </a:lnTo>
                  <a:lnTo>
                    <a:pt x="47715" y="110337"/>
                  </a:lnTo>
                  <a:lnTo>
                    <a:pt x="72631" y="72204"/>
                  </a:lnTo>
                  <a:lnTo>
                    <a:pt x="111229" y="48976"/>
                  </a:lnTo>
                  <a:lnTo>
                    <a:pt x="147842" y="44945"/>
                  </a:lnTo>
                  <a:lnTo>
                    <a:pt x="155713" y="43999"/>
                  </a:lnTo>
                  <a:lnTo>
                    <a:pt x="163917" y="42362"/>
                  </a:lnTo>
                  <a:lnTo>
                    <a:pt x="172517" y="40117"/>
                  </a:lnTo>
                  <a:lnTo>
                    <a:pt x="181573" y="37350"/>
                  </a:lnTo>
                  <a:lnTo>
                    <a:pt x="192991" y="0"/>
                  </a:lnTo>
                  <a:close/>
                </a:path>
                <a:path w="199390" h="325120">
                  <a:moveTo>
                    <a:pt x="179364" y="147358"/>
                  </a:moveTo>
                  <a:lnTo>
                    <a:pt x="103748" y="147358"/>
                  </a:lnTo>
                  <a:lnTo>
                    <a:pt x="113738" y="147983"/>
                  </a:lnTo>
                  <a:lnTo>
                    <a:pt x="122626" y="149926"/>
                  </a:lnTo>
                  <a:lnTo>
                    <a:pt x="152107" y="177585"/>
                  </a:lnTo>
                  <a:lnTo>
                    <a:pt x="160834" y="220014"/>
                  </a:lnTo>
                  <a:lnTo>
                    <a:pt x="160348" y="229911"/>
                  </a:lnTo>
                  <a:lnTo>
                    <a:pt x="144265" y="271124"/>
                  </a:lnTo>
                  <a:lnTo>
                    <a:pt x="110099" y="290875"/>
                  </a:lnTo>
                  <a:lnTo>
                    <a:pt x="101665" y="291630"/>
                  </a:lnTo>
                  <a:lnTo>
                    <a:pt x="173277" y="291630"/>
                  </a:lnTo>
                  <a:lnTo>
                    <a:pt x="192759" y="255611"/>
                  </a:lnTo>
                  <a:lnTo>
                    <a:pt x="199214" y="213779"/>
                  </a:lnTo>
                  <a:lnTo>
                    <a:pt x="198553" y="200613"/>
                  </a:lnTo>
                  <a:lnTo>
                    <a:pt x="196604" y="187904"/>
                  </a:lnTo>
                  <a:lnTo>
                    <a:pt x="193416" y="175711"/>
                  </a:lnTo>
                  <a:lnTo>
                    <a:pt x="189041" y="164096"/>
                  </a:lnTo>
                  <a:lnTo>
                    <a:pt x="183373" y="153146"/>
                  </a:lnTo>
                  <a:lnTo>
                    <a:pt x="179364" y="147358"/>
                  </a:lnTo>
                  <a:close/>
                </a:path>
                <a:path w="199390" h="325120">
                  <a:moveTo>
                    <a:pt x="113070" y="113106"/>
                  </a:moveTo>
                  <a:lnTo>
                    <a:pt x="68543" y="125056"/>
                  </a:lnTo>
                  <a:lnTo>
                    <a:pt x="39397" y="152146"/>
                  </a:lnTo>
                  <a:lnTo>
                    <a:pt x="80530" y="152146"/>
                  </a:lnTo>
                  <a:lnTo>
                    <a:pt x="82613" y="151142"/>
                  </a:lnTo>
                  <a:lnTo>
                    <a:pt x="89200" y="148997"/>
                  </a:lnTo>
                  <a:lnTo>
                    <a:pt x="96234" y="147722"/>
                  </a:lnTo>
                  <a:lnTo>
                    <a:pt x="103748" y="147358"/>
                  </a:lnTo>
                  <a:lnTo>
                    <a:pt x="179364" y="147358"/>
                  </a:lnTo>
                  <a:lnTo>
                    <a:pt x="176555" y="143302"/>
                  </a:lnTo>
                  <a:lnTo>
                    <a:pt x="138208" y="116554"/>
                  </a:lnTo>
                  <a:lnTo>
                    <a:pt x="126076" y="113918"/>
                  </a:lnTo>
                  <a:lnTo>
                    <a:pt x="113070" y="113106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448453" y="4225328"/>
              <a:ext cx="172262" cy="22105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1652593" y="4225314"/>
              <a:ext cx="802640" cy="318135"/>
            </a:xfrm>
            <a:custGeom>
              <a:avLst/>
              <a:gdLst/>
              <a:ahLst/>
              <a:cxnLst/>
              <a:rect l="l" t="t" r="r" b="b"/>
              <a:pathLst>
                <a:path w="802640" h="318135">
                  <a:moveTo>
                    <a:pt x="209638" y="4165"/>
                  </a:moveTo>
                  <a:lnTo>
                    <a:pt x="166052" y="4165"/>
                  </a:lnTo>
                  <a:lnTo>
                    <a:pt x="106819" y="163918"/>
                  </a:lnTo>
                  <a:lnTo>
                    <a:pt x="43586" y="4165"/>
                  </a:lnTo>
                  <a:lnTo>
                    <a:pt x="0" y="4165"/>
                  </a:lnTo>
                  <a:lnTo>
                    <a:pt x="5537" y="15887"/>
                  </a:lnTo>
                  <a:lnTo>
                    <a:pt x="15252" y="36804"/>
                  </a:lnTo>
                  <a:lnTo>
                    <a:pt x="33197" y="77863"/>
                  </a:lnTo>
                  <a:lnTo>
                    <a:pt x="88201" y="214134"/>
                  </a:lnTo>
                  <a:lnTo>
                    <a:pt x="86334" y="219189"/>
                  </a:lnTo>
                  <a:lnTo>
                    <a:pt x="71653" y="255689"/>
                  </a:lnTo>
                  <a:lnTo>
                    <a:pt x="54089" y="294157"/>
                  </a:lnTo>
                  <a:lnTo>
                    <a:pt x="42545" y="317576"/>
                  </a:lnTo>
                  <a:lnTo>
                    <a:pt x="86131" y="317576"/>
                  </a:lnTo>
                  <a:lnTo>
                    <a:pt x="112445" y="250126"/>
                  </a:lnTo>
                  <a:lnTo>
                    <a:pt x="179743" y="77647"/>
                  </a:lnTo>
                  <a:lnTo>
                    <a:pt x="185572" y="62509"/>
                  </a:lnTo>
                  <a:lnTo>
                    <a:pt x="188785" y="54343"/>
                  </a:lnTo>
                  <a:lnTo>
                    <a:pt x="192303" y="45796"/>
                  </a:lnTo>
                  <a:lnTo>
                    <a:pt x="195973" y="36601"/>
                  </a:lnTo>
                  <a:lnTo>
                    <a:pt x="200050" y="26568"/>
                  </a:lnTo>
                  <a:lnTo>
                    <a:pt x="204597" y="15748"/>
                  </a:lnTo>
                  <a:lnTo>
                    <a:pt x="209638" y="4165"/>
                  </a:lnTo>
                  <a:close/>
                </a:path>
                <a:path w="802640" h="318135">
                  <a:moveTo>
                    <a:pt x="527265" y="4165"/>
                  </a:moveTo>
                  <a:lnTo>
                    <a:pt x="522960" y="2489"/>
                  </a:lnTo>
                  <a:lnTo>
                    <a:pt x="518541" y="1104"/>
                  </a:lnTo>
                  <a:lnTo>
                    <a:pt x="514896" y="850"/>
                  </a:lnTo>
                  <a:lnTo>
                    <a:pt x="510971" y="292"/>
                  </a:lnTo>
                  <a:lnTo>
                    <a:pt x="507288" y="0"/>
                  </a:lnTo>
                  <a:lnTo>
                    <a:pt x="504444" y="12"/>
                  </a:lnTo>
                  <a:lnTo>
                    <a:pt x="494969" y="990"/>
                  </a:lnTo>
                  <a:lnTo>
                    <a:pt x="464362" y="30734"/>
                  </a:lnTo>
                  <a:lnTo>
                    <a:pt x="462000" y="37236"/>
                  </a:lnTo>
                  <a:lnTo>
                    <a:pt x="459486" y="43942"/>
                  </a:lnTo>
                  <a:lnTo>
                    <a:pt x="457517" y="50850"/>
                  </a:lnTo>
                  <a:lnTo>
                    <a:pt x="455295" y="57772"/>
                  </a:lnTo>
                  <a:lnTo>
                    <a:pt x="452539" y="63246"/>
                  </a:lnTo>
                  <a:lnTo>
                    <a:pt x="450469" y="68516"/>
                  </a:lnTo>
                  <a:lnTo>
                    <a:pt x="446176" y="77241"/>
                  </a:lnTo>
                  <a:lnTo>
                    <a:pt x="420370" y="90284"/>
                  </a:lnTo>
                  <a:lnTo>
                    <a:pt x="402729" y="90284"/>
                  </a:lnTo>
                  <a:lnTo>
                    <a:pt x="402729" y="4165"/>
                  </a:lnTo>
                  <a:lnTo>
                    <a:pt x="364312" y="4165"/>
                  </a:lnTo>
                  <a:lnTo>
                    <a:pt x="364312" y="90284"/>
                  </a:lnTo>
                  <a:lnTo>
                    <a:pt x="341972" y="90284"/>
                  </a:lnTo>
                  <a:lnTo>
                    <a:pt x="314223" y="63665"/>
                  </a:lnTo>
                  <a:lnTo>
                    <a:pt x="307314" y="43903"/>
                  </a:lnTo>
                  <a:lnTo>
                    <a:pt x="304774" y="37134"/>
                  </a:lnTo>
                  <a:lnTo>
                    <a:pt x="303453" y="33147"/>
                  </a:lnTo>
                  <a:lnTo>
                    <a:pt x="302666" y="30734"/>
                  </a:lnTo>
                  <a:lnTo>
                    <a:pt x="300329" y="24218"/>
                  </a:lnTo>
                  <a:lnTo>
                    <a:pt x="262610" y="12"/>
                  </a:lnTo>
                  <a:lnTo>
                    <a:pt x="255727" y="0"/>
                  </a:lnTo>
                  <a:lnTo>
                    <a:pt x="252133" y="850"/>
                  </a:lnTo>
                  <a:lnTo>
                    <a:pt x="248183" y="1397"/>
                  </a:lnTo>
                  <a:lnTo>
                    <a:pt x="244043" y="2374"/>
                  </a:lnTo>
                  <a:lnTo>
                    <a:pt x="239788" y="4165"/>
                  </a:lnTo>
                  <a:lnTo>
                    <a:pt x="248107" y="35687"/>
                  </a:lnTo>
                  <a:lnTo>
                    <a:pt x="250672" y="34544"/>
                  </a:lnTo>
                  <a:lnTo>
                    <a:pt x="252425" y="33693"/>
                  </a:lnTo>
                  <a:lnTo>
                    <a:pt x="254292" y="33655"/>
                  </a:lnTo>
                  <a:lnTo>
                    <a:pt x="257441" y="33147"/>
                  </a:lnTo>
                  <a:lnTo>
                    <a:pt x="259486" y="33235"/>
                  </a:lnTo>
                  <a:lnTo>
                    <a:pt x="265582" y="33235"/>
                  </a:lnTo>
                  <a:lnTo>
                    <a:pt x="269570" y="35687"/>
                  </a:lnTo>
                  <a:lnTo>
                    <a:pt x="271957" y="41503"/>
                  </a:lnTo>
                  <a:lnTo>
                    <a:pt x="273621" y="45808"/>
                  </a:lnTo>
                  <a:lnTo>
                    <a:pt x="275209" y="50850"/>
                  </a:lnTo>
                  <a:lnTo>
                    <a:pt x="276936" y="56057"/>
                  </a:lnTo>
                  <a:lnTo>
                    <a:pt x="278599" y="61455"/>
                  </a:lnTo>
                  <a:lnTo>
                    <a:pt x="280187" y="66992"/>
                  </a:lnTo>
                  <a:lnTo>
                    <a:pt x="282333" y="72656"/>
                  </a:lnTo>
                  <a:lnTo>
                    <a:pt x="302031" y="100685"/>
                  </a:lnTo>
                  <a:lnTo>
                    <a:pt x="295706" y="103263"/>
                  </a:lnTo>
                  <a:lnTo>
                    <a:pt x="267957" y="139268"/>
                  </a:lnTo>
                  <a:lnTo>
                    <a:pt x="253606" y="176936"/>
                  </a:lnTo>
                  <a:lnTo>
                    <a:pt x="241871" y="215874"/>
                  </a:lnTo>
                  <a:lnTo>
                    <a:pt x="281305" y="215874"/>
                  </a:lnTo>
                  <a:lnTo>
                    <a:pt x="285000" y="200329"/>
                  </a:lnTo>
                  <a:lnTo>
                    <a:pt x="288632" y="186486"/>
                  </a:lnTo>
                  <a:lnTo>
                    <a:pt x="303441" y="146837"/>
                  </a:lnTo>
                  <a:lnTo>
                    <a:pt x="324878" y="124142"/>
                  </a:lnTo>
                  <a:lnTo>
                    <a:pt x="329730" y="121653"/>
                  </a:lnTo>
                  <a:lnTo>
                    <a:pt x="334784" y="120053"/>
                  </a:lnTo>
                  <a:lnTo>
                    <a:pt x="340448" y="120408"/>
                  </a:lnTo>
                  <a:lnTo>
                    <a:pt x="364312" y="120408"/>
                  </a:lnTo>
                  <a:lnTo>
                    <a:pt x="364312" y="215874"/>
                  </a:lnTo>
                  <a:lnTo>
                    <a:pt x="402729" y="215874"/>
                  </a:lnTo>
                  <a:lnTo>
                    <a:pt x="402729" y="120408"/>
                  </a:lnTo>
                  <a:lnTo>
                    <a:pt x="432269" y="120408"/>
                  </a:lnTo>
                  <a:lnTo>
                    <a:pt x="437273" y="121323"/>
                  </a:lnTo>
                  <a:lnTo>
                    <a:pt x="442277" y="124142"/>
                  </a:lnTo>
                  <a:lnTo>
                    <a:pt x="447040" y="126631"/>
                  </a:lnTo>
                  <a:lnTo>
                    <a:pt x="471309" y="163982"/>
                  </a:lnTo>
                  <a:lnTo>
                    <a:pt x="485749" y="215874"/>
                  </a:lnTo>
                  <a:lnTo>
                    <a:pt x="525183" y="215874"/>
                  </a:lnTo>
                  <a:lnTo>
                    <a:pt x="513359" y="176669"/>
                  </a:lnTo>
                  <a:lnTo>
                    <a:pt x="499491" y="140220"/>
                  </a:lnTo>
                  <a:lnTo>
                    <a:pt x="477316" y="107594"/>
                  </a:lnTo>
                  <a:lnTo>
                    <a:pt x="464972" y="100685"/>
                  </a:lnTo>
                  <a:lnTo>
                    <a:pt x="470928" y="97066"/>
                  </a:lnTo>
                  <a:lnTo>
                    <a:pt x="474992" y="92710"/>
                  </a:lnTo>
                  <a:lnTo>
                    <a:pt x="477748" y="88442"/>
                  </a:lnTo>
                  <a:lnTo>
                    <a:pt x="480314" y="83870"/>
                  </a:lnTo>
                  <a:lnTo>
                    <a:pt x="482244" y="78511"/>
                  </a:lnTo>
                  <a:lnTo>
                    <a:pt x="484695" y="72656"/>
                  </a:lnTo>
                  <a:lnTo>
                    <a:pt x="486664" y="66890"/>
                  </a:lnTo>
                  <a:lnTo>
                    <a:pt x="488365" y="61391"/>
                  </a:lnTo>
                  <a:lnTo>
                    <a:pt x="490093" y="56057"/>
                  </a:lnTo>
                  <a:lnTo>
                    <a:pt x="491769" y="50596"/>
                  </a:lnTo>
                  <a:lnTo>
                    <a:pt x="493382" y="45516"/>
                  </a:lnTo>
                  <a:lnTo>
                    <a:pt x="495096" y="41503"/>
                  </a:lnTo>
                  <a:lnTo>
                    <a:pt x="497306" y="35991"/>
                  </a:lnTo>
                  <a:lnTo>
                    <a:pt x="501065" y="33147"/>
                  </a:lnTo>
                  <a:lnTo>
                    <a:pt x="507542" y="33235"/>
                  </a:lnTo>
                  <a:lnTo>
                    <a:pt x="509473" y="33235"/>
                  </a:lnTo>
                  <a:lnTo>
                    <a:pt x="511200" y="33147"/>
                  </a:lnTo>
                  <a:lnTo>
                    <a:pt x="512813" y="33655"/>
                  </a:lnTo>
                  <a:lnTo>
                    <a:pt x="514413" y="33921"/>
                  </a:lnTo>
                  <a:lnTo>
                    <a:pt x="516077" y="34544"/>
                  </a:lnTo>
                  <a:lnTo>
                    <a:pt x="518947" y="35687"/>
                  </a:lnTo>
                  <a:lnTo>
                    <a:pt x="519607" y="33147"/>
                  </a:lnTo>
                  <a:lnTo>
                    <a:pt x="527265" y="4165"/>
                  </a:lnTo>
                  <a:close/>
                </a:path>
                <a:path w="802640" h="318135">
                  <a:moveTo>
                    <a:pt x="802220" y="185788"/>
                  </a:moveTo>
                  <a:lnTo>
                    <a:pt x="769023" y="185788"/>
                  </a:lnTo>
                  <a:lnTo>
                    <a:pt x="769124" y="74993"/>
                  </a:lnTo>
                  <a:lnTo>
                    <a:pt x="769264" y="61836"/>
                  </a:lnTo>
                  <a:lnTo>
                    <a:pt x="769531" y="48069"/>
                  </a:lnTo>
                  <a:lnTo>
                    <a:pt x="769861" y="35001"/>
                  </a:lnTo>
                  <a:lnTo>
                    <a:pt x="769899" y="34239"/>
                  </a:lnTo>
                  <a:lnTo>
                    <a:pt x="770394" y="23304"/>
                  </a:lnTo>
                  <a:lnTo>
                    <a:pt x="771131" y="13017"/>
                  </a:lnTo>
                  <a:lnTo>
                    <a:pt x="772134" y="4165"/>
                  </a:lnTo>
                  <a:lnTo>
                    <a:pt x="732701" y="4165"/>
                  </a:lnTo>
                  <a:lnTo>
                    <a:pt x="732701" y="34239"/>
                  </a:lnTo>
                  <a:lnTo>
                    <a:pt x="732701" y="185788"/>
                  </a:lnTo>
                  <a:lnTo>
                    <a:pt x="625805" y="185788"/>
                  </a:lnTo>
                  <a:lnTo>
                    <a:pt x="641464" y="150114"/>
                  </a:lnTo>
                  <a:lnTo>
                    <a:pt x="655574" y="113538"/>
                  </a:lnTo>
                  <a:lnTo>
                    <a:pt x="667550" y="74993"/>
                  </a:lnTo>
                  <a:lnTo>
                    <a:pt x="677697" y="34239"/>
                  </a:lnTo>
                  <a:lnTo>
                    <a:pt x="732701" y="34239"/>
                  </a:lnTo>
                  <a:lnTo>
                    <a:pt x="732701" y="4165"/>
                  </a:lnTo>
                  <a:lnTo>
                    <a:pt x="645515" y="4165"/>
                  </a:lnTo>
                  <a:lnTo>
                    <a:pt x="640702" y="32232"/>
                  </a:lnTo>
                  <a:lnTo>
                    <a:pt x="635063" y="58318"/>
                  </a:lnTo>
                  <a:lnTo>
                    <a:pt x="621741" y="104927"/>
                  </a:lnTo>
                  <a:lnTo>
                    <a:pt x="605205" y="146431"/>
                  </a:lnTo>
                  <a:lnTo>
                    <a:pt x="586359" y="185788"/>
                  </a:lnTo>
                  <a:lnTo>
                    <a:pt x="557301" y="185788"/>
                  </a:lnTo>
                  <a:lnTo>
                    <a:pt x="557301" y="307200"/>
                  </a:lnTo>
                  <a:lnTo>
                    <a:pt x="587387" y="307200"/>
                  </a:lnTo>
                  <a:lnTo>
                    <a:pt x="587476" y="293014"/>
                  </a:lnTo>
                  <a:lnTo>
                    <a:pt x="587641" y="285470"/>
                  </a:lnTo>
                  <a:lnTo>
                    <a:pt x="588175" y="269367"/>
                  </a:lnTo>
                  <a:lnTo>
                    <a:pt x="588518" y="261188"/>
                  </a:lnTo>
                  <a:lnTo>
                    <a:pt x="589026" y="253022"/>
                  </a:lnTo>
                  <a:lnTo>
                    <a:pt x="589775" y="245046"/>
                  </a:lnTo>
                  <a:lnTo>
                    <a:pt x="590486" y="236943"/>
                  </a:lnTo>
                  <a:lnTo>
                    <a:pt x="591312" y="229450"/>
                  </a:lnTo>
                  <a:lnTo>
                    <a:pt x="592328" y="222478"/>
                  </a:lnTo>
                  <a:lnTo>
                    <a:pt x="593623" y="215874"/>
                  </a:lnTo>
                  <a:lnTo>
                    <a:pt x="765898" y="215874"/>
                  </a:lnTo>
                  <a:lnTo>
                    <a:pt x="770763" y="261239"/>
                  </a:lnTo>
                  <a:lnTo>
                    <a:pt x="771144" y="269417"/>
                  </a:lnTo>
                  <a:lnTo>
                    <a:pt x="771601" y="277609"/>
                  </a:lnTo>
                  <a:lnTo>
                    <a:pt x="771817" y="285521"/>
                  </a:lnTo>
                  <a:lnTo>
                    <a:pt x="771956" y="293014"/>
                  </a:lnTo>
                  <a:lnTo>
                    <a:pt x="772134" y="307200"/>
                  </a:lnTo>
                  <a:lnTo>
                    <a:pt x="802220" y="307200"/>
                  </a:lnTo>
                  <a:lnTo>
                    <a:pt x="802220" y="215874"/>
                  </a:lnTo>
                  <a:lnTo>
                    <a:pt x="802220" y="185788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493766" y="4225327"/>
              <a:ext cx="186713" cy="22105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2742469" y="4229112"/>
              <a:ext cx="186055" cy="212090"/>
            </a:xfrm>
            <a:custGeom>
              <a:avLst/>
              <a:gdLst/>
              <a:ahLst/>
              <a:cxnLst/>
              <a:rect l="l" t="t" r="r" b="b"/>
              <a:pathLst>
                <a:path w="186054" h="212089">
                  <a:moveTo>
                    <a:pt x="186016" y="203200"/>
                  </a:moveTo>
                  <a:lnTo>
                    <a:pt x="185153" y="203200"/>
                  </a:lnTo>
                  <a:lnTo>
                    <a:pt x="185153" y="193040"/>
                  </a:lnTo>
                  <a:lnTo>
                    <a:pt x="184467" y="193040"/>
                  </a:lnTo>
                  <a:lnTo>
                    <a:pt x="184467" y="181610"/>
                  </a:lnTo>
                  <a:lnTo>
                    <a:pt x="183997" y="181610"/>
                  </a:lnTo>
                  <a:lnTo>
                    <a:pt x="183997" y="167640"/>
                  </a:lnTo>
                  <a:lnTo>
                    <a:pt x="183680" y="167640"/>
                  </a:lnTo>
                  <a:lnTo>
                    <a:pt x="183680" y="153670"/>
                  </a:lnTo>
                  <a:lnTo>
                    <a:pt x="183413" y="153670"/>
                  </a:lnTo>
                  <a:lnTo>
                    <a:pt x="183413" y="139700"/>
                  </a:lnTo>
                  <a:lnTo>
                    <a:pt x="183248" y="139700"/>
                  </a:lnTo>
                  <a:lnTo>
                    <a:pt x="183248" y="125730"/>
                  </a:lnTo>
                  <a:lnTo>
                    <a:pt x="183248" y="113030"/>
                  </a:lnTo>
                  <a:lnTo>
                    <a:pt x="183324" y="110490"/>
                  </a:lnTo>
                  <a:lnTo>
                    <a:pt x="183324" y="0"/>
                  </a:lnTo>
                  <a:lnTo>
                    <a:pt x="144983" y="0"/>
                  </a:lnTo>
                  <a:lnTo>
                    <a:pt x="144983" y="83820"/>
                  </a:lnTo>
                  <a:lnTo>
                    <a:pt x="41084" y="83820"/>
                  </a:lnTo>
                  <a:lnTo>
                    <a:pt x="4108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863" y="8890"/>
                  </a:lnTo>
                  <a:lnTo>
                    <a:pt x="863" y="19050"/>
                  </a:lnTo>
                  <a:lnTo>
                    <a:pt x="1536" y="19050"/>
                  </a:lnTo>
                  <a:lnTo>
                    <a:pt x="1536" y="30480"/>
                  </a:lnTo>
                  <a:lnTo>
                    <a:pt x="2032" y="30480"/>
                  </a:lnTo>
                  <a:lnTo>
                    <a:pt x="2032" y="44450"/>
                  </a:lnTo>
                  <a:lnTo>
                    <a:pt x="2336" y="44450"/>
                  </a:lnTo>
                  <a:lnTo>
                    <a:pt x="2336" y="58420"/>
                  </a:lnTo>
                  <a:lnTo>
                    <a:pt x="2476" y="58420"/>
                  </a:lnTo>
                  <a:lnTo>
                    <a:pt x="2476" y="72390"/>
                  </a:lnTo>
                  <a:lnTo>
                    <a:pt x="2565" y="83820"/>
                  </a:lnTo>
                  <a:lnTo>
                    <a:pt x="2603" y="87630"/>
                  </a:lnTo>
                  <a:lnTo>
                    <a:pt x="2667" y="101600"/>
                  </a:lnTo>
                  <a:lnTo>
                    <a:pt x="2743" y="101600"/>
                  </a:lnTo>
                  <a:lnTo>
                    <a:pt x="2743" y="212090"/>
                  </a:lnTo>
                  <a:lnTo>
                    <a:pt x="41084" y="212090"/>
                  </a:lnTo>
                  <a:lnTo>
                    <a:pt x="41084" y="113030"/>
                  </a:lnTo>
                  <a:lnTo>
                    <a:pt x="144983" y="113030"/>
                  </a:lnTo>
                  <a:lnTo>
                    <a:pt x="144983" y="212090"/>
                  </a:lnTo>
                  <a:lnTo>
                    <a:pt x="186016" y="212090"/>
                  </a:lnTo>
                  <a:lnTo>
                    <a:pt x="186016" y="20320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7" name="object 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003657" y="4229480"/>
              <a:ext cx="187960" cy="21170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246862" y="4225327"/>
              <a:ext cx="180594" cy="21586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480034" y="4229480"/>
              <a:ext cx="204470" cy="211709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3860526" y="4229112"/>
              <a:ext cx="179705" cy="212090"/>
            </a:xfrm>
            <a:custGeom>
              <a:avLst/>
              <a:gdLst/>
              <a:ahLst/>
              <a:cxnLst/>
              <a:rect l="l" t="t" r="r" b="b"/>
              <a:pathLst>
                <a:path w="179705" h="212089">
                  <a:moveTo>
                    <a:pt x="179082" y="203200"/>
                  </a:moveTo>
                  <a:lnTo>
                    <a:pt x="178219" y="203200"/>
                  </a:lnTo>
                  <a:lnTo>
                    <a:pt x="178219" y="193040"/>
                  </a:lnTo>
                  <a:lnTo>
                    <a:pt x="177533" y="193040"/>
                  </a:lnTo>
                  <a:lnTo>
                    <a:pt x="177533" y="181610"/>
                  </a:lnTo>
                  <a:lnTo>
                    <a:pt x="177063" y="181610"/>
                  </a:lnTo>
                  <a:lnTo>
                    <a:pt x="177063" y="167640"/>
                  </a:lnTo>
                  <a:lnTo>
                    <a:pt x="176758" y="167640"/>
                  </a:lnTo>
                  <a:lnTo>
                    <a:pt x="176758" y="153670"/>
                  </a:lnTo>
                  <a:lnTo>
                    <a:pt x="176517" y="153670"/>
                  </a:lnTo>
                  <a:lnTo>
                    <a:pt x="176517" y="139700"/>
                  </a:lnTo>
                  <a:lnTo>
                    <a:pt x="176364" y="139700"/>
                  </a:lnTo>
                  <a:lnTo>
                    <a:pt x="176364" y="125730"/>
                  </a:lnTo>
                  <a:lnTo>
                    <a:pt x="176352" y="110490"/>
                  </a:lnTo>
                  <a:lnTo>
                    <a:pt x="176403" y="30480"/>
                  </a:lnTo>
                  <a:lnTo>
                    <a:pt x="176403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110490"/>
                  </a:lnTo>
                  <a:lnTo>
                    <a:pt x="0" y="212090"/>
                  </a:lnTo>
                  <a:lnTo>
                    <a:pt x="38354" y="212090"/>
                  </a:lnTo>
                  <a:lnTo>
                    <a:pt x="38354" y="30480"/>
                  </a:lnTo>
                  <a:lnTo>
                    <a:pt x="138049" y="30480"/>
                  </a:lnTo>
                  <a:lnTo>
                    <a:pt x="138049" y="212090"/>
                  </a:lnTo>
                  <a:lnTo>
                    <a:pt x="179082" y="212090"/>
                  </a:lnTo>
                  <a:lnTo>
                    <a:pt x="179082" y="20320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1" name="object 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103985" y="4225327"/>
              <a:ext cx="197231" cy="22105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471015" y="4225327"/>
              <a:ext cx="197231" cy="22105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4716151" y="4121543"/>
              <a:ext cx="489584" cy="325120"/>
            </a:xfrm>
            <a:custGeom>
              <a:avLst/>
              <a:gdLst/>
              <a:ahLst/>
              <a:cxnLst/>
              <a:rect l="l" t="t" r="r" b="b"/>
              <a:pathLst>
                <a:path w="489584" h="325120">
                  <a:moveTo>
                    <a:pt x="199110" y="216103"/>
                  </a:moveTo>
                  <a:lnTo>
                    <a:pt x="193446" y="175717"/>
                  </a:lnTo>
                  <a:lnTo>
                    <a:pt x="179425" y="147358"/>
                  </a:lnTo>
                  <a:lnTo>
                    <a:pt x="176631" y="143306"/>
                  </a:lnTo>
                  <a:lnTo>
                    <a:pt x="168681" y="134620"/>
                  </a:lnTo>
                  <a:lnTo>
                    <a:pt x="160883" y="128181"/>
                  </a:lnTo>
                  <a:lnTo>
                    <a:pt x="160883" y="220014"/>
                  </a:lnTo>
                  <a:lnTo>
                    <a:pt x="160388" y="229920"/>
                  </a:lnTo>
                  <a:lnTo>
                    <a:pt x="144322" y="271132"/>
                  </a:lnTo>
                  <a:lnTo>
                    <a:pt x="110159" y="290880"/>
                  </a:lnTo>
                  <a:lnTo>
                    <a:pt x="101701" y="291630"/>
                  </a:lnTo>
                  <a:lnTo>
                    <a:pt x="93472" y="291084"/>
                  </a:lnTo>
                  <a:lnTo>
                    <a:pt x="56946" y="266915"/>
                  </a:lnTo>
                  <a:lnTo>
                    <a:pt x="41884" y="231127"/>
                  </a:lnTo>
                  <a:lnTo>
                    <a:pt x="38455" y="193243"/>
                  </a:lnTo>
                  <a:lnTo>
                    <a:pt x="42354" y="187591"/>
                  </a:lnTo>
                  <a:lnTo>
                    <a:pt x="70561" y="157607"/>
                  </a:lnTo>
                  <a:lnTo>
                    <a:pt x="103860" y="147358"/>
                  </a:lnTo>
                  <a:lnTo>
                    <a:pt x="113830" y="147993"/>
                  </a:lnTo>
                  <a:lnTo>
                    <a:pt x="148132" y="170357"/>
                  </a:lnTo>
                  <a:lnTo>
                    <a:pt x="160489" y="211162"/>
                  </a:lnTo>
                  <a:lnTo>
                    <a:pt x="160883" y="220014"/>
                  </a:lnTo>
                  <a:lnTo>
                    <a:pt x="160883" y="128181"/>
                  </a:lnTo>
                  <a:lnTo>
                    <a:pt x="113131" y="113106"/>
                  </a:lnTo>
                  <a:lnTo>
                    <a:pt x="100660" y="113817"/>
                  </a:lnTo>
                  <a:lnTo>
                    <a:pt x="59677" y="131229"/>
                  </a:lnTo>
                  <a:lnTo>
                    <a:pt x="39471" y="152146"/>
                  </a:lnTo>
                  <a:lnTo>
                    <a:pt x="40195" y="140817"/>
                  </a:lnTo>
                  <a:lnTo>
                    <a:pt x="51828" y="101371"/>
                  </a:lnTo>
                  <a:lnTo>
                    <a:pt x="78435" y="66725"/>
                  </a:lnTo>
                  <a:lnTo>
                    <a:pt x="118465" y="47840"/>
                  </a:lnTo>
                  <a:lnTo>
                    <a:pt x="147929" y="44945"/>
                  </a:lnTo>
                  <a:lnTo>
                    <a:pt x="155790" y="44005"/>
                  </a:lnTo>
                  <a:lnTo>
                    <a:pt x="163995" y="42367"/>
                  </a:lnTo>
                  <a:lnTo>
                    <a:pt x="172567" y="40119"/>
                  </a:lnTo>
                  <a:lnTo>
                    <a:pt x="181584" y="37350"/>
                  </a:lnTo>
                  <a:lnTo>
                    <a:pt x="193014" y="0"/>
                  </a:lnTo>
                  <a:lnTo>
                    <a:pt x="185000" y="2260"/>
                  </a:lnTo>
                  <a:lnTo>
                    <a:pt x="177012" y="4089"/>
                  </a:lnTo>
                  <a:lnTo>
                    <a:pt x="169113" y="5562"/>
                  </a:lnTo>
                  <a:lnTo>
                    <a:pt x="161391" y="6743"/>
                  </a:lnTo>
                  <a:lnTo>
                    <a:pt x="138112" y="9283"/>
                  </a:lnTo>
                  <a:lnTo>
                    <a:pt x="122834" y="11125"/>
                  </a:lnTo>
                  <a:lnTo>
                    <a:pt x="85725" y="21183"/>
                  </a:lnTo>
                  <a:lnTo>
                    <a:pt x="45313" y="49923"/>
                  </a:lnTo>
                  <a:lnTo>
                    <a:pt x="19113" y="87693"/>
                  </a:lnTo>
                  <a:lnTo>
                    <a:pt x="5435" y="130657"/>
                  </a:lnTo>
                  <a:lnTo>
                    <a:pt x="279" y="176618"/>
                  </a:lnTo>
                  <a:lnTo>
                    <a:pt x="0" y="194043"/>
                  </a:lnTo>
                  <a:lnTo>
                    <a:pt x="660" y="212026"/>
                  </a:lnTo>
                  <a:lnTo>
                    <a:pt x="11150" y="261962"/>
                  </a:lnTo>
                  <a:lnTo>
                    <a:pt x="33820" y="299123"/>
                  </a:lnTo>
                  <a:lnTo>
                    <a:pt x="68783" y="320675"/>
                  </a:lnTo>
                  <a:lnTo>
                    <a:pt x="98653" y="324840"/>
                  </a:lnTo>
                  <a:lnTo>
                    <a:pt x="114503" y="323824"/>
                  </a:lnTo>
                  <a:lnTo>
                    <a:pt x="154152" y="309372"/>
                  </a:lnTo>
                  <a:lnTo>
                    <a:pt x="173329" y="291630"/>
                  </a:lnTo>
                  <a:lnTo>
                    <a:pt x="173647" y="291312"/>
                  </a:lnTo>
                  <a:lnTo>
                    <a:pt x="192786" y="255612"/>
                  </a:lnTo>
                  <a:lnTo>
                    <a:pt x="198462" y="228142"/>
                  </a:lnTo>
                  <a:lnTo>
                    <a:pt x="199110" y="216103"/>
                  </a:lnTo>
                  <a:close/>
                </a:path>
                <a:path w="489584" h="325120">
                  <a:moveTo>
                    <a:pt x="489432" y="248031"/>
                  </a:moveTo>
                  <a:lnTo>
                    <a:pt x="467588" y="203327"/>
                  </a:lnTo>
                  <a:lnTo>
                    <a:pt x="452094" y="194500"/>
                  </a:lnTo>
                  <a:lnTo>
                    <a:pt x="452094" y="251142"/>
                  </a:lnTo>
                  <a:lnTo>
                    <a:pt x="451256" y="260692"/>
                  </a:lnTo>
                  <a:lnTo>
                    <a:pt x="423113" y="290830"/>
                  </a:lnTo>
                  <a:lnTo>
                    <a:pt x="402310" y="293687"/>
                  </a:lnTo>
                  <a:lnTo>
                    <a:pt x="366750" y="293357"/>
                  </a:lnTo>
                  <a:lnTo>
                    <a:pt x="358368" y="292773"/>
                  </a:lnTo>
                  <a:lnTo>
                    <a:pt x="351510" y="292684"/>
                  </a:lnTo>
                  <a:lnTo>
                    <a:pt x="351510" y="214833"/>
                  </a:lnTo>
                  <a:lnTo>
                    <a:pt x="401294" y="214833"/>
                  </a:lnTo>
                  <a:lnTo>
                    <a:pt x="443636" y="227342"/>
                  </a:lnTo>
                  <a:lnTo>
                    <a:pt x="452094" y="251142"/>
                  </a:lnTo>
                  <a:lnTo>
                    <a:pt x="452094" y="194500"/>
                  </a:lnTo>
                  <a:lnTo>
                    <a:pt x="439966" y="190080"/>
                  </a:lnTo>
                  <a:lnTo>
                    <a:pt x="421970" y="186778"/>
                  </a:lnTo>
                  <a:lnTo>
                    <a:pt x="401294" y="185775"/>
                  </a:lnTo>
                  <a:lnTo>
                    <a:pt x="351510" y="185775"/>
                  </a:lnTo>
                  <a:lnTo>
                    <a:pt x="351510" y="107937"/>
                  </a:lnTo>
                  <a:lnTo>
                    <a:pt x="234162" y="107937"/>
                  </a:lnTo>
                  <a:lnTo>
                    <a:pt x="234162" y="138010"/>
                  </a:lnTo>
                  <a:lnTo>
                    <a:pt x="313029" y="138010"/>
                  </a:lnTo>
                  <a:lnTo>
                    <a:pt x="312902" y="269049"/>
                  </a:lnTo>
                  <a:lnTo>
                    <a:pt x="312826" y="276326"/>
                  </a:lnTo>
                  <a:lnTo>
                    <a:pt x="312750" y="293687"/>
                  </a:lnTo>
                  <a:lnTo>
                    <a:pt x="312559" y="301269"/>
                  </a:lnTo>
                  <a:lnTo>
                    <a:pt x="312166" y="308571"/>
                  </a:lnTo>
                  <a:lnTo>
                    <a:pt x="311632" y="314706"/>
                  </a:lnTo>
                  <a:lnTo>
                    <a:pt x="310997" y="319646"/>
                  </a:lnTo>
                  <a:lnTo>
                    <a:pt x="330809" y="320357"/>
                  </a:lnTo>
                  <a:lnTo>
                    <a:pt x="338683" y="320776"/>
                  </a:lnTo>
                  <a:lnTo>
                    <a:pt x="372465" y="321513"/>
                  </a:lnTo>
                  <a:lnTo>
                    <a:pt x="396748" y="321614"/>
                  </a:lnTo>
                  <a:lnTo>
                    <a:pt x="404342" y="321729"/>
                  </a:lnTo>
                  <a:lnTo>
                    <a:pt x="456679" y="310718"/>
                  </a:lnTo>
                  <a:lnTo>
                    <a:pt x="484060" y="278828"/>
                  </a:lnTo>
                  <a:lnTo>
                    <a:pt x="487959" y="264312"/>
                  </a:lnTo>
                  <a:lnTo>
                    <a:pt x="489432" y="248031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250900" y="4225327"/>
              <a:ext cx="186713" cy="22105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497429" y="4225315"/>
              <a:ext cx="177419" cy="21587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5713202" y="4229112"/>
              <a:ext cx="194310" cy="212090"/>
            </a:xfrm>
            <a:custGeom>
              <a:avLst/>
              <a:gdLst/>
              <a:ahLst/>
              <a:cxnLst/>
              <a:rect l="l" t="t" r="r" b="b"/>
              <a:pathLst>
                <a:path w="194309" h="212089">
                  <a:moveTo>
                    <a:pt x="194056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7851" y="30480"/>
                  </a:lnTo>
                  <a:lnTo>
                    <a:pt x="77851" y="212090"/>
                  </a:lnTo>
                  <a:lnTo>
                    <a:pt x="116332" y="212090"/>
                  </a:lnTo>
                  <a:lnTo>
                    <a:pt x="116332" y="30480"/>
                  </a:lnTo>
                  <a:lnTo>
                    <a:pt x="194056" y="30480"/>
                  </a:lnTo>
                  <a:lnTo>
                    <a:pt x="19405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7" name="object 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951454" y="4225327"/>
              <a:ext cx="197104" cy="22105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206344" y="4229480"/>
              <a:ext cx="243840" cy="21170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0610289" y="4625733"/>
              <a:ext cx="199390" cy="325120"/>
            </a:xfrm>
            <a:custGeom>
              <a:avLst/>
              <a:gdLst/>
              <a:ahLst/>
              <a:cxnLst/>
              <a:rect l="l" t="t" r="r" b="b"/>
              <a:pathLst>
                <a:path w="199390" h="325120">
                  <a:moveTo>
                    <a:pt x="192991" y="0"/>
                  </a:moveTo>
                  <a:lnTo>
                    <a:pt x="138030" y="9283"/>
                  </a:lnTo>
                  <a:lnTo>
                    <a:pt x="122784" y="11113"/>
                  </a:lnTo>
                  <a:lnTo>
                    <a:pt x="85693" y="21172"/>
                  </a:lnTo>
                  <a:lnTo>
                    <a:pt x="45250" y="49912"/>
                  </a:lnTo>
                  <a:lnTo>
                    <a:pt x="19052" y="87684"/>
                  </a:lnTo>
                  <a:lnTo>
                    <a:pt x="5348" y="130657"/>
                  </a:lnTo>
                  <a:lnTo>
                    <a:pt x="287" y="175711"/>
                  </a:lnTo>
                  <a:lnTo>
                    <a:pt x="0" y="194041"/>
                  </a:lnTo>
                  <a:lnTo>
                    <a:pt x="640" y="212017"/>
                  </a:lnTo>
                  <a:lnTo>
                    <a:pt x="11063" y="261962"/>
                  </a:lnTo>
                  <a:lnTo>
                    <a:pt x="33787" y="299113"/>
                  </a:lnTo>
                  <a:lnTo>
                    <a:pt x="68732" y="320675"/>
                  </a:lnTo>
                  <a:lnTo>
                    <a:pt x="98553" y="324840"/>
                  </a:lnTo>
                  <a:lnTo>
                    <a:pt x="114425" y="323820"/>
                  </a:lnTo>
                  <a:lnTo>
                    <a:pt x="154078" y="309372"/>
                  </a:lnTo>
                  <a:lnTo>
                    <a:pt x="173277" y="291630"/>
                  </a:lnTo>
                  <a:lnTo>
                    <a:pt x="101665" y="291630"/>
                  </a:lnTo>
                  <a:lnTo>
                    <a:pt x="93417" y="291079"/>
                  </a:lnTo>
                  <a:lnTo>
                    <a:pt x="56873" y="266910"/>
                  </a:lnTo>
                  <a:lnTo>
                    <a:pt x="41899" y="231127"/>
                  </a:lnTo>
                  <a:lnTo>
                    <a:pt x="38368" y="193243"/>
                  </a:lnTo>
                  <a:lnTo>
                    <a:pt x="42299" y="187582"/>
                  </a:lnTo>
                  <a:lnTo>
                    <a:pt x="70506" y="157603"/>
                  </a:lnTo>
                  <a:lnTo>
                    <a:pt x="80530" y="152146"/>
                  </a:lnTo>
                  <a:lnTo>
                    <a:pt x="39397" y="152146"/>
                  </a:lnTo>
                  <a:lnTo>
                    <a:pt x="47715" y="110337"/>
                  </a:lnTo>
                  <a:lnTo>
                    <a:pt x="72631" y="72204"/>
                  </a:lnTo>
                  <a:lnTo>
                    <a:pt x="111229" y="48976"/>
                  </a:lnTo>
                  <a:lnTo>
                    <a:pt x="147842" y="44945"/>
                  </a:lnTo>
                  <a:lnTo>
                    <a:pt x="155713" y="43999"/>
                  </a:lnTo>
                  <a:lnTo>
                    <a:pt x="163917" y="42362"/>
                  </a:lnTo>
                  <a:lnTo>
                    <a:pt x="172517" y="40117"/>
                  </a:lnTo>
                  <a:lnTo>
                    <a:pt x="181573" y="37350"/>
                  </a:lnTo>
                  <a:lnTo>
                    <a:pt x="192991" y="0"/>
                  </a:lnTo>
                  <a:close/>
                </a:path>
                <a:path w="199390" h="325120">
                  <a:moveTo>
                    <a:pt x="179364" y="147358"/>
                  </a:moveTo>
                  <a:lnTo>
                    <a:pt x="103748" y="147358"/>
                  </a:lnTo>
                  <a:lnTo>
                    <a:pt x="113738" y="147983"/>
                  </a:lnTo>
                  <a:lnTo>
                    <a:pt x="122626" y="149926"/>
                  </a:lnTo>
                  <a:lnTo>
                    <a:pt x="152107" y="177585"/>
                  </a:lnTo>
                  <a:lnTo>
                    <a:pt x="160834" y="220014"/>
                  </a:lnTo>
                  <a:lnTo>
                    <a:pt x="160348" y="229911"/>
                  </a:lnTo>
                  <a:lnTo>
                    <a:pt x="144265" y="271124"/>
                  </a:lnTo>
                  <a:lnTo>
                    <a:pt x="110099" y="290875"/>
                  </a:lnTo>
                  <a:lnTo>
                    <a:pt x="101665" y="291630"/>
                  </a:lnTo>
                  <a:lnTo>
                    <a:pt x="173277" y="291630"/>
                  </a:lnTo>
                  <a:lnTo>
                    <a:pt x="192759" y="255611"/>
                  </a:lnTo>
                  <a:lnTo>
                    <a:pt x="199214" y="213779"/>
                  </a:lnTo>
                  <a:lnTo>
                    <a:pt x="198553" y="200613"/>
                  </a:lnTo>
                  <a:lnTo>
                    <a:pt x="196604" y="187904"/>
                  </a:lnTo>
                  <a:lnTo>
                    <a:pt x="193416" y="175711"/>
                  </a:lnTo>
                  <a:lnTo>
                    <a:pt x="189041" y="164096"/>
                  </a:lnTo>
                  <a:lnTo>
                    <a:pt x="183373" y="153146"/>
                  </a:lnTo>
                  <a:lnTo>
                    <a:pt x="179364" y="147358"/>
                  </a:lnTo>
                  <a:close/>
                </a:path>
                <a:path w="199390" h="325120">
                  <a:moveTo>
                    <a:pt x="113070" y="113106"/>
                  </a:moveTo>
                  <a:lnTo>
                    <a:pt x="68543" y="125056"/>
                  </a:lnTo>
                  <a:lnTo>
                    <a:pt x="39397" y="152146"/>
                  </a:lnTo>
                  <a:lnTo>
                    <a:pt x="80530" y="152146"/>
                  </a:lnTo>
                  <a:lnTo>
                    <a:pt x="82613" y="151142"/>
                  </a:lnTo>
                  <a:lnTo>
                    <a:pt x="89200" y="148997"/>
                  </a:lnTo>
                  <a:lnTo>
                    <a:pt x="96234" y="147722"/>
                  </a:lnTo>
                  <a:lnTo>
                    <a:pt x="103748" y="147358"/>
                  </a:lnTo>
                  <a:lnTo>
                    <a:pt x="179364" y="147358"/>
                  </a:lnTo>
                  <a:lnTo>
                    <a:pt x="176555" y="143302"/>
                  </a:lnTo>
                  <a:lnTo>
                    <a:pt x="138208" y="116554"/>
                  </a:lnTo>
                  <a:lnTo>
                    <a:pt x="126076" y="113918"/>
                  </a:lnTo>
                  <a:lnTo>
                    <a:pt x="113070" y="113106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0" name="object 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849609" y="4733670"/>
              <a:ext cx="203403" cy="21379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111446" y="4729517"/>
              <a:ext cx="197167" cy="22105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1368900" y="4733302"/>
              <a:ext cx="159385" cy="212090"/>
            </a:xfrm>
            <a:custGeom>
              <a:avLst/>
              <a:gdLst/>
              <a:ahLst/>
              <a:cxnLst/>
              <a:rect l="l" t="t" r="r" b="b"/>
              <a:pathLst>
                <a:path w="159384" h="212089">
                  <a:moveTo>
                    <a:pt x="159346" y="0"/>
                  </a:moveTo>
                  <a:lnTo>
                    <a:pt x="1587" y="0"/>
                  </a:lnTo>
                  <a:lnTo>
                    <a:pt x="1587" y="33020"/>
                  </a:lnTo>
                  <a:lnTo>
                    <a:pt x="1587" y="148590"/>
                  </a:lnTo>
                  <a:lnTo>
                    <a:pt x="1549" y="158750"/>
                  </a:lnTo>
                  <a:lnTo>
                    <a:pt x="1447" y="168910"/>
                  </a:lnTo>
                  <a:lnTo>
                    <a:pt x="1333" y="177800"/>
                  </a:lnTo>
                  <a:lnTo>
                    <a:pt x="1320" y="186690"/>
                  </a:lnTo>
                  <a:lnTo>
                    <a:pt x="1295" y="198120"/>
                  </a:lnTo>
                  <a:lnTo>
                    <a:pt x="825" y="198120"/>
                  </a:lnTo>
                  <a:lnTo>
                    <a:pt x="825" y="205740"/>
                  </a:lnTo>
                  <a:lnTo>
                    <a:pt x="0" y="205740"/>
                  </a:lnTo>
                  <a:lnTo>
                    <a:pt x="0" y="212090"/>
                  </a:lnTo>
                  <a:lnTo>
                    <a:pt x="40005" y="212090"/>
                  </a:lnTo>
                  <a:lnTo>
                    <a:pt x="40005" y="205740"/>
                  </a:lnTo>
                  <a:lnTo>
                    <a:pt x="40005" y="198120"/>
                  </a:lnTo>
                  <a:lnTo>
                    <a:pt x="40005" y="33020"/>
                  </a:lnTo>
                  <a:lnTo>
                    <a:pt x="159346" y="33020"/>
                  </a:lnTo>
                  <a:lnTo>
                    <a:pt x="15934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3" name="object 9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572913" y="4729517"/>
              <a:ext cx="197192" cy="22105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1801183" y="4733670"/>
              <a:ext cx="210185" cy="313690"/>
            </a:xfrm>
            <a:custGeom>
              <a:avLst/>
              <a:gdLst/>
              <a:ahLst/>
              <a:cxnLst/>
              <a:rect l="l" t="t" r="r" b="b"/>
              <a:pathLst>
                <a:path w="210184" h="313689">
                  <a:moveTo>
                    <a:pt x="88210" y="209963"/>
                  </a:moveTo>
                  <a:lnTo>
                    <a:pt x="71654" y="251512"/>
                  </a:lnTo>
                  <a:lnTo>
                    <a:pt x="54090" y="289985"/>
                  </a:lnTo>
                  <a:lnTo>
                    <a:pt x="42545" y="313410"/>
                  </a:lnTo>
                  <a:lnTo>
                    <a:pt x="86131" y="313410"/>
                  </a:lnTo>
                  <a:lnTo>
                    <a:pt x="112447" y="245960"/>
                  </a:lnTo>
                  <a:lnTo>
                    <a:pt x="102743" y="245960"/>
                  </a:lnTo>
                  <a:lnTo>
                    <a:pt x="88210" y="209963"/>
                  </a:lnTo>
                  <a:close/>
                </a:path>
                <a:path w="210184" h="313689">
                  <a:moveTo>
                    <a:pt x="106827" y="159747"/>
                  </a:moveTo>
                  <a:lnTo>
                    <a:pt x="88210" y="209963"/>
                  </a:lnTo>
                  <a:lnTo>
                    <a:pt x="102743" y="245960"/>
                  </a:lnTo>
                  <a:lnTo>
                    <a:pt x="122466" y="199250"/>
                  </a:lnTo>
                  <a:lnTo>
                    <a:pt x="106827" y="159747"/>
                  </a:lnTo>
                  <a:close/>
                </a:path>
                <a:path w="210184" h="313689">
                  <a:moveTo>
                    <a:pt x="209638" y="0"/>
                  </a:moveTo>
                  <a:lnTo>
                    <a:pt x="166052" y="0"/>
                  </a:lnTo>
                  <a:lnTo>
                    <a:pt x="106827" y="159747"/>
                  </a:lnTo>
                  <a:lnTo>
                    <a:pt x="122466" y="199250"/>
                  </a:lnTo>
                  <a:lnTo>
                    <a:pt x="102743" y="245960"/>
                  </a:lnTo>
                  <a:lnTo>
                    <a:pt x="112447" y="245960"/>
                  </a:lnTo>
                  <a:lnTo>
                    <a:pt x="179743" y="73482"/>
                  </a:lnTo>
                  <a:lnTo>
                    <a:pt x="185575" y="58342"/>
                  </a:lnTo>
                  <a:lnTo>
                    <a:pt x="188787" y="50177"/>
                  </a:lnTo>
                  <a:lnTo>
                    <a:pt x="192303" y="41630"/>
                  </a:lnTo>
                  <a:lnTo>
                    <a:pt x="195974" y="32430"/>
                  </a:lnTo>
                  <a:lnTo>
                    <a:pt x="200061" y="22401"/>
                  </a:lnTo>
                  <a:lnTo>
                    <a:pt x="204603" y="11578"/>
                  </a:lnTo>
                  <a:lnTo>
                    <a:pt x="209638" y="0"/>
                  </a:lnTo>
                  <a:close/>
                </a:path>
                <a:path w="210184" h="313689">
                  <a:moveTo>
                    <a:pt x="43586" y="0"/>
                  </a:moveTo>
                  <a:lnTo>
                    <a:pt x="0" y="0"/>
                  </a:lnTo>
                  <a:lnTo>
                    <a:pt x="5540" y="11709"/>
                  </a:lnTo>
                  <a:lnTo>
                    <a:pt x="15255" y="32634"/>
                  </a:lnTo>
                  <a:lnTo>
                    <a:pt x="33197" y="73698"/>
                  </a:lnTo>
                  <a:lnTo>
                    <a:pt x="88210" y="209963"/>
                  </a:lnTo>
                  <a:lnTo>
                    <a:pt x="106827" y="159747"/>
                  </a:lnTo>
                  <a:lnTo>
                    <a:pt x="4358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5" name="object 9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044083" y="4729517"/>
              <a:ext cx="172262" cy="22105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2257558" y="4729517"/>
              <a:ext cx="440055" cy="318135"/>
            </a:xfrm>
            <a:custGeom>
              <a:avLst/>
              <a:gdLst/>
              <a:ahLst/>
              <a:cxnLst/>
              <a:rect l="l" t="t" r="r" b="b"/>
              <a:pathLst>
                <a:path w="440054" h="318135">
                  <a:moveTo>
                    <a:pt x="194081" y="3784"/>
                  </a:moveTo>
                  <a:lnTo>
                    <a:pt x="0" y="3784"/>
                  </a:lnTo>
                  <a:lnTo>
                    <a:pt x="0" y="34264"/>
                  </a:lnTo>
                  <a:lnTo>
                    <a:pt x="77838" y="34264"/>
                  </a:lnTo>
                  <a:lnTo>
                    <a:pt x="77838" y="215874"/>
                  </a:lnTo>
                  <a:lnTo>
                    <a:pt x="116255" y="215874"/>
                  </a:lnTo>
                  <a:lnTo>
                    <a:pt x="116255" y="34264"/>
                  </a:lnTo>
                  <a:lnTo>
                    <a:pt x="194081" y="34264"/>
                  </a:lnTo>
                  <a:lnTo>
                    <a:pt x="194081" y="3784"/>
                  </a:lnTo>
                  <a:close/>
                </a:path>
                <a:path w="440054" h="318135">
                  <a:moveTo>
                    <a:pt x="439521" y="104813"/>
                  </a:moveTo>
                  <a:lnTo>
                    <a:pt x="433806" y="62750"/>
                  </a:lnTo>
                  <a:lnTo>
                    <a:pt x="410387" y="20764"/>
                  </a:lnTo>
                  <a:lnTo>
                    <a:pt x="401104" y="12903"/>
                  </a:lnTo>
                  <a:lnTo>
                    <a:pt x="401104" y="111048"/>
                  </a:lnTo>
                  <a:lnTo>
                    <a:pt x="400596" y="122364"/>
                  </a:lnTo>
                  <a:lnTo>
                    <a:pt x="388912" y="159486"/>
                  </a:lnTo>
                  <a:lnTo>
                    <a:pt x="359257" y="184518"/>
                  </a:lnTo>
                  <a:lnTo>
                    <a:pt x="345084" y="186804"/>
                  </a:lnTo>
                  <a:lnTo>
                    <a:pt x="338709" y="186804"/>
                  </a:lnTo>
                  <a:lnTo>
                    <a:pt x="299923" y="170649"/>
                  </a:lnTo>
                  <a:lnTo>
                    <a:pt x="286969" y="161886"/>
                  </a:lnTo>
                  <a:lnTo>
                    <a:pt x="287020" y="96380"/>
                  </a:lnTo>
                  <a:lnTo>
                    <a:pt x="308190" y="59537"/>
                  </a:lnTo>
                  <a:lnTo>
                    <a:pt x="326936" y="43573"/>
                  </a:lnTo>
                  <a:lnTo>
                    <a:pt x="335229" y="39039"/>
                  </a:lnTo>
                  <a:lnTo>
                    <a:pt x="344246" y="36106"/>
                  </a:lnTo>
                  <a:lnTo>
                    <a:pt x="353364" y="35267"/>
                  </a:lnTo>
                  <a:lnTo>
                    <a:pt x="363931" y="36499"/>
                  </a:lnTo>
                  <a:lnTo>
                    <a:pt x="393954" y="66967"/>
                  </a:lnTo>
                  <a:lnTo>
                    <a:pt x="401104" y="111048"/>
                  </a:lnTo>
                  <a:lnTo>
                    <a:pt x="401104" y="12903"/>
                  </a:lnTo>
                  <a:lnTo>
                    <a:pt x="392760" y="7594"/>
                  </a:lnTo>
                  <a:lnTo>
                    <a:pt x="382727" y="3378"/>
                  </a:lnTo>
                  <a:lnTo>
                    <a:pt x="371983" y="838"/>
                  </a:lnTo>
                  <a:lnTo>
                    <a:pt x="360629" y="0"/>
                  </a:lnTo>
                  <a:lnTo>
                    <a:pt x="349326" y="723"/>
                  </a:lnTo>
                  <a:lnTo>
                    <a:pt x="308610" y="18656"/>
                  </a:lnTo>
                  <a:lnTo>
                    <a:pt x="283857" y="43573"/>
                  </a:lnTo>
                  <a:lnTo>
                    <a:pt x="282879" y="34048"/>
                  </a:lnTo>
                  <a:lnTo>
                    <a:pt x="275539" y="4152"/>
                  </a:lnTo>
                  <a:lnTo>
                    <a:pt x="238188" y="4152"/>
                  </a:lnTo>
                  <a:lnTo>
                    <a:pt x="241363" y="13538"/>
                  </a:lnTo>
                  <a:lnTo>
                    <a:pt x="243865" y="24104"/>
                  </a:lnTo>
                  <a:lnTo>
                    <a:pt x="247586" y="63423"/>
                  </a:lnTo>
                  <a:lnTo>
                    <a:pt x="248450" y="104813"/>
                  </a:lnTo>
                  <a:lnTo>
                    <a:pt x="248551" y="317563"/>
                  </a:lnTo>
                  <a:lnTo>
                    <a:pt x="292150" y="317563"/>
                  </a:lnTo>
                  <a:lnTo>
                    <a:pt x="287616" y="279425"/>
                  </a:lnTo>
                  <a:lnTo>
                    <a:pt x="286931" y="258813"/>
                  </a:lnTo>
                  <a:lnTo>
                    <a:pt x="286969" y="198221"/>
                  </a:lnTo>
                  <a:lnTo>
                    <a:pt x="294195" y="203149"/>
                  </a:lnTo>
                  <a:lnTo>
                    <a:pt x="301231" y="207543"/>
                  </a:lnTo>
                  <a:lnTo>
                    <a:pt x="345084" y="221056"/>
                  </a:lnTo>
                  <a:lnTo>
                    <a:pt x="357809" y="220116"/>
                  </a:lnTo>
                  <a:lnTo>
                    <a:pt x="402704" y="198843"/>
                  </a:lnTo>
                  <a:lnTo>
                    <a:pt x="403301" y="198221"/>
                  </a:lnTo>
                  <a:lnTo>
                    <a:pt x="411721" y="189484"/>
                  </a:lnTo>
                  <a:lnTo>
                    <a:pt x="413689" y="186804"/>
                  </a:lnTo>
                  <a:lnTo>
                    <a:pt x="419709" y="178650"/>
                  </a:lnTo>
                  <a:lnTo>
                    <a:pt x="426745" y="166357"/>
                  </a:lnTo>
                  <a:lnTo>
                    <a:pt x="432295" y="152704"/>
                  </a:lnTo>
                  <a:lnTo>
                    <a:pt x="436219" y="137858"/>
                  </a:lnTo>
                  <a:lnTo>
                    <a:pt x="438594" y="121869"/>
                  </a:lnTo>
                  <a:lnTo>
                    <a:pt x="439521" y="104813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7" name="object 9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745085" y="4729517"/>
              <a:ext cx="197231" cy="22105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3003657" y="4640262"/>
              <a:ext cx="187960" cy="305435"/>
            </a:xfrm>
            <a:custGeom>
              <a:avLst/>
              <a:gdLst/>
              <a:ahLst/>
              <a:cxnLst/>
              <a:rect l="l" t="t" r="r" b="b"/>
              <a:pathLst>
                <a:path w="187959" h="305435">
                  <a:moveTo>
                    <a:pt x="36449" y="93408"/>
                  </a:moveTo>
                  <a:lnTo>
                    <a:pt x="0" y="93408"/>
                  </a:lnTo>
                  <a:lnTo>
                    <a:pt x="1143" y="99212"/>
                  </a:lnTo>
                  <a:lnTo>
                    <a:pt x="1524" y="107556"/>
                  </a:lnTo>
                  <a:lnTo>
                    <a:pt x="1905" y="118630"/>
                  </a:lnTo>
                  <a:lnTo>
                    <a:pt x="1976" y="146203"/>
                  </a:lnTo>
                  <a:lnTo>
                    <a:pt x="2094" y="152971"/>
                  </a:lnTo>
                  <a:lnTo>
                    <a:pt x="2159" y="305117"/>
                  </a:lnTo>
                  <a:lnTo>
                    <a:pt x="36449" y="305117"/>
                  </a:lnTo>
                  <a:lnTo>
                    <a:pt x="36449" y="295160"/>
                  </a:lnTo>
                  <a:lnTo>
                    <a:pt x="75966" y="246380"/>
                  </a:lnTo>
                  <a:lnTo>
                    <a:pt x="36449" y="246380"/>
                  </a:lnTo>
                  <a:lnTo>
                    <a:pt x="36449" y="93408"/>
                  </a:lnTo>
                  <a:close/>
                </a:path>
                <a:path w="187959" h="305435">
                  <a:moveTo>
                    <a:pt x="185801" y="152971"/>
                  </a:moveTo>
                  <a:lnTo>
                    <a:pt x="151638" y="152971"/>
                  </a:lnTo>
                  <a:lnTo>
                    <a:pt x="151638" y="305117"/>
                  </a:lnTo>
                  <a:lnTo>
                    <a:pt x="187960" y="305117"/>
                  </a:lnTo>
                  <a:lnTo>
                    <a:pt x="187235" y="300265"/>
                  </a:lnTo>
                  <a:lnTo>
                    <a:pt x="186642" y="294422"/>
                  </a:lnTo>
                  <a:lnTo>
                    <a:pt x="186263" y="287595"/>
                  </a:lnTo>
                  <a:lnTo>
                    <a:pt x="186182" y="279793"/>
                  </a:lnTo>
                  <a:lnTo>
                    <a:pt x="185997" y="271181"/>
                  </a:lnTo>
                  <a:lnTo>
                    <a:pt x="185848" y="261969"/>
                  </a:lnTo>
                  <a:lnTo>
                    <a:pt x="185801" y="152971"/>
                  </a:lnTo>
                  <a:close/>
                </a:path>
                <a:path w="187959" h="305435">
                  <a:moveTo>
                    <a:pt x="185801" y="93408"/>
                  </a:moveTo>
                  <a:lnTo>
                    <a:pt x="151638" y="93408"/>
                  </a:lnTo>
                  <a:lnTo>
                    <a:pt x="151638" y="103365"/>
                  </a:lnTo>
                  <a:lnTo>
                    <a:pt x="36449" y="246380"/>
                  </a:lnTo>
                  <a:lnTo>
                    <a:pt x="75966" y="246380"/>
                  </a:lnTo>
                  <a:lnTo>
                    <a:pt x="151638" y="152971"/>
                  </a:lnTo>
                  <a:lnTo>
                    <a:pt x="185801" y="152971"/>
                  </a:lnTo>
                  <a:lnTo>
                    <a:pt x="185801" y="93408"/>
                  </a:lnTo>
                  <a:close/>
                </a:path>
                <a:path w="187959" h="305435">
                  <a:moveTo>
                    <a:pt x="59563" y="0"/>
                  </a:moveTo>
                  <a:lnTo>
                    <a:pt x="24257" y="0"/>
                  </a:lnTo>
                  <a:lnTo>
                    <a:pt x="24806" y="9261"/>
                  </a:lnTo>
                  <a:lnTo>
                    <a:pt x="43719" y="47548"/>
                  </a:lnTo>
                  <a:lnTo>
                    <a:pt x="83879" y="65884"/>
                  </a:lnTo>
                  <a:lnTo>
                    <a:pt x="93853" y="66433"/>
                  </a:lnTo>
                  <a:lnTo>
                    <a:pt x="103590" y="65879"/>
                  </a:lnTo>
                  <a:lnTo>
                    <a:pt x="143541" y="47486"/>
                  </a:lnTo>
                  <a:lnTo>
                    <a:pt x="151269" y="38392"/>
                  </a:lnTo>
                  <a:lnTo>
                    <a:pt x="93853" y="38392"/>
                  </a:lnTo>
                  <a:lnTo>
                    <a:pt x="86407" y="37689"/>
                  </a:lnTo>
                  <a:lnTo>
                    <a:pt x="59975" y="7907"/>
                  </a:lnTo>
                  <a:lnTo>
                    <a:pt x="59563" y="0"/>
                  </a:lnTo>
                  <a:close/>
                </a:path>
                <a:path w="187959" h="305435">
                  <a:moveTo>
                    <a:pt x="163322" y="0"/>
                  </a:moveTo>
                  <a:lnTo>
                    <a:pt x="128016" y="0"/>
                  </a:lnTo>
                  <a:lnTo>
                    <a:pt x="127406" y="8011"/>
                  </a:lnTo>
                  <a:lnTo>
                    <a:pt x="125618" y="15244"/>
                  </a:lnTo>
                  <a:lnTo>
                    <a:pt x="93853" y="38392"/>
                  </a:lnTo>
                  <a:lnTo>
                    <a:pt x="151269" y="38392"/>
                  </a:lnTo>
                  <a:lnTo>
                    <a:pt x="154305" y="34150"/>
                  </a:lnTo>
                  <a:lnTo>
                    <a:pt x="158220" y="26260"/>
                  </a:lnTo>
                  <a:lnTo>
                    <a:pt x="160956" y="17975"/>
                  </a:lnTo>
                  <a:lnTo>
                    <a:pt x="162627" y="9261"/>
                  </a:lnTo>
                  <a:lnTo>
                    <a:pt x="163322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9" name="object 9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253085" y="4729517"/>
              <a:ext cx="172339" cy="22105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3467843" y="4733302"/>
              <a:ext cx="194310" cy="212090"/>
            </a:xfrm>
            <a:custGeom>
              <a:avLst/>
              <a:gdLst/>
              <a:ahLst/>
              <a:cxnLst/>
              <a:rect l="l" t="t" r="r" b="b"/>
              <a:pathLst>
                <a:path w="194309" h="212089">
                  <a:moveTo>
                    <a:pt x="194056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7851" y="30480"/>
                  </a:lnTo>
                  <a:lnTo>
                    <a:pt x="77851" y="212090"/>
                  </a:lnTo>
                  <a:lnTo>
                    <a:pt x="116332" y="212090"/>
                  </a:lnTo>
                  <a:lnTo>
                    <a:pt x="116332" y="30480"/>
                  </a:lnTo>
                  <a:lnTo>
                    <a:pt x="194056" y="30480"/>
                  </a:lnTo>
                  <a:lnTo>
                    <a:pt x="19405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1" name="object 10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713079" y="4729505"/>
              <a:ext cx="179578" cy="21898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943584" y="4729517"/>
              <a:ext cx="197104" cy="221056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4304773" y="4733302"/>
              <a:ext cx="194310" cy="212090"/>
            </a:xfrm>
            <a:custGeom>
              <a:avLst/>
              <a:gdLst/>
              <a:ahLst/>
              <a:cxnLst/>
              <a:rect l="l" t="t" r="r" b="b"/>
              <a:pathLst>
                <a:path w="194309" h="212089">
                  <a:moveTo>
                    <a:pt x="194056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7851" y="30480"/>
                  </a:lnTo>
                  <a:lnTo>
                    <a:pt x="77851" y="212090"/>
                  </a:lnTo>
                  <a:lnTo>
                    <a:pt x="116332" y="212090"/>
                  </a:lnTo>
                  <a:lnTo>
                    <a:pt x="116332" y="30480"/>
                  </a:lnTo>
                  <a:lnTo>
                    <a:pt x="194056" y="30480"/>
                  </a:lnTo>
                  <a:lnTo>
                    <a:pt x="19405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4" name="object 10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540969" y="4729517"/>
              <a:ext cx="186713" cy="22105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4777973" y="4729517"/>
              <a:ext cx="452755" cy="318135"/>
            </a:xfrm>
            <a:custGeom>
              <a:avLst/>
              <a:gdLst/>
              <a:ahLst/>
              <a:cxnLst/>
              <a:rect l="l" t="t" r="r" b="b"/>
              <a:pathLst>
                <a:path w="452755" h="318135">
                  <a:moveTo>
                    <a:pt x="201295" y="104813"/>
                  </a:moveTo>
                  <a:lnTo>
                    <a:pt x="195554" y="62750"/>
                  </a:lnTo>
                  <a:lnTo>
                    <a:pt x="172148" y="20764"/>
                  </a:lnTo>
                  <a:lnTo>
                    <a:pt x="162941" y="12941"/>
                  </a:lnTo>
                  <a:lnTo>
                    <a:pt x="162941" y="111048"/>
                  </a:lnTo>
                  <a:lnTo>
                    <a:pt x="162420" y="122364"/>
                  </a:lnTo>
                  <a:lnTo>
                    <a:pt x="150723" y="159486"/>
                  </a:lnTo>
                  <a:lnTo>
                    <a:pt x="121056" y="184518"/>
                  </a:lnTo>
                  <a:lnTo>
                    <a:pt x="106807" y="186804"/>
                  </a:lnTo>
                  <a:lnTo>
                    <a:pt x="100457" y="186804"/>
                  </a:lnTo>
                  <a:lnTo>
                    <a:pt x="61722" y="170649"/>
                  </a:lnTo>
                  <a:lnTo>
                    <a:pt x="48768" y="161886"/>
                  </a:lnTo>
                  <a:lnTo>
                    <a:pt x="48818" y="96380"/>
                  </a:lnTo>
                  <a:lnTo>
                    <a:pt x="70002" y="59537"/>
                  </a:lnTo>
                  <a:lnTo>
                    <a:pt x="88747" y="43573"/>
                  </a:lnTo>
                  <a:lnTo>
                    <a:pt x="97028" y="39039"/>
                  </a:lnTo>
                  <a:lnTo>
                    <a:pt x="106045" y="36106"/>
                  </a:lnTo>
                  <a:lnTo>
                    <a:pt x="115189" y="35267"/>
                  </a:lnTo>
                  <a:lnTo>
                    <a:pt x="125717" y="36499"/>
                  </a:lnTo>
                  <a:lnTo>
                    <a:pt x="155714" y="66967"/>
                  </a:lnTo>
                  <a:lnTo>
                    <a:pt x="162941" y="111048"/>
                  </a:lnTo>
                  <a:lnTo>
                    <a:pt x="162941" y="12941"/>
                  </a:lnTo>
                  <a:lnTo>
                    <a:pt x="154546" y="7594"/>
                  </a:lnTo>
                  <a:lnTo>
                    <a:pt x="144500" y="3378"/>
                  </a:lnTo>
                  <a:lnTo>
                    <a:pt x="133769" y="838"/>
                  </a:lnTo>
                  <a:lnTo>
                    <a:pt x="122428" y="0"/>
                  </a:lnTo>
                  <a:lnTo>
                    <a:pt x="111112" y="723"/>
                  </a:lnTo>
                  <a:lnTo>
                    <a:pt x="70370" y="18656"/>
                  </a:lnTo>
                  <a:lnTo>
                    <a:pt x="45593" y="43573"/>
                  </a:lnTo>
                  <a:lnTo>
                    <a:pt x="44704" y="34048"/>
                  </a:lnTo>
                  <a:lnTo>
                    <a:pt x="37338" y="4152"/>
                  </a:lnTo>
                  <a:lnTo>
                    <a:pt x="0" y="4152"/>
                  </a:lnTo>
                  <a:lnTo>
                    <a:pt x="3162" y="13538"/>
                  </a:lnTo>
                  <a:lnTo>
                    <a:pt x="5651" y="24104"/>
                  </a:lnTo>
                  <a:lnTo>
                    <a:pt x="9347" y="63423"/>
                  </a:lnTo>
                  <a:lnTo>
                    <a:pt x="10198" y="104813"/>
                  </a:lnTo>
                  <a:lnTo>
                    <a:pt x="10287" y="317563"/>
                  </a:lnTo>
                  <a:lnTo>
                    <a:pt x="53975" y="317563"/>
                  </a:lnTo>
                  <a:lnTo>
                    <a:pt x="49364" y="279425"/>
                  </a:lnTo>
                  <a:lnTo>
                    <a:pt x="48729" y="258813"/>
                  </a:lnTo>
                  <a:lnTo>
                    <a:pt x="48768" y="198221"/>
                  </a:lnTo>
                  <a:lnTo>
                    <a:pt x="55968" y="203149"/>
                  </a:lnTo>
                  <a:lnTo>
                    <a:pt x="62992" y="207543"/>
                  </a:lnTo>
                  <a:lnTo>
                    <a:pt x="106807" y="221056"/>
                  </a:lnTo>
                  <a:lnTo>
                    <a:pt x="119583" y="220116"/>
                  </a:lnTo>
                  <a:lnTo>
                    <a:pt x="164515" y="198843"/>
                  </a:lnTo>
                  <a:lnTo>
                    <a:pt x="165100" y="198221"/>
                  </a:lnTo>
                  <a:lnTo>
                    <a:pt x="173494" y="189484"/>
                  </a:lnTo>
                  <a:lnTo>
                    <a:pt x="175450" y="186804"/>
                  </a:lnTo>
                  <a:lnTo>
                    <a:pt x="181444" y="178650"/>
                  </a:lnTo>
                  <a:lnTo>
                    <a:pt x="188468" y="166357"/>
                  </a:lnTo>
                  <a:lnTo>
                    <a:pt x="194017" y="152704"/>
                  </a:lnTo>
                  <a:lnTo>
                    <a:pt x="197967" y="137858"/>
                  </a:lnTo>
                  <a:lnTo>
                    <a:pt x="200367" y="121869"/>
                  </a:lnTo>
                  <a:lnTo>
                    <a:pt x="201295" y="104813"/>
                  </a:lnTo>
                  <a:close/>
                </a:path>
                <a:path w="452755" h="318135">
                  <a:moveTo>
                    <a:pt x="452755" y="104813"/>
                  </a:moveTo>
                  <a:lnTo>
                    <a:pt x="447014" y="62750"/>
                  </a:lnTo>
                  <a:lnTo>
                    <a:pt x="423608" y="20764"/>
                  </a:lnTo>
                  <a:lnTo>
                    <a:pt x="414401" y="12941"/>
                  </a:lnTo>
                  <a:lnTo>
                    <a:pt x="414401" y="111048"/>
                  </a:lnTo>
                  <a:lnTo>
                    <a:pt x="413880" y="122364"/>
                  </a:lnTo>
                  <a:lnTo>
                    <a:pt x="402183" y="159486"/>
                  </a:lnTo>
                  <a:lnTo>
                    <a:pt x="372516" y="184518"/>
                  </a:lnTo>
                  <a:lnTo>
                    <a:pt x="358267" y="186804"/>
                  </a:lnTo>
                  <a:lnTo>
                    <a:pt x="351917" y="186804"/>
                  </a:lnTo>
                  <a:lnTo>
                    <a:pt x="313182" y="170649"/>
                  </a:lnTo>
                  <a:lnTo>
                    <a:pt x="300228" y="161886"/>
                  </a:lnTo>
                  <a:lnTo>
                    <a:pt x="300278" y="96380"/>
                  </a:lnTo>
                  <a:lnTo>
                    <a:pt x="321462" y="59537"/>
                  </a:lnTo>
                  <a:lnTo>
                    <a:pt x="340207" y="43573"/>
                  </a:lnTo>
                  <a:lnTo>
                    <a:pt x="348488" y="39039"/>
                  </a:lnTo>
                  <a:lnTo>
                    <a:pt x="357505" y="36106"/>
                  </a:lnTo>
                  <a:lnTo>
                    <a:pt x="366649" y="35267"/>
                  </a:lnTo>
                  <a:lnTo>
                    <a:pt x="377177" y="36499"/>
                  </a:lnTo>
                  <a:lnTo>
                    <a:pt x="407174" y="66967"/>
                  </a:lnTo>
                  <a:lnTo>
                    <a:pt x="414401" y="111048"/>
                  </a:lnTo>
                  <a:lnTo>
                    <a:pt x="414401" y="12941"/>
                  </a:lnTo>
                  <a:lnTo>
                    <a:pt x="406006" y="7594"/>
                  </a:lnTo>
                  <a:lnTo>
                    <a:pt x="395960" y="3378"/>
                  </a:lnTo>
                  <a:lnTo>
                    <a:pt x="385229" y="838"/>
                  </a:lnTo>
                  <a:lnTo>
                    <a:pt x="373888" y="0"/>
                  </a:lnTo>
                  <a:lnTo>
                    <a:pt x="362572" y="723"/>
                  </a:lnTo>
                  <a:lnTo>
                    <a:pt x="321830" y="18656"/>
                  </a:lnTo>
                  <a:lnTo>
                    <a:pt x="297053" y="43573"/>
                  </a:lnTo>
                  <a:lnTo>
                    <a:pt x="296164" y="34048"/>
                  </a:lnTo>
                  <a:lnTo>
                    <a:pt x="288798" y="4152"/>
                  </a:lnTo>
                  <a:lnTo>
                    <a:pt x="251460" y="4152"/>
                  </a:lnTo>
                  <a:lnTo>
                    <a:pt x="254622" y="13538"/>
                  </a:lnTo>
                  <a:lnTo>
                    <a:pt x="257111" y="24104"/>
                  </a:lnTo>
                  <a:lnTo>
                    <a:pt x="260807" y="63423"/>
                  </a:lnTo>
                  <a:lnTo>
                    <a:pt x="261658" y="104813"/>
                  </a:lnTo>
                  <a:lnTo>
                    <a:pt x="261747" y="317563"/>
                  </a:lnTo>
                  <a:lnTo>
                    <a:pt x="305435" y="317563"/>
                  </a:lnTo>
                  <a:lnTo>
                    <a:pt x="300824" y="279425"/>
                  </a:lnTo>
                  <a:lnTo>
                    <a:pt x="300189" y="258813"/>
                  </a:lnTo>
                  <a:lnTo>
                    <a:pt x="300228" y="198221"/>
                  </a:lnTo>
                  <a:lnTo>
                    <a:pt x="307428" y="203149"/>
                  </a:lnTo>
                  <a:lnTo>
                    <a:pt x="314452" y="207543"/>
                  </a:lnTo>
                  <a:lnTo>
                    <a:pt x="358267" y="221056"/>
                  </a:lnTo>
                  <a:lnTo>
                    <a:pt x="371043" y="220116"/>
                  </a:lnTo>
                  <a:lnTo>
                    <a:pt x="415975" y="198843"/>
                  </a:lnTo>
                  <a:lnTo>
                    <a:pt x="416560" y="198221"/>
                  </a:lnTo>
                  <a:lnTo>
                    <a:pt x="424954" y="189484"/>
                  </a:lnTo>
                  <a:lnTo>
                    <a:pt x="426910" y="186804"/>
                  </a:lnTo>
                  <a:lnTo>
                    <a:pt x="432904" y="178650"/>
                  </a:lnTo>
                  <a:lnTo>
                    <a:pt x="439928" y="166357"/>
                  </a:lnTo>
                  <a:lnTo>
                    <a:pt x="445477" y="152704"/>
                  </a:lnTo>
                  <a:lnTo>
                    <a:pt x="449427" y="137858"/>
                  </a:lnTo>
                  <a:lnTo>
                    <a:pt x="451827" y="121869"/>
                  </a:lnTo>
                  <a:lnTo>
                    <a:pt x="452755" y="104813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6" name="object 10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292196" y="4733670"/>
              <a:ext cx="187960" cy="21170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5535402" y="4733302"/>
              <a:ext cx="194310" cy="212090"/>
            </a:xfrm>
            <a:custGeom>
              <a:avLst/>
              <a:gdLst/>
              <a:ahLst/>
              <a:cxnLst/>
              <a:rect l="l" t="t" r="r" b="b"/>
              <a:pathLst>
                <a:path w="194309" h="212089">
                  <a:moveTo>
                    <a:pt x="194056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7851" y="30480"/>
                  </a:lnTo>
                  <a:lnTo>
                    <a:pt x="77851" y="212090"/>
                  </a:lnTo>
                  <a:lnTo>
                    <a:pt x="116332" y="212090"/>
                  </a:lnTo>
                  <a:lnTo>
                    <a:pt x="116332" y="30480"/>
                  </a:lnTo>
                  <a:lnTo>
                    <a:pt x="194056" y="30480"/>
                  </a:lnTo>
                  <a:lnTo>
                    <a:pt x="194056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8" name="object 10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771496" y="4729517"/>
              <a:ext cx="197231" cy="22105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6018764" y="4729517"/>
              <a:ext cx="201295" cy="318135"/>
            </a:xfrm>
            <a:custGeom>
              <a:avLst/>
              <a:gdLst/>
              <a:ahLst/>
              <a:cxnLst/>
              <a:rect l="l" t="t" r="r" b="b"/>
              <a:pathLst>
                <a:path w="201294" h="318135">
                  <a:moveTo>
                    <a:pt x="37338" y="4152"/>
                  </a:moveTo>
                  <a:lnTo>
                    <a:pt x="0" y="4152"/>
                  </a:lnTo>
                  <a:lnTo>
                    <a:pt x="3171" y="13534"/>
                  </a:lnTo>
                  <a:lnTo>
                    <a:pt x="5651" y="24096"/>
                  </a:lnTo>
                  <a:lnTo>
                    <a:pt x="9358" y="63416"/>
                  </a:lnTo>
                  <a:lnTo>
                    <a:pt x="10203" y="104813"/>
                  </a:lnTo>
                  <a:lnTo>
                    <a:pt x="10287" y="317563"/>
                  </a:lnTo>
                  <a:lnTo>
                    <a:pt x="53975" y="317563"/>
                  </a:lnTo>
                  <a:lnTo>
                    <a:pt x="49375" y="279415"/>
                  </a:lnTo>
                  <a:lnTo>
                    <a:pt x="48732" y="258809"/>
                  </a:lnTo>
                  <a:lnTo>
                    <a:pt x="48768" y="198221"/>
                  </a:lnTo>
                  <a:lnTo>
                    <a:pt x="165106" y="198221"/>
                  </a:lnTo>
                  <a:lnTo>
                    <a:pt x="173497" y="189472"/>
                  </a:lnTo>
                  <a:lnTo>
                    <a:pt x="175458" y="186804"/>
                  </a:lnTo>
                  <a:lnTo>
                    <a:pt x="100457" y="186804"/>
                  </a:lnTo>
                  <a:lnTo>
                    <a:pt x="94361" y="185915"/>
                  </a:lnTo>
                  <a:lnTo>
                    <a:pt x="55285" y="166357"/>
                  </a:lnTo>
                  <a:lnTo>
                    <a:pt x="48768" y="161886"/>
                  </a:lnTo>
                  <a:lnTo>
                    <a:pt x="48825" y="96377"/>
                  </a:lnTo>
                  <a:lnTo>
                    <a:pt x="70002" y="59525"/>
                  </a:lnTo>
                  <a:lnTo>
                    <a:pt x="88747" y="43573"/>
                  </a:lnTo>
                  <a:lnTo>
                    <a:pt x="45593" y="43573"/>
                  </a:lnTo>
                  <a:lnTo>
                    <a:pt x="38608" y="7480"/>
                  </a:lnTo>
                  <a:lnTo>
                    <a:pt x="37338" y="4152"/>
                  </a:lnTo>
                  <a:close/>
                </a:path>
                <a:path w="201294" h="318135">
                  <a:moveTo>
                    <a:pt x="165106" y="198221"/>
                  </a:moveTo>
                  <a:lnTo>
                    <a:pt x="48768" y="198221"/>
                  </a:lnTo>
                  <a:lnTo>
                    <a:pt x="55975" y="203142"/>
                  </a:lnTo>
                  <a:lnTo>
                    <a:pt x="90963" y="219487"/>
                  </a:lnTo>
                  <a:lnTo>
                    <a:pt x="106807" y="221056"/>
                  </a:lnTo>
                  <a:lnTo>
                    <a:pt x="119588" y="220112"/>
                  </a:lnTo>
                  <a:lnTo>
                    <a:pt x="164518" y="198834"/>
                  </a:lnTo>
                  <a:lnTo>
                    <a:pt x="165106" y="198221"/>
                  </a:lnTo>
                  <a:close/>
                </a:path>
                <a:path w="201294" h="318135">
                  <a:moveTo>
                    <a:pt x="183318" y="35267"/>
                  </a:moveTo>
                  <a:lnTo>
                    <a:pt x="115189" y="35267"/>
                  </a:lnTo>
                  <a:lnTo>
                    <a:pt x="125720" y="36494"/>
                  </a:lnTo>
                  <a:lnTo>
                    <a:pt x="135048" y="40251"/>
                  </a:lnTo>
                  <a:lnTo>
                    <a:pt x="159639" y="79836"/>
                  </a:lnTo>
                  <a:lnTo>
                    <a:pt x="162941" y="111048"/>
                  </a:lnTo>
                  <a:lnTo>
                    <a:pt x="162425" y="122352"/>
                  </a:lnTo>
                  <a:lnTo>
                    <a:pt x="150725" y="159481"/>
                  </a:lnTo>
                  <a:lnTo>
                    <a:pt x="121062" y="184511"/>
                  </a:lnTo>
                  <a:lnTo>
                    <a:pt x="106807" y="186804"/>
                  </a:lnTo>
                  <a:lnTo>
                    <a:pt x="175458" y="186804"/>
                  </a:lnTo>
                  <a:lnTo>
                    <a:pt x="194026" y="152704"/>
                  </a:lnTo>
                  <a:lnTo>
                    <a:pt x="201295" y="104813"/>
                  </a:lnTo>
                  <a:lnTo>
                    <a:pt x="200622" y="89936"/>
                  </a:lnTo>
                  <a:lnTo>
                    <a:pt x="198675" y="75879"/>
                  </a:lnTo>
                  <a:lnTo>
                    <a:pt x="195562" y="62750"/>
                  </a:lnTo>
                  <a:lnTo>
                    <a:pt x="191389" y="50660"/>
                  </a:lnTo>
                  <a:lnTo>
                    <a:pt x="185993" y="39424"/>
                  </a:lnTo>
                  <a:lnTo>
                    <a:pt x="183318" y="35267"/>
                  </a:lnTo>
                  <a:close/>
                </a:path>
                <a:path w="201294" h="318135">
                  <a:moveTo>
                    <a:pt x="122428" y="0"/>
                  </a:moveTo>
                  <a:lnTo>
                    <a:pt x="79883" y="12141"/>
                  </a:lnTo>
                  <a:lnTo>
                    <a:pt x="45593" y="43573"/>
                  </a:lnTo>
                  <a:lnTo>
                    <a:pt x="88747" y="43573"/>
                  </a:lnTo>
                  <a:lnTo>
                    <a:pt x="97028" y="39033"/>
                  </a:lnTo>
                  <a:lnTo>
                    <a:pt x="106048" y="36096"/>
                  </a:lnTo>
                  <a:lnTo>
                    <a:pt x="115189" y="35267"/>
                  </a:lnTo>
                  <a:lnTo>
                    <a:pt x="183318" y="35267"/>
                  </a:lnTo>
                  <a:lnTo>
                    <a:pt x="179562" y="29432"/>
                  </a:lnTo>
                  <a:lnTo>
                    <a:pt x="144510" y="3368"/>
                  </a:lnTo>
                  <a:lnTo>
                    <a:pt x="133772" y="837"/>
                  </a:lnTo>
                  <a:lnTo>
                    <a:pt x="122428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0" name="object 11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281527" y="4733670"/>
              <a:ext cx="187960" cy="21170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544416" y="4733670"/>
              <a:ext cx="187960" cy="21170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493405" y="491618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69" h="151129">
                  <a:moveTo>
                    <a:pt x="128231" y="144780"/>
                  </a:moveTo>
                  <a:lnTo>
                    <a:pt x="127571" y="144780"/>
                  </a:lnTo>
                  <a:lnTo>
                    <a:pt x="127571" y="137160"/>
                  </a:lnTo>
                  <a:lnTo>
                    <a:pt x="127076" y="137160"/>
                  </a:lnTo>
                  <a:lnTo>
                    <a:pt x="127076" y="129540"/>
                  </a:lnTo>
                  <a:lnTo>
                    <a:pt x="126796" y="129540"/>
                  </a:lnTo>
                  <a:lnTo>
                    <a:pt x="126796" y="119380"/>
                  </a:lnTo>
                  <a:lnTo>
                    <a:pt x="126631" y="119380"/>
                  </a:lnTo>
                  <a:lnTo>
                    <a:pt x="126631" y="109220"/>
                  </a:lnTo>
                  <a:lnTo>
                    <a:pt x="126466" y="109220"/>
                  </a:lnTo>
                  <a:lnTo>
                    <a:pt x="126466" y="99060"/>
                  </a:lnTo>
                  <a:lnTo>
                    <a:pt x="126352" y="88900"/>
                  </a:lnTo>
                  <a:lnTo>
                    <a:pt x="126339" y="78740"/>
                  </a:lnTo>
                  <a:lnTo>
                    <a:pt x="126377" y="21590"/>
                  </a:lnTo>
                  <a:lnTo>
                    <a:pt x="12637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495" y="151130"/>
                  </a:lnTo>
                  <a:lnTo>
                    <a:pt x="27495" y="21590"/>
                  </a:lnTo>
                  <a:lnTo>
                    <a:pt x="98856" y="21590"/>
                  </a:lnTo>
                  <a:lnTo>
                    <a:pt x="98856" y="151130"/>
                  </a:lnTo>
                  <a:lnTo>
                    <a:pt x="128231" y="151130"/>
                  </a:lnTo>
                  <a:lnTo>
                    <a:pt x="128231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3" name="object 11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662811" y="4912652"/>
              <a:ext cx="144221" cy="227507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35315" y="4912652"/>
              <a:ext cx="141236" cy="15835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004294" y="4912652"/>
              <a:ext cx="133750" cy="15835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174214" y="4912562"/>
              <a:ext cx="127127" cy="15473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2323604" y="491618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4" h="151129">
                  <a:moveTo>
                    <a:pt x="1390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65" y="21590"/>
                  </a:lnTo>
                  <a:lnTo>
                    <a:pt x="55765" y="151130"/>
                  </a:lnTo>
                  <a:lnTo>
                    <a:pt x="83261" y="151130"/>
                  </a:lnTo>
                  <a:lnTo>
                    <a:pt x="83261" y="21590"/>
                  </a:lnTo>
                  <a:lnTo>
                    <a:pt x="139026" y="21590"/>
                  </a:lnTo>
                  <a:lnTo>
                    <a:pt x="139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8" name="object 11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488311" y="4912652"/>
              <a:ext cx="141249" cy="15835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741041" y="4912652"/>
              <a:ext cx="144221" cy="22750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913614" y="4912652"/>
              <a:ext cx="133750" cy="158356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3086138" y="4916182"/>
              <a:ext cx="192405" cy="151130"/>
            </a:xfrm>
            <a:custGeom>
              <a:avLst/>
              <a:gdLst/>
              <a:ahLst/>
              <a:cxnLst/>
              <a:rect l="l" t="t" r="r" b="b"/>
              <a:pathLst>
                <a:path w="192404" h="151129">
                  <a:moveTo>
                    <a:pt x="191795" y="144780"/>
                  </a:moveTo>
                  <a:lnTo>
                    <a:pt x="191109" y="144780"/>
                  </a:lnTo>
                  <a:lnTo>
                    <a:pt x="191109" y="137160"/>
                  </a:lnTo>
                  <a:lnTo>
                    <a:pt x="190614" y="137160"/>
                  </a:lnTo>
                  <a:lnTo>
                    <a:pt x="190614" y="129540"/>
                  </a:lnTo>
                  <a:lnTo>
                    <a:pt x="190347" y="129540"/>
                  </a:lnTo>
                  <a:lnTo>
                    <a:pt x="190347" y="119380"/>
                  </a:lnTo>
                  <a:lnTo>
                    <a:pt x="190106" y="119380"/>
                  </a:lnTo>
                  <a:lnTo>
                    <a:pt x="190106" y="99060"/>
                  </a:lnTo>
                  <a:lnTo>
                    <a:pt x="189890" y="99060"/>
                  </a:lnTo>
                  <a:lnTo>
                    <a:pt x="189890" y="88900"/>
                  </a:lnTo>
                  <a:lnTo>
                    <a:pt x="189890" y="78740"/>
                  </a:lnTo>
                  <a:lnTo>
                    <a:pt x="189941" y="78740"/>
                  </a:lnTo>
                  <a:lnTo>
                    <a:pt x="189941" y="0"/>
                  </a:lnTo>
                  <a:lnTo>
                    <a:pt x="162420" y="0"/>
                  </a:lnTo>
                  <a:lnTo>
                    <a:pt x="162420" y="129540"/>
                  </a:lnTo>
                  <a:lnTo>
                    <a:pt x="109664" y="129540"/>
                  </a:lnTo>
                  <a:lnTo>
                    <a:pt x="109664" y="0"/>
                  </a:lnTo>
                  <a:lnTo>
                    <a:pt x="82118" y="0"/>
                  </a:lnTo>
                  <a:lnTo>
                    <a:pt x="82118" y="129540"/>
                  </a:lnTo>
                  <a:lnTo>
                    <a:pt x="29349" y="12954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60960"/>
                  </a:lnTo>
                  <a:lnTo>
                    <a:pt x="1803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151130"/>
                  </a:lnTo>
                  <a:lnTo>
                    <a:pt x="191795" y="151130"/>
                  </a:lnTo>
                  <a:lnTo>
                    <a:pt x="191795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2" name="object 12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316204" y="4912652"/>
              <a:ext cx="133750" cy="158356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3488728" y="49161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4" name="object 12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669956" y="4915636"/>
              <a:ext cx="134569" cy="151663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37444" y="4912652"/>
              <a:ext cx="129362" cy="154647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24005" y="5154980"/>
              <a:ext cx="220046" cy="21711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81536" y="5220436"/>
              <a:ext cx="150172" cy="224523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358938" y="52209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191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9" name="object 12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40167" y="5220436"/>
              <a:ext cx="134569" cy="15166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21777" y="5220436"/>
              <a:ext cx="146469" cy="21709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899577" y="5220436"/>
              <a:ext cx="134569" cy="151663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2083955" y="522098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69" h="151129">
                  <a:moveTo>
                    <a:pt x="128231" y="144780"/>
                  </a:moveTo>
                  <a:lnTo>
                    <a:pt x="127571" y="144780"/>
                  </a:lnTo>
                  <a:lnTo>
                    <a:pt x="127571" y="137160"/>
                  </a:lnTo>
                  <a:lnTo>
                    <a:pt x="127076" y="137160"/>
                  </a:lnTo>
                  <a:lnTo>
                    <a:pt x="127076" y="129540"/>
                  </a:lnTo>
                  <a:lnTo>
                    <a:pt x="126796" y="129540"/>
                  </a:lnTo>
                  <a:lnTo>
                    <a:pt x="126796" y="119380"/>
                  </a:lnTo>
                  <a:lnTo>
                    <a:pt x="126631" y="119380"/>
                  </a:lnTo>
                  <a:lnTo>
                    <a:pt x="126631" y="109220"/>
                  </a:lnTo>
                  <a:lnTo>
                    <a:pt x="126466" y="109220"/>
                  </a:lnTo>
                  <a:lnTo>
                    <a:pt x="126466" y="99060"/>
                  </a:lnTo>
                  <a:lnTo>
                    <a:pt x="126352" y="88900"/>
                  </a:lnTo>
                  <a:lnTo>
                    <a:pt x="126339" y="78740"/>
                  </a:lnTo>
                  <a:lnTo>
                    <a:pt x="126377" y="21590"/>
                  </a:lnTo>
                  <a:lnTo>
                    <a:pt x="12637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495" y="151130"/>
                  </a:lnTo>
                  <a:lnTo>
                    <a:pt x="27495" y="21590"/>
                  </a:lnTo>
                  <a:lnTo>
                    <a:pt x="98856" y="21590"/>
                  </a:lnTo>
                  <a:lnTo>
                    <a:pt x="98856" y="151130"/>
                  </a:lnTo>
                  <a:lnTo>
                    <a:pt x="128231" y="151130"/>
                  </a:lnTo>
                  <a:lnTo>
                    <a:pt x="128231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3" name="object 13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53361" y="5217452"/>
              <a:ext cx="141249" cy="15835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417368" y="5220436"/>
              <a:ext cx="145707" cy="15314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604744" y="5220436"/>
              <a:ext cx="128612" cy="15314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2769908" y="52209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7" name="object 13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941485" y="5217452"/>
              <a:ext cx="141236" cy="15835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3120085" y="5220982"/>
              <a:ext cx="114300" cy="151130"/>
            </a:xfrm>
            <a:custGeom>
              <a:avLst/>
              <a:gdLst/>
              <a:ahLst/>
              <a:cxnLst/>
              <a:rect l="l" t="t" r="r" b="b"/>
              <a:pathLst>
                <a:path w="114300" h="151129">
                  <a:moveTo>
                    <a:pt x="114236" y="0"/>
                  </a:moveTo>
                  <a:lnTo>
                    <a:pt x="1231" y="0"/>
                  </a:lnTo>
                  <a:lnTo>
                    <a:pt x="1231" y="22860"/>
                  </a:lnTo>
                  <a:lnTo>
                    <a:pt x="1231" y="105410"/>
                  </a:lnTo>
                  <a:lnTo>
                    <a:pt x="1206" y="113030"/>
                  </a:lnTo>
                  <a:lnTo>
                    <a:pt x="1104" y="127000"/>
                  </a:lnTo>
                  <a:lnTo>
                    <a:pt x="1054" y="133350"/>
                  </a:lnTo>
                  <a:lnTo>
                    <a:pt x="1028" y="140970"/>
                  </a:lnTo>
                  <a:lnTo>
                    <a:pt x="622" y="140970"/>
                  </a:lnTo>
                  <a:lnTo>
                    <a:pt x="622" y="14732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28740" y="151130"/>
                  </a:lnTo>
                  <a:lnTo>
                    <a:pt x="28740" y="147320"/>
                  </a:lnTo>
                  <a:lnTo>
                    <a:pt x="28740" y="140970"/>
                  </a:lnTo>
                  <a:lnTo>
                    <a:pt x="28740" y="22860"/>
                  </a:lnTo>
                  <a:lnTo>
                    <a:pt x="114236" y="22860"/>
                  </a:lnTo>
                  <a:lnTo>
                    <a:pt x="1142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9" name="object 13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258985" y="5217452"/>
              <a:ext cx="141236" cy="158356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510445" y="5217452"/>
              <a:ext cx="123405" cy="158356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61575" y="5217452"/>
              <a:ext cx="141236" cy="15835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839184" y="5217362"/>
              <a:ext cx="128612" cy="15695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995654" y="5217452"/>
              <a:ext cx="133750" cy="158356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4153674" y="522098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4" h="151129">
                  <a:moveTo>
                    <a:pt x="1390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65" y="21590"/>
                  </a:lnTo>
                  <a:lnTo>
                    <a:pt x="55765" y="151130"/>
                  </a:lnTo>
                  <a:lnTo>
                    <a:pt x="83261" y="151130"/>
                  </a:lnTo>
                  <a:lnTo>
                    <a:pt x="83261" y="21590"/>
                  </a:lnTo>
                  <a:lnTo>
                    <a:pt x="139026" y="21590"/>
                  </a:lnTo>
                  <a:lnTo>
                    <a:pt x="139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5" name="object 14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318380" y="5217452"/>
              <a:ext cx="141249" cy="158356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0884" y="5459780"/>
              <a:ext cx="220047" cy="217119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48416" y="5525236"/>
              <a:ext cx="150177" cy="224523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525818" y="55257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83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203" y="78740"/>
                  </a:lnTo>
                  <a:lnTo>
                    <a:pt x="131203" y="0"/>
                  </a:lnTo>
                  <a:lnTo>
                    <a:pt x="103695" y="0"/>
                  </a:lnTo>
                  <a:lnTo>
                    <a:pt x="103695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695" y="80010"/>
                  </a:lnTo>
                  <a:lnTo>
                    <a:pt x="103695" y="151130"/>
                  </a:lnTo>
                  <a:lnTo>
                    <a:pt x="133083" y="151130"/>
                  </a:lnTo>
                  <a:lnTo>
                    <a:pt x="133083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9" name="object 14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07052" y="5525236"/>
              <a:ext cx="134561" cy="151663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88662" y="5525236"/>
              <a:ext cx="146467" cy="217093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66462" y="5525236"/>
              <a:ext cx="134561" cy="151663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250823" y="552578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69" h="151129">
                  <a:moveTo>
                    <a:pt x="128244" y="144780"/>
                  </a:moveTo>
                  <a:lnTo>
                    <a:pt x="127584" y="144780"/>
                  </a:lnTo>
                  <a:lnTo>
                    <a:pt x="127584" y="137160"/>
                  </a:lnTo>
                  <a:lnTo>
                    <a:pt x="127088" y="137160"/>
                  </a:lnTo>
                  <a:lnTo>
                    <a:pt x="127088" y="129540"/>
                  </a:lnTo>
                  <a:lnTo>
                    <a:pt x="126809" y="129540"/>
                  </a:lnTo>
                  <a:lnTo>
                    <a:pt x="126809" y="119380"/>
                  </a:lnTo>
                  <a:lnTo>
                    <a:pt x="126644" y="119380"/>
                  </a:lnTo>
                  <a:lnTo>
                    <a:pt x="126644" y="109220"/>
                  </a:lnTo>
                  <a:lnTo>
                    <a:pt x="126479" y="109220"/>
                  </a:lnTo>
                  <a:lnTo>
                    <a:pt x="126479" y="99060"/>
                  </a:lnTo>
                  <a:lnTo>
                    <a:pt x="126365" y="88900"/>
                  </a:lnTo>
                  <a:lnTo>
                    <a:pt x="126352" y="78740"/>
                  </a:lnTo>
                  <a:lnTo>
                    <a:pt x="126390" y="21590"/>
                  </a:lnTo>
                  <a:lnTo>
                    <a:pt x="12639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508" y="151130"/>
                  </a:lnTo>
                  <a:lnTo>
                    <a:pt x="27508" y="21590"/>
                  </a:lnTo>
                  <a:lnTo>
                    <a:pt x="98869" y="21590"/>
                  </a:lnTo>
                  <a:lnTo>
                    <a:pt x="98869" y="151130"/>
                  </a:lnTo>
                  <a:lnTo>
                    <a:pt x="128244" y="151130"/>
                  </a:lnTo>
                  <a:lnTo>
                    <a:pt x="128244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3" name="object 15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20241" y="5522252"/>
              <a:ext cx="141249" cy="158356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582978" y="5525236"/>
              <a:ext cx="145707" cy="153149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771624" y="5525236"/>
              <a:ext cx="128612" cy="153149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936788" y="55257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7" name="object 15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108365" y="5522252"/>
              <a:ext cx="141236" cy="15835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285695" y="5525782"/>
              <a:ext cx="114300" cy="151130"/>
            </a:xfrm>
            <a:custGeom>
              <a:avLst/>
              <a:gdLst/>
              <a:ahLst/>
              <a:cxnLst/>
              <a:rect l="l" t="t" r="r" b="b"/>
              <a:pathLst>
                <a:path w="114300" h="151129">
                  <a:moveTo>
                    <a:pt x="114249" y="0"/>
                  </a:moveTo>
                  <a:lnTo>
                    <a:pt x="1231" y="0"/>
                  </a:lnTo>
                  <a:lnTo>
                    <a:pt x="1231" y="22860"/>
                  </a:lnTo>
                  <a:lnTo>
                    <a:pt x="1231" y="105410"/>
                  </a:lnTo>
                  <a:lnTo>
                    <a:pt x="1206" y="113030"/>
                  </a:lnTo>
                  <a:lnTo>
                    <a:pt x="1104" y="127000"/>
                  </a:lnTo>
                  <a:lnTo>
                    <a:pt x="1054" y="133350"/>
                  </a:lnTo>
                  <a:lnTo>
                    <a:pt x="1028" y="140970"/>
                  </a:lnTo>
                  <a:lnTo>
                    <a:pt x="622" y="140970"/>
                  </a:lnTo>
                  <a:lnTo>
                    <a:pt x="622" y="14732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28740" y="151130"/>
                  </a:lnTo>
                  <a:lnTo>
                    <a:pt x="28740" y="147320"/>
                  </a:lnTo>
                  <a:lnTo>
                    <a:pt x="28740" y="140970"/>
                  </a:lnTo>
                  <a:lnTo>
                    <a:pt x="28740" y="22860"/>
                  </a:lnTo>
                  <a:lnTo>
                    <a:pt x="114249" y="22860"/>
                  </a:lnTo>
                  <a:lnTo>
                    <a:pt x="114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9" name="object 15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425865" y="5522252"/>
              <a:ext cx="141236" cy="158356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676055" y="5522252"/>
              <a:ext cx="141236" cy="158356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846329" y="5447919"/>
              <a:ext cx="142641" cy="23268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017901" y="5522252"/>
              <a:ext cx="144221" cy="227507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91891" y="5522252"/>
              <a:ext cx="141249" cy="158356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363341" y="5522252"/>
              <a:ext cx="126377" cy="158356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518065" y="5522252"/>
              <a:ext cx="141236" cy="158356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694404" y="5522162"/>
              <a:ext cx="128612" cy="156959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53561" y="5522252"/>
              <a:ext cx="141249" cy="158356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4032288" y="55257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9" name="object 16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213517" y="5525236"/>
              <a:ext cx="134569" cy="151663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382274" y="5522252"/>
              <a:ext cx="129362" cy="154647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646193" y="5459805"/>
              <a:ext cx="286385" cy="217170"/>
            </a:xfrm>
            <a:custGeom>
              <a:avLst/>
              <a:gdLst/>
              <a:ahLst/>
              <a:cxnLst/>
              <a:rect l="l" t="t" r="r" b="b"/>
              <a:pathLst>
                <a:path w="286385" h="217170">
                  <a:moveTo>
                    <a:pt x="26746" y="0"/>
                  </a:moveTo>
                  <a:lnTo>
                    <a:pt x="0" y="0"/>
                  </a:lnTo>
                  <a:lnTo>
                    <a:pt x="674" y="4953"/>
                  </a:lnTo>
                  <a:lnTo>
                    <a:pt x="1149" y="10914"/>
                  </a:lnTo>
                  <a:lnTo>
                    <a:pt x="1532" y="17871"/>
                  </a:lnTo>
                  <a:lnTo>
                    <a:pt x="1930" y="25819"/>
                  </a:lnTo>
                  <a:lnTo>
                    <a:pt x="2044" y="34507"/>
                  </a:lnTo>
                  <a:lnTo>
                    <a:pt x="2148" y="163066"/>
                  </a:lnTo>
                  <a:lnTo>
                    <a:pt x="2000" y="173039"/>
                  </a:lnTo>
                  <a:lnTo>
                    <a:pt x="1930" y="191300"/>
                  </a:lnTo>
                  <a:lnTo>
                    <a:pt x="1669" y="199234"/>
                  </a:lnTo>
                  <a:lnTo>
                    <a:pt x="1227" y="206178"/>
                  </a:lnTo>
                  <a:lnTo>
                    <a:pt x="653" y="212131"/>
                  </a:lnTo>
                  <a:lnTo>
                    <a:pt x="0" y="217093"/>
                  </a:lnTo>
                  <a:lnTo>
                    <a:pt x="26746" y="217093"/>
                  </a:lnTo>
                  <a:lnTo>
                    <a:pt x="26746" y="48606"/>
                  </a:lnTo>
                  <a:lnTo>
                    <a:pt x="5930" y="15621"/>
                  </a:lnTo>
                  <a:lnTo>
                    <a:pt x="26746" y="0"/>
                  </a:lnTo>
                  <a:close/>
                </a:path>
                <a:path w="286385" h="217170">
                  <a:moveTo>
                    <a:pt x="26746" y="0"/>
                  </a:moveTo>
                  <a:lnTo>
                    <a:pt x="26746" y="48606"/>
                  </a:lnTo>
                  <a:lnTo>
                    <a:pt x="133070" y="217093"/>
                  </a:lnTo>
                  <a:lnTo>
                    <a:pt x="133070" y="169120"/>
                  </a:lnTo>
                  <a:lnTo>
                    <a:pt x="26746" y="0"/>
                  </a:lnTo>
                  <a:close/>
                </a:path>
                <a:path w="286385" h="217170">
                  <a:moveTo>
                    <a:pt x="133070" y="169120"/>
                  </a:moveTo>
                  <a:lnTo>
                    <a:pt x="133070" y="217093"/>
                  </a:lnTo>
                  <a:lnTo>
                    <a:pt x="153873" y="202209"/>
                  </a:lnTo>
                  <a:lnTo>
                    <a:pt x="133070" y="169120"/>
                  </a:lnTo>
                  <a:close/>
                </a:path>
                <a:path w="286385" h="217170">
                  <a:moveTo>
                    <a:pt x="159829" y="0"/>
                  </a:moveTo>
                  <a:lnTo>
                    <a:pt x="133070" y="0"/>
                  </a:lnTo>
                  <a:lnTo>
                    <a:pt x="133070" y="169120"/>
                  </a:lnTo>
                  <a:lnTo>
                    <a:pt x="153873" y="202209"/>
                  </a:lnTo>
                  <a:lnTo>
                    <a:pt x="133070" y="217093"/>
                  </a:lnTo>
                  <a:lnTo>
                    <a:pt x="157607" y="217093"/>
                  </a:lnTo>
                  <a:lnTo>
                    <a:pt x="157660" y="34507"/>
                  </a:lnTo>
                  <a:lnTo>
                    <a:pt x="157962" y="25819"/>
                  </a:lnTo>
                  <a:lnTo>
                    <a:pt x="158198" y="17871"/>
                  </a:lnTo>
                  <a:lnTo>
                    <a:pt x="158572" y="10861"/>
                  </a:lnTo>
                  <a:lnTo>
                    <a:pt x="159102" y="4941"/>
                  </a:lnTo>
                  <a:lnTo>
                    <a:pt x="159829" y="0"/>
                  </a:lnTo>
                  <a:close/>
                </a:path>
                <a:path w="286385" h="217170">
                  <a:moveTo>
                    <a:pt x="26746" y="0"/>
                  </a:moveTo>
                  <a:lnTo>
                    <a:pt x="5930" y="15621"/>
                  </a:lnTo>
                  <a:lnTo>
                    <a:pt x="26746" y="48606"/>
                  </a:lnTo>
                  <a:lnTo>
                    <a:pt x="26746" y="0"/>
                  </a:lnTo>
                  <a:close/>
                </a:path>
                <a:path w="286385" h="217170">
                  <a:moveTo>
                    <a:pt x="235661" y="0"/>
                  </a:moveTo>
                  <a:lnTo>
                    <a:pt x="198866" y="14444"/>
                  </a:lnTo>
                  <a:lnTo>
                    <a:pt x="182880" y="56502"/>
                  </a:lnTo>
                  <a:lnTo>
                    <a:pt x="183734" y="69465"/>
                  </a:lnTo>
                  <a:lnTo>
                    <a:pt x="204859" y="104896"/>
                  </a:lnTo>
                  <a:lnTo>
                    <a:pt x="233426" y="113017"/>
                  </a:lnTo>
                  <a:lnTo>
                    <a:pt x="240253" y="112555"/>
                  </a:lnTo>
                  <a:lnTo>
                    <a:pt x="274232" y="93687"/>
                  </a:lnTo>
                  <a:lnTo>
                    <a:pt x="225348" y="93687"/>
                  </a:lnTo>
                  <a:lnTo>
                    <a:pt x="218236" y="90373"/>
                  </a:lnTo>
                  <a:lnTo>
                    <a:pt x="205181" y="56502"/>
                  </a:lnTo>
                  <a:lnTo>
                    <a:pt x="205670" y="47818"/>
                  </a:lnTo>
                  <a:lnTo>
                    <a:pt x="225602" y="19215"/>
                  </a:lnTo>
                  <a:lnTo>
                    <a:pt x="275575" y="19215"/>
                  </a:lnTo>
                  <a:lnTo>
                    <a:pt x="271856" y="14427"/>
                  </a:lnTo>
                  <a:lnTo>
                    <a:pt x="264162" y="8113"/>
                  </a:lnTo>
                  <a:lnTo>
                    <a:pt x="255487" y="3598"/>
                  </a:lnTo>
                  <a:lnTo>
                    <a:pt x="245947" y="891"/>
                  </a:lnTo>
                  <a:lnTo>
                    <a:pt x="235661" y="0"/>
                  </a:lnTo>
                  <a:close/>
                </a:path>
                <a:path w="286385" h="217170">
                  <a:moveTo>
                    <a:pt x="275575" y="19215"/>
                  </a:moveTo>
                  <a:lnTo>
                    <a:pt x="225602" y="19215"/>
                  </a:lnTo>
                  <a:lnTo>
                    <a:pt x="234175" y="19329"/>
                  </a:lnTo>
                  <a:lnTo>
                    <a:pt x="243001" y="19329"/>
                  </a:lnTo>
                  <a:lnTo>
                    <a:pt x="249859" y="22174"/>
                  </a:lnTo>
                  <a:lnTo>
                    <a:pt x="263918" y="56502"/>
                  </a:lnTo>
                  <a:lnTo>
                    <a:pt x="263356" y="65061"/>
                  </a:lnTo>
                  <a:lnTo>
                    <a:pt x="234175" y="93687"/>
                  </a:lnTo>
                  <a:lnTo>
                    <a:pt x="274232" y="93687"/>
                  </a:lnTo>
                  <a:lnTo>
                    <a:pt x="286207" y="56502"/>
                  </a:lnTo>
                  <a:lnTo>
                    <a:pt x="285281" y="43482"/>
                  </a:lnTo>
                  <a:lnTo>
                    <a:pt x="282541" y="32097"/>
                  </a:lnTo>
                  <a:lnTo>
                    <a:pt x="278047" y="22396"/>
                  </a:lnTo>
                  <a:lnTo>
                    <a:pt x="275575" y="19215"/>
                  </a:lnTo>
                  <a:close/>
                </a:path>
                <a:path w="286385" h="217170">
                  <a:moveTo>
                    <a:pt x="284721" y="128612"/>
                  </a:moveTo>
                  <a:lnTo>
                    <a:pt x="184365" y="128612"/>
                  </a:lnTo>
                  <a:lnTo>
                    <a:pt x="184365" y="150177"/>
                  </a:lnTo>
                  <a:lnTo>
                    <a:pt x="284721" y="150177"/>
                  </a:lnTo>
                  <a:lnTo>
                    <a:pt x="284721" y="128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72" name="object 17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962804" y="5459806"/>
              <a:ext cx="147205" cy="217093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144833" y="5456097"/>
              <a:ext cx="142748" cy="220802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18198" y="58305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83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203" y="78740"/>
                  </a:lnTo>
                  <a:lnTo>
                    <a:pt x="131203" y="0"/>
                  </a:lnTo>
                  <a:lnTo>
                    <a:pt x="103695" y="0"/>
                  </a:lnTo>
                  <a:lnTo>
                    <a:pt x="103695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695" y="80010"/>
                  </a:lnTo>
                  <a:lnTo>
                    <a:pt x="103695" y="151130"/>
                  </a:lnTo>
                  <a:lnTo>
                    <a:pt x="133083" y="151130"/>
                  </a:lnTo>
                  <a:lnTo>
                    <a:pt x="133083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75" name="object 17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89987" y="5827052"/>
              <a:ext cx="141248" cy="158356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41228" y="5827052"/>
              <a:ext cx="141248" cy="158356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107697" y="5829795"/>
              <a:ext cx="119678" cy="151904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265148" y="5827052"/>
              <a:ext cx="133756" cy="158356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29131" y="5827052"/>
              <a:ext cx="144221" cy="227507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601704" y="5827052"/>
              <a:ext cx="327527" cy="220078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1960918" y="58305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2" name="object 18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132495" y="5827052"/>
              <a:ext cx="141236" cy="158356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311057" y="5763120"/>
              <a:ext cx="134569" cy="218579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2564066" y="5758649"/>
              <a:ext cx="186055" cy="295910"/>
            </a:xfrm>
            <a:custGeom>
              <a:avLst/>
              <a:gdLst/>
              <a:ahLst/>
              <a:cxnLst/>
              <a:rect l="l" t="t" r="r" b="b"/>
              <a:pathLst>
                <a:path w="186055" h="295910">
                  <a:moveTo>
                    <a:pt x="80289" y="226167"/>
                  </a:moveTo>
                  <a:lnTo>
                    <a:pt x="80289" y="295910"/>
                  </a:lnTo>
                  <a:lnTo>
                    <a:pt x="110020" y="295910"/>
                  </a:lnTo>
                  <a:lnTo>
                    <a:pt x="109435" y="290449"/>
                  </a:lnTo>
                  <a:lnTo>
                    <a:pt x="108762" y="283095"/>
                  </a:lnTo>
                  <a:lnTo>
                    <a:pt x="108470" y="274777"/>
                  </a:lnTo>
                  <a:lnTo>
                    <a:pt x="107781" y="261553"/>
                  </a:lnTo>
                  <a:lnTo>
                    <a:pt x="107527" y="254881"/>
                  </a:lnTo>
                  <a:lnTo>
                    <a:pt x="107416" y="248310"/>
                  </a:lnTo>
                  <a:lnTo>
                    <a:pt x="106946" y="231305"/>
                  </a:lnTo>
                  <a:lnTo>
                    <a:pt x="107032" y="226758"/>
                  </a:lnTo>
                  <a:lnTo>
                    <a:pt x="91440" y="226758"/>
                  </a:lnTo>
                  <a:lnTo>
                    <a:pt x="80289" y="226167"/>
                  </a:lnTo>
                  <a:close/>
                </a:path>
                <a:path w="186055" h="295910">
                  <a:moveTo>
                    <a:pt x="80289" y="202063"/>
                  </a:moveTo>
                  <a:lnTo>
                    <a:pt x="80289" y="226167"/>
                  </a:lnTo>
                  <a:lnTo>
                    <a:pt x="91440" y="226758"/>
                  </a:lnTo>
                  <a:lnTo>
                    <a:pt x="100750" y="226453"/>
                  </a:lnTo>
                  <a:lnTo>
                    <a:pt x="107050" y="225839"/>
                  </a:lnTo>
                  <a:lnTo>
                    <a:pt x="107061" y="202971"/>
                  </a:lnTo>
                  <a:lnTo>
                    <a:pt x="92938" y="202971"/>
                  </a:lnTo>
                  <a:lnTo>
                    <a:pt x="84125" y="202575"/>
                  </a:lnTo>
                  <a:lnTo>
                    <a:pt x="80289" y="202063"/>
                  </a:lnTo>
                  <a:close/>
                </a:path>
                <a:path w="186055" h="295910">
                  <a:moveTo>
                    <a:pt x="107050" y="225839"/>
                  </a:moveTo>
                  <a:lnTo>
                    <a:pt x="100750" y="226453"/>
                  </a:lnTo>
                  <a:lnTo>
                    <a:pt x="91440" y="226758"/>
                  </a:lnTo>
                  <a:lnTo>
                    <a:pt x="107032" y="226758"/>
                  </a:lnTo>
                  <a:lnTo>
                    <a:pt x="107050" y="225839"/>
                  </a:lnTo>
                  <a:close/>
                </a:path>
                <a:path w="186055" h="295910">
                  <a:moveTo>
                    <a:pt x="80280" y="69067"/>
                  </a:moveTo>
                  <a:lnTo>
                    <a:pt x="42759" y="78881"/>
                  </a:lnTo>
                  <a:lnTo>
                    <a:pt x="11668" y="104744"/>
                  </a:lnTo>
                  <a:lnTo>
                    <a:pt x="0" y="147955"/>
                  </a:lnTo>
                  <a:lnTo>
                    <a:pt x="729" y="161189"/>
                  </a:lnTo>
                  <a:lnTo>
                    <a:pt x="18787" y="201244"/>
                  </a:lnTo>
                  <a:lnTo>
                    <a:pt x="55730" y="222154"/>
                  </a:lnTo>
                  <a:lnTo>
                    <a:pt x="80289" y="226167"/>
                  </a:lnTo>
                  <a:lnTo>
                    <a:pt x="80289" y="202063"/>
                  </a:lnTo>
                  <a:lnTo>
                    <a:pt x="75690" y="201450"/>
                  </a:lnTo>
                  <a:lnTo>
                    <a:pt x="67662" y="199692"/>
                  </a:lnTo>
                  <a:lnTo>
                    <a:pt x="32490" y="173099"/>
                  </a:lnTo>
                  <a:lnTo>
                    <a:pt x="27508" y="147955"/>
                  </a:lnTo>
                  <a:lnTo>
                    <a:pt x="28031" y="138557"/>
                  </a:lnTo>
                  <a:lnTo>
                    <a:pt x="47185" y="105192"/>
                  </a:lnTo>
                  <a:lnTo>
                    <a:pt x="80289" y="92944"/>
                  </a:lnTo>
                  <a:lnTo>
                    <a:pt x="80280" y="69067"/>
                  </a:lnTo>
                  <a:close/>
                </a:path>
                <a:path w="186055" h="295910">
                  <a:moveTo>
                    <a:pt x="107061" y="68996"/>
                  </a:moveTo>
                  <a:lnTo>
                    <a:pt x="107061" y="93196"/>
                  </a:lnTo>
                  <a:lnTo>
                    <a:pt x="109972" y="93556"/>
                  </a:lnTo>
                  <a:lnTo>
                    <a:pt x="118068" y="95370"/>
                  </a:lnTo>
                  <a:lnTo>
                    <a:pt x="153299" y="122492"/>
                  </a:lnTo>
                  <a:lnTo>
                    <a:pt x="158356" y="147955"/>
                  </a:lnTo>
                  <a:lnTo>
                    <a:pt x="157756" y="157201"/>
                  </a:lnTo>
                  <a:lnTo>
                    <a:pt x="138437" y="190041"/>
                  </a:lnTo>
                  <a:lnTo>
                    <a:pt x="107061" y="201863"/>
                  </a:lnTo>
                  <a:lnTo>
                    <a:pt x="107050" y="225839"/>
                  </a:lnTo>
                  <a:lnTo>
                    <a:pt x="150531" y="212580"/>
                  </a:lnTo>
                  <a:lnTo>
                    <a:pt x="178257" y="183718"/>
                  </a:lnTo>
                  <a:lnTo>
                    <a:pt x="185864" y="147955"/>
                  </a:lnTo>
                  <a:lnTo>
                    <a:pt x="185050" y="134687"/>
                  </a:lnTo>
                  <a:lnTo>
                    <a:pt x="166124" y="94373"/>
                  </a:lnTo>
                  <a:lnTo>
                    <a:pt x="128828" y="73083"/>
                  </a:lnTo>
                  <a:lnTo>
                    <a:pt x="117744" y="70454"/>
                  </a:lnTo>
                  <a:lnTo>
                    <a:pt x="107061" y="68996"/>
                  </a:lnTo>
                  <a:close/>
                </a:path>
                <a:path w="186055" h="295910">
                  <a:moveTo>
                    <a:pt x="92938" y="92202"/>
                  </a:moveTo>
                  <a:lnTo>
                    <a:pt x="84434" y="92389"/>
                  </a:lnTo>
                  <a:lnTo>
                    <a:pt x="80289" y="92944"/>
                  </a:lnTo>
                  <a:lnTo>
                    <a:pt x="80289" y="202063"/>
                  </a:lnTo>
                  <a:lnTo>
                    <a:pt x="84125" y="202575"/>
                  </a:lnTo>
                  <a:lnTo>
                    <a:pt x="92938" y="202971"/>
                  </a:lnTo>
                  <a:lnTo>
                    <a:pt x="101466" y="202575"/>
                  </a:lnTo>
                  <a:lnTo>
                    <a:pt x="107061" y="201863"/>
                  </a:lnTo>
                  <a:lnTo>
                    <a:pt x="107061" y="93196"/>
                  </a:lnTo>
                  <a:lnTo>
                    <a:pt x="101668" y="92530"/>
                  </a:lnTo>
                  <a:lnTo>
                    <a:pt x="92938" y="92202"/>
                  </a:lnTo>
                  <a:close/>
                </a:path>
                <a:path w="186055" h="295910">
                  <a:moveTo>
                    <a:pt x="107061" y="201863"/>
                  </a:moveTo>
                  <a:lnTo>
                    <a:pt x="101382" y="202586"/>
                  </a:lnTo>
                  <a:lnTo>
                    <a:pt x="92938" y="202971"/>
                  </a:lnTo>
                  <a:lnTo>
                    <a:pt x="107061" y="202971"/>
                  </a:lnTo>
                  <a:lnTo>
                    <a:pt x="107061" y="201863"/>
                  </a:lnTo>
                  <a:close/>
                </a:path>
                <a:path w="186055" h="295910">
                  <a:moveTo>
                    <a:pt x="107061" y="92202"/>
                  </a:moveTo>
                  <a:lnTo>
                    <a:pt x="92938" y="92202"/>
                  </a:lnTo>
                  <a:lnTo>
                    <a:pt x="101668" y="92530"/>
                  </a:lnTo>
                  <a:lnTo>
                    <a:pt x="107061" y="93196"/>
                  </a:lnTo>
                  <a:lnTo>
                    <a:pt x="107061" y="92202"/>
                  </a:lnTo>
                  <a:close/>
                </a:path>
                <a:path w="186055" h="295910">
                  <a:moveTo>
                    <a:pt x="94399" y="68402"/>
                  </a:moveTo>
                  <a:lnTo>
                    <a:pt x="85201" y="68640"/>
                  </a:lnTo>
                  <a:lnTo>
                    <a:pt x="80280" y="69067"/>
                  </a:lnTo>
                  <a:lnTo>
                    <a:pt x="80289" y="92944"/>
                  </a:lnTo>
                  <a:lnTo>
                    <a:pt x="84434" y="92389"/>
                  </a:lnTo>
                  <a:lnTo>
                    <a:pt x="92938" y="92202"/>
                  </a:lnTo>
                  <a:lnTo>
                    <a:pt x="107061" y="92202"/>
                  </a:lnTo>
                  <a:lnTo>
                    <a:pt x="107061" y="68996"/>
                  </a:lnTo>
                  <a:lnTo>
                    <a:pt x="106256" y="68886"/>
                  </a:lnTo>
                  <a:lnTo>
                    <a:pt x="94399" y="68402"/>
                  </a:lnTo>
                  <a:close/>
                </a:path>
                <a:path w="186055" h="295910">
                  <a:moveTo>
                    <a:pt x="107061" y="0"/>
                  </a:moveTo>
                  <a:lnTo>
                    <a:pt x="77330" y="0"/>
                  </a:lnTo>
                  <a:lnTo>
                    <a:pt x="78612" y="14224"/>
                  </a:lnTo>
                  <a:lnTo>
                    <a:pt x="79519" y="30583"/>
                  </a:lnTo>
                  <a:lnTo>
                    <a:pt x="80071" y="49125"/>
                  </a:lnTo>
                  <a:lnTo>
                    <a:pt x="80280" y="69067"/>
                  </a:lnTo>
                  <a:lnTo>
                    <a:pt x="85201" y="68640"/>
                  </a:lnTo>
                  <a:lnTo>
                    <a:pt x="94399" y="68402"/>
                  </a:lnTo>
                  <a:lnTo>
                    <a:pt x="107061" y="68402"/>
                  </a:lnTo>
                  <a:lnTo>
                    <a:pt x="107061" y="0"/>
                  </a:lnTo>
                  <a:close/>
                </a:path>
                <a:path w="186055" h="295910">
                  <a:moveTo>
                    <a:pt x="107061" y="68402"/>
                  </a:moveTo>
                  <a:lnTo>
                    <a:pt x="94399" y="68402"/>
                  </a:lnTo>
                  <a:lnTo>
                    <a:pt x="106256" y="68886"/>
                  </a:lnTo>
                  <a:lnTo>
                    <a:pt x="107061" y="68996"/>
                  </a:lnTo>
                  <a:lnTo>
                    <a:pt x="107061" y="684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5" name="object 1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787307" y="5830036"/>
              <a:ext cx="134569" cy="15166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2969298" y="58305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7" name="object 18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142361" y="5827052"/>
              <a:ext cx="141249" cy="158356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3322358" y="58305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9" name="object 18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492665" y="5827052"/>
              <a:ext cx="123405" cy="158356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45065" y="5827052"/>
              <a:ext cx="141236" cy="1583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821404" y="5826962"/>
              <a:ext cx="128612" cy="15695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86504" y="5829795"/>
              <a:ext cx="185864" cy="153390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218597" y="5763120"/>
              <a:ext cx="134569" cy="218579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4481525" y="5830582"/>
              <a:ext cx="114300" cy="151130"/>
            </a:xfrm>
            <a:custGeom>
              <a:avLst/>
              <a:gdLst/>
              <a:ahLst/>
              <a:cxnLst/>
              <a:rect l="l" t="t" r="r" b="b"/>
              <a:pathLst>
                <a:path w="114300" h="151129">
                  <a:moveTo>
                    <a:pt x="114249" y="0"/>
                  </a:moveTo>
                  <a:lnTo>
                    <a:pt x="1231" y="0"/>
                  </a:lnTo>
                  <a:lnTo>
                    <a:pt x="1231" y="22860"/>
                  </a:lnTo>
                  <a:lnTo>
                    <a:pt x="1231" y="105410"/>
                  </a:lnTo>
                  <a:lnTo>
                    <a:pt x="1206" y="113030"/>
                  </a:lnTo>
                  <a:lnTo>
                    <a:pt x="1104" y="127000"/>
                  </a:lnTo>
                  <a:lnTo>
                    <a:pt x="1054" y="133350"/>
                  </a:lnTo>
                  <a:lnTo>
                    <a:pt x="1028" y="140970"/>
                  </a:lnTo>
                  <a:lnTo>
                    <a:pt x="622" y="140970"/>
                  </a:lnTo>
                  <a:lnTo>
                    <a:pt x="622" y="14732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28740" y="151130"/>
                  </a:lnTo>
                  <a:lnTo>
                    <a:pt x="28740" y="147320"/>
                  </a:lnTo>
                  <a:lnTo>
                    <a:pt x="28740" y="140970"/>
                  </a:lnTo>
                  <a:lnTo>
                    <a:pt x="28740" y="22860"/>
                  </a:lnTo>
                  <a:lnTo>
                    <a:pt x="114249" y="22860"/>
                  </a:lnTo>
                  <a:lnTo>
                    <a:pt x="114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95" name="object 19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620425" y="5827052"/>
              <a:ext cx="335216" cy="220078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796885" y="6347459"/>
              <a:ext cx="76835" cy="304800"/>
            </a:xfrm>
            <a:custGeom>
              <a:avLst/>
              <a:gdLst/>
              <a:ahLst/>
              <a:cxnLst/>
              <a:rect l="l" t="t" r="r" b="b"/>
              <a:pathLst>
                <a:path w="76834" h="304800">
                  <a:moveTo>
                    <a:pt x="65424" y="0"/>
                  </a:moveTo>
                  <a:lnTo>
                    <a:pt x="31055" y="37541"/>
                  </a:lnTo>
                  <a:lnTo>
                    <a:pt x="12508" y="75276"/>
                  </a:lnTo>
                  <a:lnTo>
                    <a:pt x="1968" y="119130"/>
                  </a:lnTo>
                  <a:lnTo>
                    <a:pt x="0" y="150914"/>
                  </a:lnTo>
                  <a:lnTo>
                    <a:pt x="934" y="173112"/>
                  </a:lnTo>
                  <a:lnTo>
                    <a:pt x="8764" y="214884"/>
                  </a:lnTo>
                  <a:lnTo>
                    <a:pt x="24732" y="253398"/>
                  </a:lnTo>
                  <a:lnTo>
                    <a:pt x="47934" y="288483"/>
                  </a:lnTo>
                  <a:lnTo>
                    <a:pt x="62448" y="304800"/>
                  </a:lnTo>
                  <a:lnTo>
                    <a:pt x="76577" y="283235"/>
                  </a:lnTo>
                  <a:lnTo>
                    <a:pt x="64405" y="268603"/>
                  </a:lnTo>
                  <a:lnTo>
                    <a:pt x="54103" y="253463"/>
                  </a:lnTo>
                  <a:lnTo>
                    <a:pt x="34423" y="205386"/>
                  </a:lnTo>
                  <a:lnTo>
                    <a:pt x="28237" y="150914"/>
                  </a:lnTo>
                  <a:lnTo>
                    <a:pt x="28904" y="131396"/>
                  </a:lnTo>
                  <a:lnTo>
                    <a:pt x="39310" y="78498"/>
                  </a:lnTo>
                  <a:lnTo>
                    <a:pt x="64294" y="35070"/>
                  </a:lnTo>
                  <a:lnTo>
                    <a:pt x="76577" y="23037"/>
                  </a:lnTo>
                  <a:lnTo>
                    <a:pt x="654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97" name="object 19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12018" y="6436652"/>
              <a:ext cx="141248" cy="158356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82293" y="6362319"/>
              <a:ext cx="142642" cy="232689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259819" y="6439395"/>
              <a:ext cx="185859" cy="153390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479804" y="6439395"/>
              <a:ext cx="119684" cy="15190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1647228" y="64401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2" name="object 20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18805" y="6436652"/>
              <a:ext cx="141236" cy="158356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2080145" y="644018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69" h="151129">
                  <a:moveTo>
                    <a:pt x="128231" y="144780"/>
                  </a:moveTo>
                  <a:lnTo>
                    <a:pt x="127571" y="144780"/>
                  </a:lnTo>
                  <a:lnTo>
                    <a:pt x="127571" y="137160"/>
                  </a:lnTo>
                  <a:lnTo>
                    <a:pt x="127076" y="137160"/>
                  </a:lnTo>
                  <a:lnTo>
                    <a:pt x="127076" y="129540"/>
                  </a:lnTo>
                  <a:lnTo>
                    <a:pt x="126796" y="129540"/>
                  </a:lnTo>
                  <a:lnTo>
                    <a:pt x="126796" y="119380"/>
                  </a:lnTo>
                  <a:lnTo>
                    <a:pt x="126631" y="119380"/>
                  </a:lnTo>
                  <a:lnTo>
                    <a:pt x="126631" y="109220"/>
                  </a:lnTo>
                  <a:lnTo>
                    <a:pt x="126466" y="109220"/>
                  </a:lnTo>
                  <a:lnTo>
                    <a:pt x="126466" y="99060"/>
                  </a:lnTo>
                  <a:lnTo>
                    <a:pt x="126352" y="88900"/>
                  </a:lnTo>
                  <a:lnTo>
                    <a:pt x="126339" y="78740"/>
                  </a:lnTo>
                  <a:lnTo>
                    <a:pt x="126377" y="21590"/>
                  </a:lnTo>
                  <a:lnTo>
                    <a:pt x="12637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495" y="151130"/>
                  </a:lnTo>
                  <a:lnTo>
                    <a:pt x="27495" y="21590"/>
                  </a:lnTo>
                  <a:lnTo>
                    <a:pt x="98856" y="21590"/>
                  </a:lnTo>
                  <a:lnTo>
                    <a:pt x="98856" y="151130"/>
                  </a:lnTo>
                  <a:lnTo>
                    <a:pt x="128231" y="151130"/>
                  </a:lnTo>
                  <a:lnTo>
                    <a:pt x="128231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4" name="object 20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249551" y="6436652"/>
              <a:ext cx="144221" cy="227507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22055" y="6436652"/>
              <a:ext cx="141236" cy="158356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585542" y="6439636"/>
              <a:ext cx="146443" cy="151663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753525" y="6436652"/>
              <a:ext cx="480491" cy="220078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3267214" y="644018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4" h="151129">
                  <a:moveTo>
                    <a:pt x="1390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65" y="21590"/>
                  </a:lnTo>
                  <a:lnTo>
                    <a:pt x="55765" y="151130"/>
                  </a:lnTo>
                  <a:lnTo>
                    <a:pt x="83261" y="151130"/>
                  </a:lnTo>
                  <a:lnTo>
                    <a:pt x="83261" y="21590"/>
                  </a:lnTo>
                  <a:lnTo>
                    <a:pt x="139026" y="21590"/>
                  </a:lnTo>
                  <a:lnTo>
                    <a:pt x="139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9" name="object 20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511715" y="6436652"/>
              <a:ext cx="141236" cy="158356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681895" y="6436652"/>
              <a:ext cx="123405" cy="158356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33094" y="6436652"/>
              <a:ext cx="133750" cy="158356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4006888" y="64401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13" name="object 21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84624" y="6439636"/>
              <a:ext cx="128612" cy="153149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350905" y="6436652"/>
              <a:ext cx="193294" cy="158356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4583849" y="6347459"/>
              <a:ext cx="76835" cy="304800"/>
            </a:xfrm>
            <a:custGeom>
              <a:avLst/>
              <a:gdLst/>
              <a:ahLst/>
              <a:cxnLst/>
              <a:rect l="l" t="t" r="r" b="b"/>
              <a:pathLst>
                <a:path w="76835" h="304800">
                  <a:moveTo>
                    <a:pt x="11125" y="0"/>
                  </a:moveTo>
                  <a:lnTo>
                    <a:pt x="0" y="23037"/>
                  </a:lnTo>
                  <a:lnTo>
                    <a:pt x="11689" y="35119"/>
                  </a:lnTo>
                  <a:lnTo>
                    <a:pt x="21685" y="48521"/>
                  </a:lnTo>
                  <a:lnTo>
                    <a:pt x="41763" y="96651"/>
                  </a:lnTo>
                  <a:lnTo>
                    <a:pt x="48323" y="150914"/>
                  </a:lnTo>
                  <a:lnTo>
                    <a:pt x="47582" y="169804"/>
                  </a:lnTo>
                  <a:lnTo>
                    <a:pt x="36703" y="222072"/>
                  </a:lnTo>
                  <a:lnTo>
                    <a:pt x="11644" y="268654"/>
                  </a:lnTo>
                  <a:lnTo>
                    <a:pt x="0" y="283235"/>
                  </a:lnTo>
                  <a:lnTo>
                    <a:pt x="14109" y="304800"/>
                  </a:lnTo>
                  <a:lnTo>
                    <a:pt x="41049" y="271230"/>
                  </a:lnTo>
                  <a:lnTo>
                    <a:pt x="60655" y="234632"/>
                  </a:lnTo>
                  <a:lnTo>
                    <a:pt x="72494" y="194397"/>
                  </a:lnTo>
                  <a:lnTo>
                    <a:pt x="76581" y="150914"/>
                  </a:lnTo>
                  <a:lnTo>
                    <a:pt x="76056" y="134831"/>
                  </a:lnTo>
                  <a:lnTo>
                    <a:pt x="68376" y="89433"/>
                  </a:lnTo>
                  <a:lnTo>
                    <a:pt x="52437" y="49305"/>
                  </a:lnTo>
                  <a:lnTo>
                    <a:pt x="29616" y="16670"/>
                  </a:lnTo>
                  <a:lnTo>
                    <a:pt x="20683" y="7810"/>
                  </a:lnTo>
                  <a:lnTo>
                    <a:pt x="11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16" name="object 21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394605" y="5928652"/>
              <a:ext cx="141236" cy="158356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563609" y="5854319"/>
              <a:ext cx="142641" cy="232689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1744617" y="5931636"/>
              <a:ext cx="214122" cy="217093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989727" y="5931636"/>
              <a:ext cx="134569" cy="151663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163024" y="5928652"/>
              <a:ext cx="133750" cy="158356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2414225" y="5928562"/>
              <a:ext cx="128612" cy="156959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2570624" y="5928652"/>
              <a:ext cx="123405" cy="158356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12718542" y="593218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5" h="151129">
                  <a:moveTo>
                    <a:pt x="139065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53" y="21590"/>
                  </a:lnTo>
                  <a:lnTo>
                    <a:pt x="55753" y="151130"/>
                  </a:lnTo>
                  <a:lnTo>
                    <a:pt x="83312" y="151130"/>
                  </a:lnTo>
                  <a:lnTo>
                    <a:pt x="83312" y="21590"/>
                  </a:lnTo>
                  <a:lnTo>
                    <a:pt x="139065" y="21590"/>
                  </a:lnTo>
                  <a:lnTo>
                    <a:pt x="13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24" name="object 22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2883261" y="5928652"/>
              <a:ext cx="144272" cy="227507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3055796" y="5928652"/>
              <a:ext cx="133788" cy="158356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214604" y="5931636"/>
              <a:ext cx="119634" cy="151663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3381609" y="5931636"/>
              <a:ext cx="134620" cy="151663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3633958" y="5928562"/>
              <a:ext cx="205867" cy="154736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3875639" y="5931636"/>
              <a:ext cx="134620" cy="151663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14043152" y="593218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5" h="151129">
                  <a:moveTo>
                    <a:pt x="139065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53" y="21590"/>
                  </a:lnTo>
                  <a:lnTo>
                    <a:pt x="55753" y="151130"/>
                  </a:lnTo>
                  <a:lnTo>
                    <a:pt x="83312" y="151130"/>
                  </a:lnTo>
                  <a:lnTo>
                    <a:pt x="83312" y="21590"/>
                  </a:lnTo>
                  <a:lnTo>
                    <a:pt x="139065" y="21590"/>
                  </a:lnTo>
                  <a:lnTo>
                    <a:pt x="13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1" name="object 23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4206416" y="5928652"/>
              <a:ext cx="133788" cy="158356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4362938" y="5931636"/>
              <a:ext cx="145796" cy="153149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4544237" y="5928652"/>
              <a:ext cx="133788" cy="158356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716379" y="5864720"/>
              <a:ext cx="134620" cy="218579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3040265" y="745618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69" h="151129">
                  <a:moveTo>
                    <a:pt x="128231" y="144780"/>
                  </a:moveTo>
                  <a:lnTo>
                    <a:pt x="127571" y="144780"/>
                  </a:lnTo>
                  <a:lnTo>
                    <a:pt x="127571" y="137160"/>
                  </a:lnTo>
                  <a:lnTo>
                    <a:pt x="127076" y="137160"/>
                  </a:lnTo>
                  <a:lnTo>
                    <a:pt x="127076" y="129540"/>
                  </a:lnTo>
                  <a:lnTo>
                    <a:pt x="126796" y="129540"/>
                  </a:lnTo>
                  <a:lnTo>
                    <a:pt x="126796" y="119380"/>
                  </a:lnTo>
                  <a:lnTo>
                    <a:pt x="126631" y="119380"/>
                  </a:lnTo>
                  <a:lnTo>
                    <a:pt x="126631" y="109220"/>
                  </a:lnTo>
                  <a:lnTo>
                    <a:pt x="126466" y="109220"/>
                  </a:lnTo>
                  <a:lnTo>
                    <a:pt x="126466" y="99060"/>
                  </a:lnTo>
                  <a:lnTo>
                    <a:pt x="126352" y="88900"/>
                  </a:lnTo>
                  <a:lnTo>
                    <a:pt x="126339" y="78740"/>
                  </a:lnTo>
                  <a:lnTo>
                    <a:pt x="126377" y="21590"/>
                  </a:lnTo>
                  <a:lnTo>
                    <a:pt x="12637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495" y="151130"/>
                  </a:lnTo>
                  <a:lnTo>
                    <a:pt x="27495" y="21590"/>
                  </a:lnTo>
                  <a:lnTo>
                    <a:pt x="98856" y="21590"/>
                  </a:lnTo>
                  <a:lnTo>
                    <a:pt x="98856" y="151130"/>
                  </a:lnTo>
                  <a:lnTo>
                    <a:pt x="128231" y="151130"/>
                  </a:lnTo>
                  <a:lnTo>
                    <a:pt x="128231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6" name="object 23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209671" y="7452652"/>
              <a:ext cx="144221" cy="227507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382175" y="7452652"/>
              <a:ext cx="141236" cy="158356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552424" y="7452652"/>
              <a:ext cx="133750" cy="158356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722344" y="7452562"/>
              <a:ext cx="127127" cy="154736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3870464" y="745618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4" h="151129">
                  <a:moveTo>
                    <a:pt x="1390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65" y="21590"/>
                  </a:lnTo>
                  <a:lnTo>
                    <a:pt x="55765" y="151130"/>
                  </a:lnTo>
                  <a:lnTo>
                    <a:pt x="83261" y="151130"/>
                  </a:lnTo>
                  <a:lnTo>
                    <a:pt x="83261" y="21590"/>
                  </a:lnTo>
                  <a:lnTo>
                    <a:pt x="139026" y="21590"/>
                  </a:lnTo>
                  <a:lnTo>
                    <a:pt x="139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1" name="object 24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035171" y="7452652"/>
              <a:ext cx="141249" cy="158356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287901" y="7452652"/>
              <a:ext cx="144221" cy="227507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60474" y="7452652"/>
              <a:ext cx="133750" cy="158356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4632998" y="7456182"/>
              <a:ext cx="192405" cy="151130"/>
            </a:xfrm>
            <a:custGeom>
              <a:avLst/>
              <a:gdLst/>
              <a:ahLst/>
              <a:cxnLst/>
              <a:rect l="l" t="t" r="r" b="b"/>
              <a:pathLst>
                <a:path w="192404" h="151129">
                  <a:moveTo>
                    <a:pt x="191795" y="144780"/>
                  </a:moveTo>
                  <a:lnTo>
                    <a:pt x="191109" y="144780"/>
                  </a:lnTo>
                  <a:lnTo>
                    <a:pt x="191109" y="137160"/>
                  </a:lnTo>
                  <a:lnTo>
                    <a:pt x="190614" y="137160"/>
                  </a:lnTo>
                  <a:lnTo>
                    <a:pt x="190614" y="129540"/>
                  </a:lnTo>
                  <a:lnTo>
                    <a:pt x="190347" y="129540"/>
                  </a:lnTo>
                  <a:lnTo>
                    <a:pt x="190347" y="119380"/>
                  </a:lnTo>
                  <a:lnTo>
                    <a:pt x="190106" y="119380"/>
                  </a:lnTo>
                  <a:lnTo>
                    <a:pt x="190106" y="99060"/>
                  </a:lnTo>
                  <a:lnTo>
                    <a:pt x="189890" y="99060"/>
                  </a:lnTo>
                  <a:lnTo>
                    <a:pt x="189890" y="88900"/>
                  </a:lnTo>
                  <a:lnTo>
                    <a:pt x="189890" y="78740"/>
                  </a:lnTo>
                  <a:lnTo>
                    <a:pt x="189941" y="78740"/>
                  </a:lnTo>
                  <a:lnTo>
                    <a:pt x="189941" y="0"/>
                  </a:lnTo>
                  <a:lnTo>
                    <a:pt x="162420" y="0"/>
                  </a:lnTo>
                  <a:lnTo>
                    <a:pt x="162420" y="129540"/>
                  </a:lnTo>
                  <a:lnTo>
                    <a:pt x="109664" y="129540"/>
                  </a:lnTo>
                  <a:lnTo>
                    <a:pt x="109664" y="0"/>
                  </a:lnTo>
                  <a:lnTo>
                    <a:pt x="82130" y="0"/>
                  </a:lnTo>
                  <a:lnTo>
                    <a:pt x="82130" y="129540"/>
                  </a:lnTo>
                  <a:lnTo>
                    <a:pt x="29349" y="12954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60960"/>
                  </a:lnTo>
                  <a:lnTo>
                    <a:pt x="1803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151130"/>
                  </a:lnTo>
                  <a:lnTo>
                    <a:pt x="191795" y="151130"/>
                  </a:lnTo>
                  <a:lnTo>
                    <a:pt x="191795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5" name="object 24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863064" y="7452652"/>
              <a:ext cx="133750" cy="158356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5035588" y="74561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7" name="object 24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216817" y="7455636"/>
              <a:ext cx="134569" cy="151663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385574" y="7452652"/>
              <a:ext cx="129362" cy="154647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472131" y="7682280"/>
              <a:ext cx="220052" cy="217119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729661" y="7747736"/>
              <a:ext cx="150177" cy="224523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2905798" y="77482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52" name="object 25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087027" y="7747736"/>
              <a:ext cx="134569" cy="151663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269906" y="7747736"/>
              <a:ext cx="146469" cy="217093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47706" y="7747736"/>
              <a:ext cx="134569" cy="151663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3630815" y="774828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70" h="151129">
                  <a:moveTo>
                    <a:pt x="128231" y="144780"/>
                  </a:moveTo>
                  <a:lnTo>
                    <a:pt x="127571" y="144780"/>
                  </a:lnTo>
                  <a:lnTo>
                    <a:pt x="127571" y="137160"/>
                  </a:lnTo>
                  <a:lnTo>
                    <a:pt x="127076" y="137160"/>
                  </a:lnTo>
                  <a:lnTo>
                    <a:pt x="127076" y="129540"/>
                  </a:lnTo>
                  <a:lnTo>
                    <a:pt x="126796" y="129540"/>
                  </a:lnTo>
                  <a:lnTo>
                    <a:pt x="126796" y="119380"/>
                  </a:lnTo>
                  <a:lnTo>
                    <a:pt x="126631" y="119380"/>
                  </a:lnTo>
                  <a:lnTo>
                    <a:pt x="126631" y="109220"/>
                  </a:lnTo>
                  <a:lnTo>
                    <a:pt x="126466" y="109220"/>
                  </a:lnTo>
                  <a:lnTo>
                    <a:pt x="126466" y="99060"/>
                  </a:lnTo>
                  <a:lnTo>
                    <a:pt x="126352" y="88900"/>
                  </a:lnTo>
                  <a:lnTo>
                    <a:pt x="126339" y="78740"/>
                  </a:lnTo>
                  <a:lnTo>
                    <a:pt x="126377" y="21590"/>
                  </a:lnTo>
                  <a:lnTo>
                    <a:pt x="12637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495" y="151130"/>
                  </a:lnTo>
                  <a:lnTo>
                    <a:pt x="27495" y="21590"/>
                  </a:lnTo>
                  <a:lnTo>
                    <a:pt x="98856" y="21590"/>
                  </a:lnTo>
                  <a:lnTo>
                    <a:pt x="98856" y="151130"/>
                  </a:lnTo>
                  <a:lnTo>
                    <a:pt x="128231" y="151130"/>
                  </a:lnTo>
                  <a:lnTo>
                    <a:pt x="128231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56" name="object 25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00221" y="7744752"/>
              <a:ext cx="141249" cy="158356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964228" y="7747736"/>
              <a:ext cx="145707" cy="153149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51604" y="7747736"/>
              <a:ext cx="128612" cy="153149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4318038" y="77482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0" name="object 26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488345" y="7744752"/>
              <a:ext cx="141236" cy="158356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4666945" y="7748282"/>
              <a:ext cx="114300" cy="151130"/>
            </a:xfrm>
            <a:custGeom>
              <a:avLst/>
              <a:gdLst/>
              <a:ahLst/>
              <a:cxnLst/>
              <a:rect l="l" t="t" r="r" b="b"/>
              <a:pathLst>
                <a:path w="114300" h="151129">
                  <a:moveTo>
                    <a:pt x="114249" y="0"/>
                  </a:moveTo>
                  <a:lnTo>
                    <a:pt x="1231" y="0"/>
                  </a:lnTo>
                  <a:lnTo>
                    <a:pt x="1231" y="22860"/>
                  </a:lnTo>
                  <a:lnTo>
                    <a:pt x="1231" y="105410"/>
                  </a:lnTo>
                  <a:lnTo>
                    <a:pt x="1206" y="113030"/>
                  </a:lnTo>
                  <a:lnTo>
                    <a:pt x="1104" y="127000"/>
                  </a:lnTo>
                  <a:lnTo>
                    <a:pt x="1054" y="133350"/>
                  </a:lnTo>
                  <a:lnTo>
                    <a:pt x="1028" y="140970"/>
                  </a:lnTo>
                  <a:lnTo>
                    <a:pt x="622" y="140970"/>
                  </a:lnTo>
                  <a:lnTo>
                    <a:pt x="622" y="14732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28740" y="151130"/>
                  </a:lnTo>
                  <a:lnTo>
                    <a:pt x="28740" y="147320"/>
                  </a:lnTo>
                  <a:lnTo>
                    <a:pt x="28740" y="140970"/>
                  </a:lnTo>
                  <a:lnTo>
                    <a:pt x="28740" y="22860"/>
                  </a:lnTo>
                  <a:lnTo>
                    <a:pt x="114249" y="22860"/>
                  </a:lnTo>
                  <a:lnTo>
                    <a:pt x="114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2" name="object 2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805845" y="7744752"/>
              <a:ext cx="141236" cy="158356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057305" y="7744752"/>
              <a:ext cx="123405" cy="158356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208435" y="7744752"/>
              <a:ext cx="141236" cy="158356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386044" y="7744662"/>
              <a:ext cx="128612" cy="156959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42514" y="7744752"/>
              <a:ext cx="133750" cy="158356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5700522" y="774828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4" h="151129">
                  <a:moveTo>
                    <a:pt x="139039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78" y="21590"/>
                  </a:lnTo>
                  <a:lnTo>
                    <a:pt x="55778" y="151130"/>
                  </a:lnTo>
                  <a:lnTo>
                    <a:pt x="83273" y="151130"/>
                  </a:lnTo>
                  <a:lnTo>
                    <a:pt x="83273" y="21590"/>
                  </a:lnTo>
                  <a:lnTo>
                    <a:pt x="139039" y="21590"/>
                  </a:lnTo>
                  <a:lnTo>
                    <a:pt x="139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8" name="object 26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865241" y="7744752"/>
              <a:ext cx="141249" cy="158356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37741" y="7987080"/>
              <a:ext cx="220052" cy="217119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895271" y="8052536"/>
              <a:ext cx="150177" cy="224523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2072678" y="80530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72" name="object 27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253907" y="8052536"/>
              <a:ext cx="134569" cy="151663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436787" y="8052536"/>
              <a:ext cx="146469" cy="217093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13317" y="8052536"/>
              <a:ext cx="134569" cy="151663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797695" y="805308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69" h="151129">
                  <a:moveTo>
                    <a:pt x="128231" y="144780"/>
                  </a:moveTo>
                  <a:lnTo>
                    <a:pt x="127571" y="144780"/>
                  </a:lnTo>
                  <a:lnTo>
                    <a:pt x="127571" y="137160"/>
                  </a:lnTo>
                  <a:lnTo>
                    <a:pt x="127076" y="137160"/>
                  </a:lnTo>
                  <a:lnTo>
                    <a:pt x="127076" y="129540"/>
                  </a:lnTo>
                  <a:lnTo>
                    <a:pt x="126796" y="129540"/>
                  </a:lnTo>
                  <a:lnTo>
                    <a:pt x="126796" y="119380"/>
                  </a:lnTo>
                  <a:lnTo>
                    <a:pt x="126631" y="119380"/>
                  </a:lnTo>
                  <a:lnTo>
                    <a:pt x="126631" y="109220"/>
                  </a:lnTo>
                  <a:lnTo>
                    <a:pt x="126466" y="109220"/>
                  </a:lnTo>
                  <a:lnTo>
                    <a:pt x="126466" y="99060"/>
                  </a:lnTo>
                  <a:lnTo>
                    <a:pt x="126352" y="88900"/>
                  </a:lnTo>
                  <a:lnTo>
                    <a:pt x="126339" y="78740"/>
                  </a:lnTo>
                  <a:lnTo>
                    <a:pt x="126377" y="21590"/>
                  </a:lnTo>
                  <a:lnTo>
                    <a:pt x="12637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495" y="151130"/>
                  </a:lnTo>
                  <a:lnTo>
                    <a:pt x="27495" y="21590"/>
                  </a:lnTo>
                  <a:lnTo>
                    <a:pt x="98856" y="21590"/>
                  </a:lnTo>
                  <a:lnTo>
                    <a:pt x="98856" y="151130"/>
                  </a:lnTo>
                  <a:lnTo>
                    <a:pt x="128231" y="151130"/>
                  </a:lnTo>
                  <a:lnTo>
                    <a:pt x="128231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76" name="object 27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967101" y="8049552"/>
              <a:ext cx="141249" cy="158356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131108" y="8052536"/>
              <a:ext cx="145707" cy="153149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318484" y="8052536"/>
              <a:ext cx="128612" cy="153149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3483648" y="80530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0" name="object 28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55225" y="8049552"/>
              <a:ext cx="141236" cy="158356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3833825" y="8053082"/>
              <a:ext cx="114300" cy="151130"/>
            </a:xfrm>
            <a:custGeom>
              <a:avLst/>
              <a:gdLst/>
              <a:ahLst/>
              <a:cxnLst/>
              <a:rect l="l" t="t" r="r" b="b"/>
              <a:pathLst>
                <a:path w="114300" h="151129">
                  <a:moveTo>
                    <a:pt x="114249" y="0"/>
                  </a:moveTo>
                  <a:lnTo>
                    <a:pt x="1231" y="0"/>
                  </a:lnTo>
                  <a:lnTo>
                    <a:pt x="1231" y="22860"/>
                  </a:lnTo>
                  <a:lnTo>
                    <a:pt x="1231" y="105410"/>
                  </a:lnTo>
                  <a:lnTo>
                    <a:pt x="1206" y="113030"/>
                  </a:lnTo>
                  <a:lnTo>
                    <a:pt x="1104" y="127000"/>
                  </a:lnTo>
                  <a:lnTo>
                    <a:pt x="1054" y="133350"/>
                  </a:lnTo>
                  <a:lnTo>
                    <a:pt x="1028" y="140970"/>
                  </a:lnTo>
                  <a:lnTo>
                    <a:pt x="622" y="140970"/>
                  </a:lnTo>
                  <a:lnTo>
                    <a:pt x="622" y="14732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28740" y="151130"/>
                  </a:lnTo>
                  <a:lnTo>
                    <a:pt x="28740" y="147320"/>
                  </a:lnTo>
                  <a:lnTo>
                    <a:pt x="28740" y="140970"/>
                  </a:lnTo>
                  <a:lnTo>
                    <a:pt x="28740" y="22860"/>
                  </a:lnTo>
                  <a:lnTo>
                    <a:pt x="114249" y="22860"/>
                  </a:lnTo>
                  <a:lnTo>
                    <a:pt x="114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2" name="object 28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972725" y="8049552"/>
              <a:ext cx="141236" cy="158356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24185" y="8049552"/>
              <a:ext cx="141236" cy="158356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393189" y="7975218"/>
              <a:ext cx="142641" cy="232689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566030" y="8049552"/>
              <a:ext cx="144221" cy="227507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740021" y="8049552"/>
              <a:ext cx="141249" cy="158356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910201" y="8049552"/>
              <a:ext cx="126377" cy="158356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064925" y="8049552"/>
              <a:ext cx="141236" cy="158356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242534" y="8049462"/>
              <a:ext cx="128612" cy="156959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00421" y="8049552"/>
              <a:ext cx="141249" cy="158356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5580418" y="80530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695" y="0"/>
                  </a:lnTo>
                  <a:lnTo>
                    <a:pt x="103695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695" y="80010"/>
                  </a:lnTo>
                  <a:lnTo>
                    <a:pt x="103695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92" name="object 29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761647" y="8052536"/>
              <a:ext cx="134569" cy="151663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929134" y="8049552"/>
              <a:ext cx="129362" cy="154647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6194323" y="7987106"/>
              <a:ext cx="286385" cy="217170"/>
            </a:xfrm>
            <a:custGeom>
              <a:avLst/>
              <a:gdLst/>
              <a:ahLst/>
              <a:cxnLst/>
              <a:rect l="l" t="t" r="r" b="b"/>
              <a:pathLst>
                <a:path w="286385" h="217170">
                  <a:moveTo>
                    <a:pt x="26746" y="0"/>
                  </a:moveTo>
                  <a:lnTo>
                    <a:pt x="0" y="0"/>
                  </a:lnTo>
                  <a:lnTo>
                    <a:pt x="674" y="4953"/>
                  </a:lnTo>
                  <a:lnTo>
                    <a:pt x="1149" y="10914"/>
                  </a:lnTo>
                  <a:lnTo>
                    <a:pt x="1532" y="17871"/>
                  </a:lnTo>
                  <a:lnTo>
                    <a:pt x="1930" y="25819"/>
                  </a:lnTo>
                  <a:lnTo>
                    <a:pt x="2044" y="34507"/>
                  </a:lnTo>
                  <a:lnTo>
                    <a:pt x="2148" y="163066"/>
                  </a:lnTo>
                  <a:lnTo>
                    <a:pt x="2000" y="173039"/>
                  </a:lnTo>
                  <a:lnTo>
                    <a:pt x="1930" y="191300"/>
                  </a:lnTo>
                  <a:lnTo>
                    <a:pt x="1669" y="199234"/>
                  </a:lnTo>
                  <a:lnTo>
                    <a:pt x="1227" y="206178"/>
                  </a:lnTo>
                  <a:lnTo>
                    <a:pt x="653" y="212131"/>
                  </a:lnTo>
                  <a:lnTo>
                    <a:pt x="0" y="217093"/>
                  </a:lnTo>
                  <a:lnTo>
                    <a:pt x="26746" y="217093"/>
                  </a:lnTo>
                  <a:lnTo>
                    <a:pt x="26746" y="48606"/>
                  </a:lnTo>
                  <a:lnTo>
                    <a:pt x="5930" y="15621"/>
                  </a:lnTo>
                  <a:lnTo>
                    <a:pt x="26746" y="0"/>
                  </a:lnTo>
                  <a:close/>
                </a:path>
                <a:path w="286385" h="217170">
                  <a:moveTo>
                    <a:pt x="26746" y="0"/>
                  </a:moveTo>
                  <a:lnTo>
                    <a:pt x="26746" y="48606"/>
                  </a:lnTo>
                  <a:lnTo>
                    <a:pt x="133070" y="217093"/>
                  </a:lnTo>
                  <a:lnTo>
                    <a:pt x="133070" y="169120"/>
                  </a:lnTo>
                  <a:lnTo>
                    <a:pt x="26746" y="0"/>
                  </a:lnTo>
                  <a:close/>
                </a:path>
                <a:path w="286385" h="217170">
                  <a:moveTo>
                    <a:pt x="133070" y="169120"/>
                  </a:moveTo>
                  <a:lnTo>
                    <a:pt x="133070" y="217093"/>
                  </a:lnTo>
                  <a:lnTo>
                    <a:pt x="153873" y="202209"/>
                  </a:lnTo>
                  <a:lnTo>
                    <a:pt x="133070" y="169120"/>
                  </a:lnTo>
                  <a:close/>
                </a:path>
                <a:path w="286385" h="217170">
                  <a:moveTo>
                    <a:pt x="159829" y="0"/>
                  </a:moveTo>
                  <a:lnTo>
                    <a:pt x="133070" y="0"/>
                  </a:lnTo>
                  <a:lnTo>
                    <a:pt x="133070" y="169120"/>
                  </a:lnTo>
                  <a:lnTo>
                    <a:pt x="153873" y="202209"/>
                  </a:lnTo>
                  <a:lnTo>
                    <a:pt x="133070" y="217093"/>
                  </a:lnTo>
                  <a:lnTo>
                    <a:pt x="157607" y="217093"/>
                  </a:lnTo>
                  <a:lnTo>
                    <a:pt x="157660" y="34507"/>
                  </a:lnTo>
                  <a:lnTo>
                    <a:pt x="157962" y="25819"/>
                  </a:lnTo>
                  <a:lnTo>
                    <a:pt x="158198" y="17871"/>
                  </a:lnTo>
                  <a:lnTo>
                    <a:pt x="158572" y="10861"/>
                  </a:lnTo>
                  <a:lnTo>
                    <a:pt x="159102" y="4941"/>
                  </a:lnTo>
                  <a:lnTo>
                    <a:pt x="159829" y="0"/>
                  </a:lnTo>
                  <a:close/>
                </a:path>
                <a:path w="286385" h="217170">
                  <a:moveTo>
                    <a:pt x="26746" y="0"/>
                  </a:moveTo>
                  <a:lnTo>
                    <a:pt x="5930" y="15621"/>
                  </a:lnTo>
                  <a:lnTo>
                    <a:pt x="26746" y="48606"/>
                  </a:lnTo>
                  <a:lnTo>
                    <a:pt x="26746" y="0"/>
                  </a:lnTo>
                  <a:close/>
                </a:path>
                <a:path w="286385" h="217170">
                  <a:moveTo>
                    <a:pt x="235661" y="0"/>
                  </a:moveTo>
                  <a:lnTo>
                    <a:pt x="198866" y="14444"/>
                  </a:lnTo>
                  <a:lnTo>
                    <a:pt x="182880" y="56502"/>
                  </a:lnTo>
                  <a:lnTo>
                    <a:pt x="183734" y="69465"/>
                  </a:lnTo>
                  <a:lnTo>
                    <a:pt x="204859" y="104896"/>
                  </a:lnTo>
                  <a:lnTo>
                    <a:pt x="233426" y="113017"/>
                  </a:lnTo>
                  <a:lnTo>
                    <a:pt x="240253" y="112555"/>
                  </a:lnTo>
                  <a:lnTo>
                    <a:pt x="274232" y="93687"/>
                  </a:lnTo>
                  <a:lnTo>
                    <a:pt x="225348" y="93687"/>
                  </a:lnTo>
                  <a:lnTo>
                    <a:pt x="218236" y="90373"/>
                  </a:lnTo>
                  <a:lnTo>
                    <a:pt x="205181" y="56502"/>
                  </a:lnTo>
                  <a:lnTo>
                    <a:pt x="205670" y="47818"/>
                  </a:lnTo>
                  <a:lnTo>
                    <a:pt x="225602" y="19215"/>
                  </a:lnTo>
                  <a:lnTo>
                    <a:pt x="275575" y="19215"/>
                  </a:lnTo>
                  <a:lnTo>
                    <a:pt x="271856" y="14427"/>
                  </a:lnTo>
                  <a:lnTo>
                    <a:pt x="264162" y="8113"/>
                  </a:lnTo>
                  <a:lnTo>
                    <a:pt x="255487" y="3598"/>
                  </a:lnTo>
                  <a:lnTo>
                    <a:pt x="245947" y="891"/>
                  </a:lnTo>
                  <a:lnTo>
                    <a:pt x="235661" y="0"/>
                  </a:lnTo>
                  <a:close/>
                </a:path>
                <a:path w="286385" h="217170">
                  <a:moveTo>
                    <a:pt x="275575" y="19215"/>
                  </a:moveTo>
                  <a:lnTo>
                    <a:pt x="225602" y="19215"/>
                  </a:lnTo>
                  <a:lnTo>
                    <a:pt x="234175" y="19329"/>
                  </a:lnTo>
                  <a:lnTo>
                    <a:pt x="243001" y="19329"/>
                  </a:lnTo>
                  <a:lnTo>
                    <a:pt x="249859" y="22174"/>
                  </a:lnTo>
                  <a:lnTo>
                    <a:pt x="263918" y="56502"/>
                  </a:lnTo>
                  <a:lnTo>
                    <a:pt x="263356" y="65061"/>
                  </a:lnTo>
                  <a:lnTo>
                    <a:pt x="234175" y="93687"/>
                  </a:lnTo>
                  <a:lnTo>
                    <a:pt x="274232" y="93687"/>
                  </a:lnTo>
                  <a:lnTo>
                    <a:pt x="286207" y="56502"/>
                  </a:lnTo>
                  <a:lnTo>
                    <a:pt x="285281" y="43482"/>
                  </a:lnTo>
                  <a:lnTo>
                    <a:pt x="282541" y="32097"/>
                  </a:lnTo>
                  <a:lnTo>
                    <a:pt x="278047" y="22396"/>
                  </a:lnTo>
                  <a:lnTo>
                    <a:pt x="275575" y="19215"/>
                  </a:lnTo>
                  <a:close/>
                </a:path>
                <a:path w="286385" h="217170">
                  <a:moveTo>
                    <a:pt x="284721" y="128612"/>
                  </a:moveTo>
                  <a:lnTo>
                    <a:pt x="184365" y="128612"/>
                  </a:lnTo>
                  <a:lnTo>
                    <a:pt x="184365" y="150177"/>
                  </a:lnTo>
                  <a:lnTo>
                    <a:pt x="284721" y="150177"/>
                  </a:lnTo>
                  <a:lnTo>
                    <a:pt x="284721" y="128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95" name="object 29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510934" y="7987106"/>
              <a:ext cx="147205" cy="217093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691693" y="7983397"/>
              <a:ext cx="142748" cy="220802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1782965" y="835788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69" h="151129">
                  <a:moveTo>
                    <a:pt x="128231" y="144780"/>
                  </a:moveTo>
                  <a:lnTo>
                    <a:pt x="127571" y="144780"/>
                  </a:lnTo>
                  <a:lnTo>
                    <a:pt x="127571" y="137160"/>
                  </a:lnTo>
                  <a:lnTo>
                    <a:pt x="127076" y="137160"/>
                  </a:lnTo>
                  <a:lnTo>
                    <a:pt x="127076" y="129540"/>
                  </a:lnTo>
                  <a:lnTo>
                    <a:pt x="126796" y="129540"/>
                  </a:lnTo>
                  <a:lnTo>
                    <a:pt x="126796" y="119380"/>
                  </a:lnTo>
                  <a:lnTo>
                    <a:pt x="126631" y="119380"/>
                  </a:lnTo>
                  <a:lnTo>
                    <a:pt x="126631" y="109220"/>
                  </a:lnTo>
                  <a:lnTo>
                    <a:pt x="126466" y="109220"/>
                  </a:lnTo>
                  <a:lnTo>
                    <a:pt x="126466" y="99060"/>
                  </a:lnTo>
                  <a:lnTo>
                    <a:pt x="126352" y="88900"/>
                  </a:lnTo>
                  <a:lnTo>
                    <a:pt x="126339" y="78740"/>
                  </a:lnTo>
                  <a:lnTo>
                    <a:pt x="126377" y="21590"/>
                  </a:lnTo>
                  <a:lnTo>
                    <a:pt x="12637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495" y="151130"/>
                  </a:lnTo>
                  <a:lnTo>
                    <a:pt x="27495" y="21590"/>
                  </a:lnTo>
                  <a:lnTo>
                    <a:pt x="98856" y="21590"/>
                  </a:lnTo>
                  <a:lnTo>
                    <a:pt x="98856" y="151130"/>
                  </a:lnTo>
                  <a:lnTo>
                    <a:pt x="128231" y="151130"/>
                  </a:lnTo>
                  <a:lnTo>
                    <a:pt x="128231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98" name="object 29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50885" y="8354352"/>
              <a:ext cx="141236" cy="158356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243745" y="8354352"/>
              <a:ext cx="141236" cy="158356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412749" y="8280018"/>
              <a:ext cx="142641" cy="232689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675037" y="8357336"/>
              <a:ext cx="134569" cy="151663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848265" y="8354352"/>
              <a:ext cx="123405" cy="158356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4010545" y="835788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70" h="151129">
                  <a:moveTo>
                    <a:pt x="128231" y="144780"/>
                  </a:moveTo>
                  <a:lnTo>
                    <a:pt x="127571" y="144780"/>
                  </a:lnTo>
                  <a:lnTo>
                    <a:pt x="127571" y="137160"/>
                  </a:lnTo>
                  <a:lnTo>
                    <a:pt x="127076" y="137160"/>
                  </a:lnTo>
                  <a:lnTo>
                    <a:pt x="127076" y="129540"/>
                  </a:lnTo>
                  <a:lnTo>
                    <a:pt x="126796" y="129540"/>
                  </a:lnTo>
                  <a:lnTo>
                    <a:pt x="126796" y="119380"/>
                  </a:lnTo>
                  <a:lnTo>
                    <a:pt x="126631" y="119380"/>
                  </a:lnTo>
                  <a:lnTo>
                    <a:pt x="126631" y="109220"/>
                  </a:lnTo>
                  <a:lnTo>
                    <a:pt x="126466" y="109220"/>
                  </a:lnTo>
                  <a:lnTo>
                    <a:pt x="126466" y="99060"/>
                  </a:lnTo>
                  <a:lnTo>
                    <a:pt x="126352" y="88900"/>
                  </a:lnTo>
                  <a:lnTo>
                    <a:pt x="126339" y="78740"/>
                  </a:lnTo>
                  <a:lnTo>
                    <a:pt x="126377" y="21590"/>
                  </a:lnTo>
                  <a:lnTo>
                    <a:pt x="12637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495" y="151130"/>
                  </a:lnTo>
                  <a:lnTo>
                    <a:pt x="27495" y="21590"/>
                  </a:lnTo>
                  <a:lnTo>
                    <a:pt x="98856" y="21590"/>
                  </a:lnTo>
                  <a:lnTo>
                    <a:pt x="98856" y="151130"/>
                  </a:lnTo>
                  <a:lnTo>
                    <a:pt x="128231" y="151130"/>
                  </a:lnTo>
                  <a:lnTo>
                    <a:pt x="128231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4" name="object 30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178465" y="8354352"/>
              <a:ext cx="141236" cy="158356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342688" y="8357336"/>
              <a:ext cx="145707" cy="153149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4533658" y="8370582"/>
              <a:ext cx="132715" cy="138430"/>
            </a:xfrm>
            <a:custGeom>
              <a:avLst/>
              <a:gdLst/>
              <a:ahLst/>
              <a:cxnLst/>
              <a:rect l="l" t="t" r="r" b="b"/>
              <a:pathLst>
                <a:path w="132714" h="138429">
                  <a:moveTo>
                    <a:pt x="132105" y="132080"/>
                  </a:moveTo>
                  <a:lnTo>
                    <a:pt x="131432" y="132080"/>
                  </a:lnTo>
                  <a:lnTo>
                    <a:pt x="131432" y="124460"/>
                  </a:lnTo>
                  <a:lnTo>
                    <a:pt x="130949" y="124460"/>
                  </a:lnTo>
                  <a:lnTo>
                    <a:pt x="130949" y="116840"/>
                  </a:lnTo>
                  <a:lnTo>
                    <a:pt x="130657" y="116840"/>
                  </a:lnTo>
                  <a:lnTo>
                    <a:pt x="130657" y="106680"/>
                  </a:lnTo>
                  <a:lnTo>
                    <a:pt x="130492" y="106680"/>
                  </a:lnTo>
                  <a:lnTo>
                    <a:pt x="130492" y="96520"/>
                  </a:lnTo>
                  <a:lnTo>
                    <a:pt x="130314" y="96520"/>
                  </a:lnTo>
                  <a:lnTo>
                    <a:pt x="130314" y="86360"/>
                  </a:lnTo>
                  <a:lnTo>
                    <a:pt x="130213" y="76200"/>
                  </a:lnTo>
                  <a:lnTo>
                    <a:pt x="130187" y="67310"/>
                  </a:lnTo>
                  <a:lnTo>
                    <a:pt x="130200" y="66040"/>
                  </a:lnTo>
                  <a:lnTo>
                    <a:pt x="130213" y="59690"/>
                  </a:lnTo>
                  <a:lnTo>
                    <a:pt x="130213" y="48260"/>
                  </a:lnTo>
                  <a:lnTo>
                    <a:pt x="130213" y="0"/>
                  </a:lnTo>
                  <a:lnTo>
                    <a:pt x="102717" y="0"/>
                  </a:lnTo>
                  <a:lnTo>
                    <a:pt x="102717" y="8890"/>
                  </a:lnTo>
                  <a:lnTo>
                    <a:pt x="102717" y="17780"/>
                  </a:lnTo>
                  <a:lnTo>
                    <a:pt x="102717" y="27940"/>
                  </a:lnTo>
                  <a:lnTo>
                    <a:pt x="102717" y="45720"/>
                  </a:lnTo>
                  <a:lnTo>
                    <a:pt x="28359" y="45720"/>
                  </a:lnTo>
                  <a:lnTo>
                    <a:pt x="28359" y="27940"/>
                  </a:lnTo>
                  <a:lnTo>
                    <a:pt x="28359" y="17780"/>
                  </a:lnTo>
                  <a:lnTo>
                    <a:pt x="28359" y="8890"/>
                  </a:lnTo>
                  <a:lnTo>
                    <a:pt x="2835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342" y="8890"/>
                  </a:lnTo>
                  <a:lnTo>
                    <a:pt x="342" y="17780"/>
                  </a:lnTo>
                  <a:lnTo>
                    <a:pt x="558" y="17780"/>
                  </a:lnTo>
                  <a:lnTo>
                    <a:pt x="558" y="27940"/>
                  </a:lnTo>
                  <a:lnTo>
                    <a:pt x="685" y="27940"/>
                  </a:lnTo>
                  <a:lnTo>
                    <a:pt x="685" y="45720"/>
                  </a:lnTo>
                  <a:lnTo>
                    <a:pt x="749" y="48260"/>
                  </a:lnTo>
                  <a:lnTo>
                    <a:pt x="812" y="59690"/>
                  </a:lnTo>
                  <a:lnTo>
                    <a:pt x="876" y="59690"/>
                  </a:lnTo>
                  <a:lnTo>
                    <a:pt x="876" y="138430"/>
                  </a:lnTo>
                  <a:lnTo>
                    <a:pt x="28359" y="138430"/>
                  </a:lnTo>
                  <a:lnTo>
                    <a:pt x="28359" y="67310"/>
                  </a:lnTo>
                  <a:lnTo>
                    <a:pt x="102717" y="67310"/>
                  </a:lnTo>
                  <a:lnTo>
                    <a:pt x="102717" y="138430"/>
                  </a:lnTo>
                  <a:lnTo>
                    <a:pt x="132105" y="138430"/>
                  </a:lnTo>
                  <a:lnTo>
                    <a:pt x="132105" y="13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7" name="object 30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202345" y="8354352"/>
              <a:ext cx="968133" cy="507707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4532668" y="8357882"/>
              <a:ext cx="131445" cy="12700"/>
            </a:xfrm>
            <a:custGeom>
              <a:avLst/>
              <a:gdLst/>
              <a:ahLst/>
              <a:cxnLst/>
              <a:rect l="l" t="t" r="r" b="b"/>
              <a:pathLst>
                <a:path w="131445" h="12700">
                  <a:moveTo>
                    <a:pt x="2934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29349" y="12700"/>
                  </a:lnTo>
                  <a:lnTo>
                    <a:pt x="29349" y="6350"/>
                  </a:lnTo>
                  <a:lnTo>
                    <a:pt x="29349" y="0"/>
                  </a:lnTo>
                  <a:close/>
                </a:path>
                <a:path w="131445" h="12700">
                  <a:moveTo>
                    <a:pt x="131203" y="0"/>
                  </a:moveTo>
                  <a:lnTo>
                    <a:pt x="103708" y="0"/>
                  </a:lnTo>
                  <a:lnTo>
                    <a:pt x="103708" y="6350"/>
                  </a:lnTo>
                  <a:lnTo>
                    <a:pt x="103708" y="12700"/>
                  </a:lnTo>
                  <a:lnTo>
                    <a:pt x="131203" y="12700"/>
                  </a:lnTo>
                  <a:lnTo>
                    <a:pt x="131203" y="6350"/>
                  </a:lnTo>
                  <a:lnTo>
                    <a:pt x="131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9" name="object 30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04314" y="8354352"/>
              <a:ext cx="133750" cy="158356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4876838" y="83578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11" name="object 31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58067" y="8357336"/>
              <a:ext cx="134569" cy="151663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239677" y="8357336"/>
              <a:ext cx="134569" cy="151663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494279" y="8280018"/>
              <a:ext cx="142641" cy="232689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676786" y="8354352"/>
              <a:ext cx="386295" cy="220078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082512" y="8354262"/>
              <a:ext cx="205917" cy="154736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314674" y="8354352"/>
              <a:ext cx="133750" cy="158356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6472682" y="835788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5" h="151129">
                  <a:moveTo>
                    <a:pt x="139039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78" y="21590"/>
                  </a:lnTo>
                  <a:lnTo>
                    <a:pt x="55778" y="151130"/>
                  </a:lnTo>
                  <a:lnTo>
                    <a:pt x="83273" y="151130"/>
                  </a:lnTo>
                  <a:lnTo>
                    <a:pt x="83273" y="21590"/>
                  </a:lnTo>
                  <a:lnTo>
                    <a:pt x="139039" y="21590"/>
                  </a:lnTo>
                  <a:lnTo>
                    <a:pt x="139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18" name="object 31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637401" y="8354352"/>
              <a:ext cx="141249" cy="158356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3218218" y="86499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708" y="0"/>
                  </a:lnTo>
                  <a:lnTo>
                    <a:pt x="103708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708" y="80010"/>
                  </a:lnTo>
                  <a:lnTo>
                    <a:pt x="103708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0" name="object 32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389795" y="8646452"/>
              <a:ext cx="141236" cy="158356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3652405" y="8649982"/>
              <a:ext cx="128270" cy="151130"/>
            </a:xfrm>
            <a:custGeom>
              <a:avLst/>
              <a:gdLst/>
              <a:ahLst/>
              <a:cxnLst/>
              <a:rect l="l" t="t" r="r" b="b"/>
              <a:pathLst>
                <a:path w="128270" h="151129">
                  <a:moveTo>
                    <a:pt x="128231" y="144780"/>
                  </a:moveTo>
                  <a:lnTo>
                    <a:pt x="127571" y="144780"/>
                  </a:lnTo>
                  <a:lnTo>
                    <a:pt x="127571" y="137160"/>
                  </a:lnTo>
                  <a:lnTo>
                    <a:pt x="127076" y="137160"/>
                  </a:lnTo>
                  <a:lnTo>
                    <a:pt x="127076" y="129540"/>
                  </a:lnTo>
                  <a:lnTo>
                    <a:pt x="126796" y="129540"/>
                  </a:lnTo>
                  <a:lnTo>
                    <a:pt x="126796" y="119380"/>
                  </a:lnTo>
                  <a:lnTo>
                    <a:pt x="126631" y="119380"/>
                  </a:lnTo>
                  <a:lnTo>
                    <a:pt x="126631" y="109220"/>
                  </a:lnTo>
                  <a:lnTo>
                    <a:pt x="126466" y="109220"/>
                  </a:lnTo>
                  <a:lnTo>
                    <a:pt x="126466" y="99060"/>
                  </a:lnTo>
                  <a:lnTo>
                    <a:pt x="126352" y="88900"/>
                  </a:lnTo>
                  <a:lnTo>
                    <a:pt x="126339" y="78740"/>
                  </a:lnTo>
                  <a:lnTo>
                    <a:pt x="126377" y="21590"/>
                  </a:lnTo>
                  <a:lnTo>
                    <a:pt x="12637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27495" y="151130"/>
                  </a:lnTo>
                  <a:lnTo>
                    <a:pt x="27495" y="21590"/>
                  </a:lnTo>
                  <a:lnTo>
                    <a:pt x="98856" y="21590"/>
                  </a:lnTo>
                  <a:lnTo>
                    <a:pt x="98856" y="151130"/>
                  </a:lnTo>
                  <a:lnTo>
                    <a:pt x="128231" y="151130"/>
                  </a:lnTo>
                  <a:lnTo>
                    <a:pt x="128231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2" name="object 32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821811" y="8646452"/>
              <a:ext cx="144221" cy="227507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994315" y="8646452"/>
              <a:ext cx="141236" cy="158356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157802" y="8649436"/>
              <a:ext cx="146443" cy="151663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325785" y="8646452"/>
              <a:ext cx="480491" cy="220078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4839474" y="864998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4" h="151129">
                  <a:moveTo>
                    <a:pt x="1390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65" y="21590"/>
                  </a:lnTo>
                  <a:lnTo>
                    <a:pt x="55765" y="151130"/>
                  </a:lnTo>
                  <a:lnTo>
                    <a:pt x="83261" y="151130"/>
                  </a:lnTo>
                  <a:lnTo>
                    <a:pt x="83261" y="21590"/>
                  </a:lnTo>
                  <a:lnTo>
                    <a:pt x="139026" y="21590"/>
                  </a:lnTo>
                  <a:lnTo>
                    <a:pt x="139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7" name="object 32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091404" y="8646362"/>
              <a:ext cx="128612" cy="156959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247874" y="8646452"/>
              <a:ext cx="133750" cy="158356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411635" y="8646452"/>
              <a:ext cx="123405" cy="158356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5572798" y="864998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096" y="144780"/>
                  </a:moveTo>
                  <a:lnTo>
                    <a:pt x="132422" y="144780"/>
                  </a:lnTo>
                  <a:lnTo>
                    <a:pt x="132422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648" y="129540"/>
                  </a:lnTo>
                  <a:lnTo>
                    <a:pt x="131648" y="119380"/>
                  </a:lnTo>
                  <a:lnTo>
                    <a:pt x="131483" y="119380"/>
                  </a:lnTo>
                  <a:lnTo>
                    <a:pt x="131483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203" y="88900"/>
                  </a:lnTo>
                  <a:lnTo>
                    <a:pt x="131178" y="80010"/>
                  </a:lnTo>
                  <a:lnTo>
                    <a:pt x="131191" y="78740"/>
                  </a:lnTo>
                  <a:lnTo>
                    <a:pt x="131203" y="72390"/>
                  </a:lnTo>
                  <a:lnTo>
                    <a:pt x="131203" y="60960"/>
                  </a:lnTo>
                  <a:lnTo>
                    <a:pt x="131203" y="0"/>
                  </a:lnTo>
                  <a:lnTo>
                    <a:pt x="103695" y="0"/>
                  </a:lnTo>
                  <a:lnTo>
                    <a:pt x="103695" y="58420"/>
                  </a:lnTo>
                  <a:lnTo>
                    <a:pt x="29349" y="58420"/>
                  </a:lnTo>
                  <a:lnTo>
                    <a:pt x="2934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33" y="21590"/>
                  </a:lnTo>
                  <a:lnTo>
                    <a:pt x="1333" y="30480"/>
                  </a:lnTo>
                  <a:lnTo>
                    <a:pt x="1549" y="30480"/>
                  </a:lnTo>
                  <a:lnTo>
                    <a:pt x="1549" y="40640"/>
                  </a:lnTo>
                  <a:lnTo>
                    <a:pt x="1676" y="40640"/>
                  </a:lnTo>
                  <a:lnTo>
                    <a:pt x="1676" y="58420"/>
                  </a:lnTo>
                  <a:lnTo>
                    <a:pt x="1739" y="60960"/>
                  </a:lnTo>
                  <a:lnTo>
                    <a:pt x="1803" y="72390"/>
                  </a:lnTo>
                  <a:lnTo>
                    <a:pt x="1866" y="78740"/>
                  </a:lnTo>
                  <a:lnTo>
                    <a:pt x="1866" y="80010"/>
                  </a:lnTo>
                  <a:lnTo>
                    <a:pt x="1866" y="151130"/>
                  </a:lnTo>
                  <a:lnTo>
                    <a:pt x="29349" y="151130"/>
                  </a:lnTo>
                  <a:lnTo>
                    <a:pt x="29349" y="80010"/>
                  </a:lnTo>
                  <a:lnTo>
                    <a:pt x="103695" y="80010"/>
                  </a:lnTo>
                  <a:lnTo>
                    <a:pt x="103695" y="151130"/>
                  </a:lnTo>
                  <a:lnTo>
                    <a:pt x="133096" y="151130"/>
                  </a:lnTo>
                  <a:lnTo>
                    <a:pt x="133096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1" name="object 33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744375" y="8646452"/>
              <a:ext cx="141236" cy="158356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922937" y="8582520"/>
              <a:ext cx="134569" cy="218579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6106579" y="8557259"/>
              <a:ext cx="76835" cy="304800"/>
            </a:xfrm>
            <a:custGeom>
              <a:avLst/>
              <a:gdLst/>
              <a:ahLst/>
              <a:cxnLst/>
              <a:rect l="l" t="t" r="r" b="b"/>
              <a:pathLst>
                <a:path w="76835" h="304800">
                  <a:moveTo>
                    <a:pt x="11125" y="0"/>
                  </a:moveTo>
                  <a:lnTo>
                    <a:pt x="0" y="23037"/>
                  </a:lnTo>
                  <a:lnTo>
                    <a:pt x="11689" y="35119"/>
                  </a:lnTo>
                  <a:lnTo>
                    <a:pt x="21685" y="48521"/>
                  </a:lnTo>
                  <a:lnTo>
                    <a:pt x="41763" y="96651"/>
                  </a:lnTo>
                  <a:lnTo>
                    <a:pt x="48323" y="150914"/>
                  </a:lnTo>
                  <a:lnTo>
                    <a:pt x="47582" y="169804"/>
                  </a:lnTo>
                  <a:lnTo>
                    <a:pt x="36703" y="222072"/>
                  </a:lnTo>
                  <a:lnTo>
                    <a:pt x="11644" y="268654"/>
                  </a:lnTo>
                  <a:lnTo>
                    <a:pt x="0" y="283235"/>
                  </a:lnTo>
                  <a:lnTo>
                    <a:pt x="14109" y="304800"/>
                  </a:lnTo>
                  <a:lnTo>
                    <a:pt x="41049" y="271230"/>
                  </a:lnTo>
                  <a:lnTo>
                    <a:pt x="60655" y="234632"/>
                  </a:lnTo>
                  <a:lnTo>
                    <a:pt x="72494" y="194397"/>
                  </a:lnTo>
                  <a:lnTo>
                    <a:pt x="76581" y="150914"/>
                  </a:lnTo>
                  <a:lnTo>
                    <a:pt x="76056" y="134831"/>
                  </a:lnTo>
                  <a:lnTo>
                    <a:pt x="68376" y="89433"/>
                  </a:lnTo>
                  <a:lnTo>
                    <a:pt x="52437" y="49305"/>
                  </a:lnTo>
                  <a:lnTo>
                    <a:pt x="29616" y="16670"/>
                  </a:lnTo>
                  <a:lnTo>
                    <a:pt x="20683" y="7810"/>
                  </a:lnTo>
                  <a:lnTo>
                    <a:pt x="11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4" name="object 33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217777" y="8180958"/>
              <a:ext cx="1198118" cy="301840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15454630" y="825882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108" y="144780"/>
                  </a:moveTo>
                  <a:lnTo>
                    <a:pt x="132435" y="144780"/>
                  </a:lnTo>
                  <a:lnTo>
                    <a:pt x="132435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546" y="129540"/>
                  </a:lnTo>
                  <a:lnTo>
                    <a:pt x="131546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191" y="88900"/>
                  </a:lnTo>
                  <a:lnTo>
                    <a:pt x="131165" y="80010"/>
                  </a:lnTo>
                  <a:lnTo>
                    <a:pt x="131178" y="78740"/>
                  </a:lnTo>
                  <a:lnTo>
                    <a:pt x="131191" y="78740"/>
                  </a:lnTo>
                  <a:lnTo>
                    <a:pt x="131191" y="0"/>
                  </a:lnTo>
                  <a:lnTo>
                    <a:pt x="103759" y="0"/>
                  </a:lnTo>
                  <a:lnTo>
                    <a:pt x="103759" y="58420"/>
                  </a:lnTo>
                  <a:lnTo>
                    <a:pt x="29337" y="58420"/>
                  </a:lnTo>
                  <a:lnTo>
                    <a:pt x="2933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58" y="21590"/>
                  </a:lnTo>
                  <a:lnTo>
                    <a:pt x="1358" y="30480"/>
                  </a:lnTo>
                  <a:lnTo>
                    <a:pt x="1574" y="30480"/>
                  </a:lnTo>
                  <a:lnTo>
                    <a:pt x="1574" y="40640"/>
                  </a:lnTo>
                  <a:lnTo>
                    <a:pt x="1701" y="40640"/>
                  </a:lnTo>
                  <a:lnTo>
                    <a:pt x="1701" y="58420"/>
                  </a:lnTo>
                  <a:lnTo>
                    <a:pt x="1752" y="60960"/>
                  </a:lnTo>
                  <a:lnTo>
                    <a:pt x="1828" y="72390"/>
                  </a:lnTo>
                  <a:lnTo>
                    <a:pt x="1905" y="78740"/>
                  </a:lnTo>
                  <a:lnTo>
                    <a:pt x="1905" y="80010"/>
                  </a:lnTo>
                  <a:lnTo>
                    <a:pt x="1905" y="151130"/>
                  </a:lnTo>
                  <a:lnTo>
                    <a:pt x="29337" y="151130"/>
                  </a:lnTo>
                  <a:lnTo>
                    <a:pt x="29337" y="80010"/>
                  </a:lnTo>
                  <a:lnTo>
                    <a:pt x="103759" y="80010"/>
                  </a:lnTo>
                  <a:lnTo>
                    <a:pt x="103759" y="151130"/>
                  </a:lnTo>
                  <a:lnTo>
                    <a:pt x="133108" y="151130"/>
                  </a:lnTo>
                  <a:lnTo>
                    <a:pt x="133108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6" name="object 33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5635859" y="8258276"/>
              <a:ext cx="134620" cy="151663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5809157" y="8255292"/>
              <a:ext cx="133788" cy="158356"/>
            </a:xfrm>
            <a:prstGeom prst="rect">
              <a:avLst/>
            </a:prstGeom>
          </p:spPr>
        </p:pic>
        <p:pic>
          <p:nvPicPr>
            <p:cNvPr id="338" name="object 33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6060421" y="8255203"/>
              <a:ext cx="128651" cy="156959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6308959" y="8258276"/>
              <a:ext cx="134620" cy="151663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490951" y="8258822"/>
              <a:ext cx="306705" cy="151130"/>
            </a:xfrm>
            <a:custGeom>
              <a:avLst/>
              <a:gdLst/>
              <a:ahLst/>
              <a:cxnLst/>
              <a:rect l="l" t="t" r="r" b="b"/>
              <a:pathLst>
                <a:path w="306705" h="151129">
                  <a:moveTo>
                    <a:pt x="133108" y="144780"/>
                  </a:moveTo>
                  <a:lnTo>
                    <a:pt x="132435" y="144780"/>
                  </a:lnTo>
                  <a:lnTo>
                    <a:pt x="132435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546" y="129540"/>
                  </a:lnTo>
                  <a:lnTo>
                    <a:pt x="131546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191" y="88900"/>
                  </a:lnTo>
                  <a:lnTo>
                    <a:pt x="131165" y="80010"/>
                  </a:lnTo>
                  <a:lnTo>
                    <a:pt x="131178" y="78740"/>
                  </a:lnTo>
                  <a:lnTo>
                    <a:pt x="131191" y="78740"/>
                  </a:lnTo>
                  <a:lnTo>
                    <a:pt x="131191" y="0"/>
                  </a:lnTo>
                  <a:lnTo>
                    <a:pt x="103759" y="0"/>
                  </a:lnTo>
                  <a:lnTo>
                    <a:pt x="103759" y="58420"/>
                  </a:lnTo>
                  <a:lnTo>
                    <a:pt x="29337" y="58420"/>
                  </a:lnTo>
                  <a:lnTo>
                    <a:pt x="2933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58" y="21590"/>
                  </a:lnTo>
                  <a:lnTo>
                    <a:pt x="1358" y="30480"/>
                  </a:lnTo>
                  <a:lnTo>
                    <a:pt x="1574" y="30480"/>
                  </a:lnTo>
                  <a:lnTo>
                    <a:pt x="1574" y="40640"/>
                  </a:lnTo>
                  <a:lnTo>
                    <a:pt x="1701" y="40640"/>
                  </a:lnTo>
                  <a:lnTo>
                    <a:pt x="1701" y="58420"/>
                  </a:lnTo>
                  <a:lnTo>
                    <a:pt x="1752" y="60960"/>
                  </a:lnTo>
                  <a:lnTo>
                    <a:pt x="1828" y="72390"/>
                  </a:lnTo>
                  <a:lnTo>
                    <a:pt x="1905" y="78740"/>
                  </a:lnTo>
                  <a:lnTo>
                    <a:pt x="1905" y="80010"/>
                  </a:lnTo>
                  <a:lnTo>
                    <a:pt x="1905" y="151130"/>
                  </a:lnTo>
                  <a:lnTo>
                    <a:pt x="29337" y="151130"/>
                  </a:lnTo>
                  <a:lnTo>
                    <a:pt x="29337" y="80010"/>
                  </a:lnTo>
                  <a:lnTo>
                    <a:pt x="103759" y="80010"/>
                  </a:lnTo>
                  <a:lnTo>
                    <a:pt x="103759" y="151130"/>
                  </a:lnTo>
                  <a:lnTo>
                    <a:pt x="133108" y="151130"/>
                  </a:lnTo>
                  <a:lnTo>
                    <a:pt x="133108" y="144780"/>
                  </a:lnTo>
                  <a:close/>
                </a:path>
                <a:path w="306705" h="151129">
                  <a:moveTo>
                    <a:pt x="306197" y="0"/>
                  </a:moveTo>
                  <a:lnTo>
                    <a:pt x="167132" y="0"/>
                  </a:lnTo>
                  <a:lnTo>
                    <a:pt x="167132" y="21590"/>
                  </a:lnTo>
                  <a:lnTo>
                    <a:pt x="222885" y="21590"/>
                  </a:lnTo>
                  <a:lnTo>
                    <a:pt x="222885" y="151130"/>
                  </a:lnTo>
                  <a:lnTo>
                    <a:pt x="250444" y="151130"/>
                  </a:lnTo>
                  <a:lnTo>
                    <a:pt x="250444" y="21590"/>
                  </a:lnTo>
                  <a:lnTo>
                    <a:pt x="306197" y="21590"/>
                  </a:lnTo>
                  <a:lnTo>
                    <a:pt x="306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41" name="object 341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6821346" y="8255292"/>
              <a:ext cx="133788" cy="158356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6985361" y="8255292"/>
              <a:ext cx="144272" cy="227507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17167860" y="825882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29">
                  <a:moveTo>
                    <a:pt x="133108" y="144780"/>
                  </a:moveTo>
                  <a:lnTo>
                    <a:pt x="132435" y="144780"/>
                  </a:lnTo>
                  <a:lnTo>
                    <a:pt x="132435" y="137160"/>
                  </a:lnTo>
                  <a:lnTo>
                    <a:pt x="131940" y="137160"/>
                  </a:lnTo>
                  <a:lnTo>
                    <a:pt x="131940" y="129540"/>
                  </a:lnTo>
                  <a:lnTo>
                    <a:pt x="131546" y="129540"/>
                  </a:lnTo>
                  <a:lnTo>
                    <a:pt x="131546" y="109220"/>
                  </a:lnTo>
                  <a:lnTo>
                    <a:pt x="131305" y="109220"/>
                  </a:lnTo>
                  <a:lnTo>
                    <a:pt x="131305" y="99060"/>
                  </a:lnTo>
                  <a:lnTo>
                    <a:pt x="131191" y="88900"/>
                  </a:lnTo>
                  <a:lnTo>
                    <a:pt x="131165" y="80010"/>
                  </a:lnTo>
                  <a:lnTo>
                    <a:pt x="131178" y="78740"/>
                  </a:lnTo>
                  <a:lnTo>
                    <a:pt x="131191" y="78740"/>
                  </a:lnTo>
                  <a:lnTo>
                    <a:pt x="131191" y="0"/>
                  </a:lnTo>
                  <a:lnTo>
                    <a:pt x="103759" y="0"/>
                  </a:lnTo>
                  <a:lnTo>
                    <a:pt x="103759" y="58420"/>
                  </a:lnTo>
                  <a:lnTo>
                    <a:pt x="29337" y="58420"/>
                  </a:lnTo>
                  <a:lnTo>
                    <a:pt x="2933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46" y="6350"/>
                  </a:lnTo>
                  <a:lnTo>
                    <a:pt x="546" y="12700"/>
                  </a:lnTo>
                  <a:lnTo>
                    <a:pt x="990" y="12700"/>
                  </a:lnTo>
                  <a:lnTo>
                    <a:pt x="990" y="21590"/>
                  </a:lnTo>
                  <a:lnTo>
                    <a:pt x="1358" y="21590"/>
                  </a:lnTo>
                  <a:lnTo>
                    <a:pt x="1358" y="30480"/>
                  </a:lnTo>
                  <a:lnTo>
                    <a:pt x="1574" y="30480"/>
                  </a:lnTo>
                  <a:lnTo>
                    <a:pt x="1574" y="40640"/>
                  </a:lnTo>
                  <a:lnTo>
                    <a:pt x="1701" y="40640"/>
                  </a:lnTo>
                  <a:lnTo>
                    <a:pt x="1701" y="58420"/>
                  </a:lnTo>
                  <a:lnTo>
                    <a:pt x="1752" y="60960"/>
                  </a:lnTo>
                  <a:lnTo>
                    <a:pt x="1828" y="72390"/>
                  </a:lnTo>
                  <a:lnTo>
                    <a:pt x="1905" y="78740"/>
                  </a:lnTo>
                  <a:lnTo>
                    <a:pt x="1905" y="80010"/>
                  </a:lnTo>
                  <a:lnTo>
                    <a:pt x="1905" y="151130"/>
                  </a:lnTo>
                  <a:lnTo>
                    <a:pt x="29337" y="151130"/>
                  </a:lnTo>
                  <a:lnTo>
                    <a:pt x="29337" y="80010"/>
                  </a:lnTo>
                  <a:lnTo>
                    <a:pt x="103759" y="80010"/>
                  </a:lnTo>
                  <a:lnTo>
                    <a:pt x="103759" y="151130"/>
                  </a:lnTo>
                  <a:lnTo>
                    <a:pt x="133108" y="151130"/>
                  </a:lnTo>
                  <a:lnTo>
                    <a:pt x="133108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44" name="object 34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7339507" y="8255292"/>
              <a:ext cx="133788" cy="158356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7497552" y="825882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5" h="151129">
                  <a:moveTo>
                    <a:pt x="139065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53" y="21590"/>
                  </a:lnTo>
                  <a:lnTo>
                    <a:pt x="55753" y="151130"/>
                  </a:lnTo>
                  <a:lnTo>
                    <a:pt x="83312" y="151130"/>
                  </a:lnTo>
                  <a:lnTo>
                    <a:pt x="83312" y="21590"/>
                  </a:lnTo>
                  <a:lnTo>
                    <a:pt x="139065" y="21590"/>
                  </a:lnTo>
                  <a:lnTo>
                    <a:pt x="13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46" name="object 34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7660816" y="8255292"/>
              <a:ext cx="133788" cy="158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963" y="117771"/>
            <a:ext cx="11931647" cy="46737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59091" y="5195146"/>
            <a:ext cx="22013" cy="3387"/>
          </a:xfrm>
          <a:custGeom>
            <a:avLst/>
            <a:gdLst/>
            <a:ahLst/>
            <a:cxnLst/>
            <a:rect l="l" t="t" r="r" b="b"/>
            <a:pathLst>
              <a:path w="33020" h="5079">
                <a:moveTo>
                  <a:pt x="0" y="5079"/>
                </a:moveTo>
                <a:lnTo>
                  <a:pt x="32688" y="5079"/>
                </a:lnTo>
                <a:lnTo>
                  <a:pt x="3268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3657134" y="5195146"/>
            <a:ext cx="22013" cy="3387"/>
          </a:xfrm>
          <a:custGeom>
            <a:avLst/>
            <a:gdLst/>
            <a:ahLst/>
            <a:cxnLst/>
            <a:rect l="l" t="t" r="r" b="b"/>
            <a:pathLst>
              <a:path w="33020" h="5079">
                <a:moveTo>
                  <a:pt x="0" y="5079"/>
                </a:moveTo>
                <a:lnTo>
                  <a:pt x="32642" y="5079"/>
                </a:lnTo>
                <a:lnTo>
                  <a:pt x="32642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3559532" y="5190913"/>
            <a:ext cx="21589" cy="4233"/>
          </a:xfrm>
          <a:custGeom>
            <a:avLst/>
            <a:gdLst/>
            <a:ahLst/>
            <a:cxnLst/>
            <a:rect l="l" t="t" r="r" b="b"/>
            <a:pathLst>
              <a:path w="32385" h="6350">
                <a:moveTo>
                  <a:pt x="0" y="6349"/>
                </a:moveTo>
                <a:lnTo>
                  <a:pt x="32026" y="6349"/>
                </a:lnTo>
                <a:lnTo>
                  <a:pt x="32026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3657134" y="5190913"/>
            <a:ext cx="21589" cy="4233"/>
          </a:xfrm>
          <a:custGeom>
            <a:avLst/>
            <a:gdLst/>
            <a:ahLst/>
            <a:cxnLst/>
            <a:rect l="l" t="t" r="r" b="b"/>
            <a:pathLst>
              <a:path w="32385" h="6350">
                <a:moveTo>
                  <a:pt x="0" y="6349"/>
                </a:moveTo>
                <a:lnTo>
                  <a:pt x="31879" y="6349"/>
                </a:lnTo>
                <a:lnTo>
                  <a:pt x="31879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3559905" y="5185833"/>
            <a:ext cx="21167" cy="5080"/>
          </a:xfrm>
          <a:custGeom>
            <a:avLst/>
            <a:gdLst/>
            <a:ahLst/>
            <a:cxnLst/>
            <a:rect l="l" t="t" r="r" b="b"/>
            <a:pathLst>
              <a:path w="31750" h="7620">
                <a:moveTo>
                  <a:pt x="0" y="7619"/>
                </a:moveTo>
                <a:lnTo>
                  <a:pt x="31468" y="7619"/>
                </a:lnTo>
                <a:lnTo>
                  <a:pt x="31468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3657134" y="5185833"/>
            <a:ext cx="21167" cy="5080"/>
          </a:xfrm>
          <a:custGeom>
            <a:avLst/>
            <a:gdLst/>
            <a:ahLst/>
            <a:cxnLst/>
            <a:rect l="l" t="t" r="r" b="b"/>
            <a:pathLst>
              <a:path w="31750" h="7620">
                <a:moveTo>
                  <a:pt x="0" y="7619"/>
                </a:moveTo>
                <a:lnTo>
                  <a:pt x="31284" y="7619"/>
                </a:lnTo>
                <a:lnTo>
                  <a:pt x="3128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560163" y="5179906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4" h="8890">
                <a:moveTo>
                  <a:pt x="0" y="8890"/>
                </a:moveTo>
                <a:lnTo>
                  <a:pt x="31081" y="8890"/>
                </a:lnTo>
                <a:lnTo>
                  <a:pt x="31081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3657135" y="5179906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4" h="8890">
                <a:moveTo>
                  <a:pt x="0" y="8890"/>
                </a:moveTo>
                <a:lnTo>
                  <a:pt x="30989" y="8890"/>
                </a:lnTo>
                <a:lnTo>
                  <a:pt x="30989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3560300" y="5173979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4" h="8890">
                <a:moveTo>
                  <a:pt x="0" y="8889"/>
                </a:moveTo>
                <a:lnTo>
                  <a:pt x="30876" y="8889"/>
                </a:lnTo>
                <a:lnTo>
                  <a:pt x="3087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3657135" y="5173979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4" h="8890">
                <a:moveTo>
                  <a:pt x="0" y="8889"/>
                </a:moveTo>
                <a:lnTo>
                  <a:pt x="30847" y="8889"/>
                </a:lnTo>
                <a:lnTo>
                  <a:pt x="30847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560380" y="5167206"/>
            <a:ext cx="20743" cy="6773"/>
          </a:xfrm>
          <a:custGeom>
            <a:avLst/>
            <a:gdLst/>
            <a:ahLst/>
            <a:cxnLst/>
            <a:rect l="l" t="t" r="r" b="b"/>
            <a:pathLst>
              <a:path w="31114" h="10159">
                <a:moveTo>
                  <a:pt x="0" y="10160"/>
                </a:moveTo>
                <a:lnTo>
                  <a:pt x="30755" y="10160"/>
                </a:lnTo>
                <a:lnTo>
                  <a:pt x="3075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3657135" y="5167206"/>
            <a:ext cx="20743" cy="6773"/>
          </a:xfrm>
          <a:custGeom>
            <a:avLst/>
            <a:gdLst/>
            <a:ahLst/>
            <a:cxnLst/>
            <a:rect l="l" t="t" r="r" b="b"/>
            <a:pathLst>
              <a:path w="31114" h="10159">
                <a:moveTo>
                  <a:pt x="0" y="10160"/>
                </a:moveTo>
                <a:lnTo>
                  <a:pt x="30688" y="10160"/>
                </a:lnTo>
                <a:lnTo>
                  <a:pt x="30688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3560435" y="5160434"/>
            <a:ext cx="20743" cy="6773"/>
          </a:xfrm>
          <a:custGeom>
            <a:avLst/>
            <a:gdLst/>
            <a:ahLst/>
            <a:cxnLst/>
            <a:rect l="l" t="t" r="r" b="b"/>
            <a:pathLst>
              <a:path w="31114" h="10159">
                <a:moveTo>
                  <a:pt x="0" y="10160"/>
                </a:moveTo>
                <a:lnTo>
                  <a:pt x="30674" y="10160"/>
                </a:lnTo>
                <a:lnTo>
                  <a:pt x="3067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3657135" y="5160434"/>
            <a:ext cx="20743" cy="6773"/>
          </a:xfrm>
          <a:custGeom>
            <a:avLst/>
            <a:gdLst/>
            <a:ahLst/>
            <a:cxnLst/>
            <a:rect l="l" t="t" r="r" b="b"/>
            <a:pathLst>
              <a:path w="31114" h="10159">
                <a:moveTo>
                  <a:pt x="0" y="10160"/>
                </a:moveTo>
                <a:lnTo>
                  <a:pt x="30579" y="10160"/>
                </a:lnTo>
                <a:lnTo>
                  <a:pt x="3057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3560457" y="5159587"/>
            <a:ext cx="20743" cy="847"/>
          </a:xfrm>
          <a:custGeom>
            <a:avLst/>
            <a:gdLst/>
            <a:ahLst/>
            <a:cxnLst/>
            <a:rect l="l" t="t" r="r" b="b"/>
            <a:pathLst>
              <a:path w="31114" h="1270">
                <a:moveTo>
                  <a:pt x="0" y="1270"/>
                </a:moveTo>
                <a:lnTo>
                  <a:pt x="30640" y="1270"/>
                </a:lnTo>
                <a:lnTo>
                  <a:pt x="306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3657135" y="5159587"/>
            <a:ext cx="20743" cy="847"/>
          </a:xfrm>
          <a:custGeom>
            <a:avLst/>
            <a:gdLst/>
            <a:ahLst/>
            <a:cxnLst/>
            <a:rect l="l" t="t" r="r" b="b"/>
            <a:pathLst>
              <a:path w="31114" h="1270">
                <a:moveTo>
                  <a:pt x="0" y="1270"/>
                </a:moveTo>
                <a:lnTo>
                  <a:pt x="30542" y="1270"/>
                </a:lnTo>
                <a:lnTo>
                  <a:pt x="3054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3560465" y="5151967"/>
            <a:ext cx="20743" cy="7620"/>
          </a:xfrm>
          <a:custGeom>
            <a:avLst/>
            <a:gdLst/>
            <a:ahLst/>
            <a:cxnLst/>
            <a:rect l="l" t="t" r="r" b="b"/>
            <a:pathLst>
              <a:path w="31114" h="11429">
                <a:moveTo>
                  <a:pt x="0" y="11430"/>
                </a:moveTo>
                <a:lnTo>
                  <a:pt x="30629" y="11430"/>
                </a:lnTo>
                <a:lnTo>
                  <a:pt x="3062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3657135" y="5151967"/>
            <a:ext cx="20743" cy="7620"/>
          </a:xfrm>
          <a:custGeom>
            <a:avLst/>
            <a:gdLst/>
            <a:ahLst/>
            <a:cxnLst/>
            <a:rect l="l" t="t" r="r" b="b"/>
            <a:pathLst>
              <a:path w="31114" h="11429">
                <a:moveTo>
                  <a:pt x="0" y="11430"/>
                </a:moveTo>
                <a:lnTo>
                  <a:pt x="30585" y="11430"/>
                </a:lnTo>
                <a:lnTo>
                  <a:pt x="3058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3560471" y="5088467"/>
            <a:ext cx="20743" cy="63500"/>
          </a:xfrm>
          <a:custGeom>
            <a:avLst/>
            <a:gdLst/>
            <a:ahLst/>
            <a:cxnLst/>
            <a:rect l="l" t="t" r="r" b="b"/>
            <a:pathLst>
              <a:path w="31114" h="95250">
                <a:moveTo>
                  <a:pt x="0" y="95250"/>
                </a:moveTo>
                <a:lnTo>
                  <a:pt x="30619" y="95250"/>
                </a:lnTo>
                <a:lnTo>
                  <a:pt x="3061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3657135" y="5088467"/>
            <a:ext cx="20743" cy="63500"/>
          </a:xfrm>
          <a:custGeom>
            <a:avLst/>
            <a:gdLst/>
            <a:ahLst/>
            <a:cxnLst/>
            <a:rect l="l" t="t" r="r" b="b"/>
            <a:pathLst>
              <a:path w="31114" h="95250">
                <a:moveTo>
                  <a:pt x="0" y="95250"/>
                </a:moveTo>
                <a:lnTo>
                  <a:pt x="30619" y="95250"/>
                </a:lnTo>
                <a:lnTo>
                  <a:pt x="3061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3560428" y="5073227"/>
            <a:ext cx="20743" cy="15240"/>
          </a:xfrm>
          <a:custGeom>
            <a:avLst/>
            <a:gdLst/>
            <a:ahLst/>
            <a:cxnLst/>
            <a:rect l="l" t="t" r="r" b="b"/>
            <a:pathLst>
              <a:path w="31114" h="22859">
                <a:moveTo>
                  <a:pt x="0" y="22859"/>
                </a:moveTo>
                <a:lnTo>
                  <a:pt x="30683" y="22859"/>
                </a:lnTo>
                <a:lnTo>
                  <a:pt x="30683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3657135" y="5073227"/>
            <a:ext cx="20743" cy="15240"/>
          </a:xfrm>
          <a:custGeom>
            <a:avLst/>
            <a:gdLst/>
            <a:ahLst/>
            <a:cxnLst/>
            <a:rect l="l" t="t" r="r" b="b"/>
            <a:pathLst>
              <a:path w="31114" h="22859">
                <a:moveTo>
                  <a:pt x="0" y="22859"/>
                </a:moveTo>
                <a:lnTo>
                  <a:pt x="30596" y="22859"/>
                </a:lnTo>
                <a:lnTo>
                  <a:pt x="30596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3560359" y="5066454"/>
            <a:ext cx="20743" cy="6773"/>
          </a:xfrm>
          <a:custGeom>
            <a:avLst/>
            <a:gdLst/>
            <a:ahLst/>
            <a:cxnLst/>
            <a:rect l="l" t="t" r="r" b="b"/>
            <a:pathLst>
              <a:path w="31114" h="10159">
                <a:moveTo>
                  <a:pt x="0" y="10160"/>
                </a:moveTo>
                <a:lnTo>
                  <a:pt x="30786" y="10160"/>
                </a:lnTo>
                <a:lnTo>
                  <a:pt x="3078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3657135" y="5066454"/>
            <a:ext cx="20743" cy="6773"/>
          </a:xfrm>
          <a:custGeom>
            <a:avLst/>
            <a:gdLst/>
            <a:ahLst/>
            <a:cxnLst/>
            <a:rect l="l" t="t" r="r" b="b"/>
            <a:pathLst>
              <a:path w="31114" h="10159">
                <a:moveTo>
                  <a:pt x="0" y="10160"/>
                </a:moveTo>
                <a:lnTo>
                  <a:pt x="30617" y="10160"/>
                </a:lnTo>
                <a:lnTo>
                  <a:pt x="3061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3560293" y="5060527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4" h="8890">
                <a:moveTo>
                  <a:pt x="0" y="8889"/>
                </a:moveTo>
                <a:lnTo>
                  <a:pt x="30886" y="8889"/>
                </a:lnTo>
                <a:lnTo>
                  <a:pt x="3088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3657135" y="5060527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4" h="8890">
                <a:moveTo>
                  <a:pt x="0" y="8889"/>
                </a:moveTo>
                <a:lnTo>
                  <a:pt x="30796" y="8889"/>
                </a:lnTo>
                <a:lnTo>
                  <a:pt x="3079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3560243" y="5059679"/>
            <a:ext cx="20743" cy="847"/>
          </a:xfrm>
          <a:custGeom>
            <a:avLst/>
            <a:gdLst/>
            <a:ahLst/>
            <a:cxnLst/>
            <a:rect l="l" t="t" r="r" b="b"/>
            <a:pathLst>
              <a:path w="31114" h="1270">
                <a:moveTo>
                  <a:pt x="0" y="1269"/>
                </a:moveTo>
                <a:lnTo>
                  <a:pt x="30961" y="1269"/>
                </a:lnTo>
                <a:lnTo>
                  <a:pt x="30961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3559133" y="5041908"/>
            <a:ext cx="119803" cy="18627"/>
          </a:xfrm>
          <a:custGeom>
            <a:avLst/>
            <a:gdLst/>
            <a:ahLst/>
            <a:cxnLst/>
            <a:rect l="l" t="t" r="r" b="b"/>
            <a:pathLst>
              <a:path w="179704" h="27940">
                <a:moveTo>
                  <a:pt x="179565" y="0"/>
                </a:moveTo>
                <a:lnTo>
                  <a:pt x="0" y="0"/>
                </a:lnTo>
                <a:lnTo>
                  <a:pt x="0" y="5080"/>
                </a:lnTo>
                <a:lnTo>
                  <a:pt x="673" y="5080"/>
                </a:lnTo>
                <a:lnTo>
                  <a:pt x="673" y="11430"/>
                </a:lnTo>
                <a:lnTo>
                  <a:pt x="1206" y="11430"/>
                </a:lnTo>
                <a:lnTo>
                  <a:pt x="1206" y="19050"/>
                </a:lnTo>
                <a:lnTo>
                  <a:pt x="1524" y="19050"/>
                </a:lnTo>
                <a:lnTo>
                  <a:pt x="1524" y="26670"/>
                </a:lnTo>
                <a:lnTo>
                  <a:pt x="147002" y="26670"/>
                </a:lnTo>
                <a:lnTo>
                  <a:pt x="147002" y="27940"/>
                </a:lnTo>
                <a:lnTo>
                  <a:pt x="177939" y="27940"/>
                </a:lnTo>
                <a:lnTo>
                  <a:pt x="177939" y="26670"/>
                </a:lnTo>
                <a:lnTo>
                  <a:pt x="178054" y="19050"/>
                </a:lnTo>
                <a:lnTo>
                  <a:pt x="178358" y="19050"/>
                </a:lnTo>
                <a:lnTo>
                  <a:pt x="178358" y="11430"/>
                </a:lnTo>
                <a:lnTo>
                  <a:pt x="178841" y="11430"/>
                </a:lnTo>
                <a:lnTo>
                  <a:pt x="178841" y="5080"/>
                </a:lnTo>
                <a:lnTo>
                  <a:pt x="179565" y="5080"/>
                </a:lnTo>
                <a:lnTo>
                  <a:pt x="17956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1" name="object 31"/>
          <p:cNvGrpSpPr/>
          <p:nvPr/>
        </p:nvGrpSpPr>
        <p:grpSpPr>
          <a:xfrm>
            <a:off x="3717755" y="5086824"/>
            <a:ext cx="210820" cy="114723"/>
            <a:chOff x="5576633" y="7630235"/>
            <a:chExt cx="316230" cy="172085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6633" y="7630235"/>
              <a:ext cx="153073" cy="1715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107" y="7633207"/>
              <a:ext cx="129692" cy="16459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3956685" y="5086824"/>
            <a:ext cx="223943" cy="114723"/>
            <a:chOff x="5935027" y="7630235"/>
            <a:chExt cx="335915" cy="172085"/>
          </a:xfrm>
        </p:grpSpPr>
        <p:sp>
          <p:nvSpPr>
            <p:cNvPr id="35" name="object 35"/>
            <p:cNvSpPr/>
            <p:nvPr/>
          </p:nvSpPr>
          <p:spPr>
            <a:xfrm>
              <a:off x="5935027" y="7633982"/>
              <a:ext cx="151130" cy="163830"/>
            </a:xfrm>
            <a:custGeom>
              <a:avLst/>
              <a:gdLst/>
              <a:ahLst/>
              <a:cxnLst/>
              <a:rect l="l" t="t" r="r" b="b"/>
              <a:pathLst>
                <a:path w="151129" h="163829">
                  <a:moveTo>
                    <a:pt x="150622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60426" y="22860"/>
                  </a:lnTo>
                  <a:lnTo>
                    <a:pt x="60426" y="163830"/>
                  </a:lnTo>
                  <a:lnTo>
                    <a:pt x="90208" y="163830"/>
                  </a:lnTo>
                  <a:lnTo>
                    <a:pt x="90208" y="22860"/>
                  </a:lnTo>
                  <a:lnTo>
                    <a:pt x="150622" y="22860"/>
                  </a:lnTo>
                  <a:lnTo>
                    <a:pt x="150622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7653" y="7630235"/>
              <a:ext cx="153073" cy="171589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0804" y="5086807"/>
            <a:ext cx="92913" cy="11334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33570" y="5088805"/>
            <a:ext cx="134273" cy="11080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05368" y="5040630"/>
            <a:ext cx="97205" cy="157903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698433" y="5086824"/>
            <a:ext cx="607483" cy="164677"/>
            <a:chOff x="7047649" y="7630235"/>
            <a:chExt cx="911225" cy="247015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7649" y="7630235"/>
              <a:ext cx="153047" cy="1715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6516" y="7633448"/>
              <a:ext cx="190131" cy="23525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47699" y="7630235"/>
              <a:ext cx="156273" cy="2465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41732" y="7630235"/>
              <a:ext cx="144929" cy="17158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24533" y="7630235"/>
              <a:ext cx="133718" cy="17158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5947876" y="5046649"/>
            <a:ext cx="373803" cy="162560"/>
            <a:chOff x="8921813" y="7569974"/>
            <a:chExt cx="560705" cy="243840"/>
          </a:xfrm>
        </p:grpSpPr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21813" y="7569974"/>
              <a:ext cx="178854" cy="24328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35084" y="7644879"/>
              <a:ext cx="157886" cy="16596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37182" y="7641665"/>
              <a:ext cx="144929" cy="171589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52024" y="5094427"/>
            <a:ext cx="91837" cy="111726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6463665" y="5094444"/>
            <a:ext cx="354330" cy="164677"/>
            <a:chOff x="9695497" y="7641666"/>
            <a:chExt cx="531495" cy="247015"/>
          </a:xfrm>
        </p:grpSpPr>
        <p:sp>
          <p:nvSpPr>
            <p:cNvPr id="52" name="object 52"/>
            <p:cNvSpPr/>
            <p:nvPr/>
          </p:nvSpPr>
          <p:spPr>
            <a:xfrm>
              <a:off x="9695497" y="7645412"/>
              <a:ext cx="151130" cy="163830"/>
            </a:xfrm>
            <a:custGeom>
              <a:avLst/>
              <a:gdLst/>
              <a:ahLst/>
              <a:cxnLst/>
              <a:rect l="l" t="t" r="r" b="b"/>
              <a:pathLst>
                <a:path w="151129" h="163829">
                  <a:moveTo>
                    <a:pt x="15063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60426" y="22860"/>
                  </a:lnTo>
                  <a:lnTo>
                    <a:pt x="60426" y="163830"/>
                  </a:lnTo>
                  <a:lnTo>
                    <a:pt x="90208" y="163830"/>
                  </a:lnTo>
                  <a:lnTo>
                    <a:pt x="90208" y="22860"/>
                  </a:lnTo>
                  <a:lnTo>
                    <a:pt x="150634" y="22860"/>
                  </a:lnTo>
                  <a:lnTo>
                    <a:pt x="150634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79749" y="7641666"/>
              <a:ext cx="156273" cy="24651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3703" y="7641666"/>
              <a:ext cx="153073" cy="171589"/>
            </a:xfrm>
            <a:prstGeom prst="rect">
              <a:avLst/>
            </a:prstGeom>
          </p:spPr>
        </p:pic>
      </p:grpSp>
      <p:sp>
        <p:nvSpPr>
          <p:cNvPr id="55" name="object 55"/>
          <p:cNvSpPr/>
          <p:nvPr/>
        </p:nvSpPr>
        <p:spPr>
          <a:xfrm>
            <a:off x="6850549" y="5201920"/>
            <a:ext cx="19897" cy="4233"/>
          </a:xfrm>
          <a:custGeom>
            <a:avLst/>
            <a:gdLst/>
            <a:ahLst/>
            <a:cxnLst/>
            <a:rect l="l" t="t" r="r" b="b"/>
            <a:pathLst>
              <a:path w="29845" h="6350">
                <a:moveTo>
                  <a:pt x="0" y="6350"/>
                </a:moveTo>
                <a:lnTo>
                  <a:pt x="29806" y="6350"/>
                </a:lnTo>
                <a:lnTo>
                  <a:pt x="29806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6924116" y="5201920"/>
            <a:ext cx="21589" cy="4233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0" y="6350"/>
                </a:moveTo>
                <a:lnTo>
                  <a:pt x="31874" y="6350"/>
                </a:lnTo>
                <a:lnTo>
                  <a:pt x="3187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6850549" y="519599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806" y="8889"/>
                </a:lnTo>
                <a:lnTo>
                  <a:pt x="2980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6924116" y="5195993"/>
            <a:ext cx="21167" cy="5927"/>
          </a:xfrm>
          <a:custGeom>
            <a:avLst/>
            <a:gdLst/>
            <a:ahLst/>
            <a:cxnLst/>
            <a:rect l="l" t="t" r="r" b="b"/>
            <a:pathLst>
              <a:path w="31750" h="8890">
                <a:moveTo>
                  <a:pt x="0" y="8889"/>
                </a:moveTo>
                <a:lnTo>
                  <a:pt x="31129" y="8889"/>
                </a:lnTo>
                <a:lnTo>
                  <a:pt x="3112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6850549" y="519006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806" y="8889"/>
                </a:lnTo>
                <a:lnTo>
                  <a:pt x="2980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6924117" y="5190067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0551" y="8889"/>
                </a:lnTo>
                <a:lnTo>
                  <a:pt x="3055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6850549" y="518329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59"/>
                </a:moveTo>
                <a:lnTo>
                  <a:pt x="29806" y="10159"/>
                </a:lnTo>
                <a:lnTo>
                  <a:pt x="29806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6924116" y="5183294"/>
            <a:ext cx="20320" cy="6773"/>
          </a:xfrm>
          <a:custGeom>
            <a:avLst/>
            <a:gdLst/>
            <a:ahLst/>
            <a:cxnLst/>
            <a:rect l="l" t="t" r="r" b="b"/>
            <a:pathLst>
              <a:path w="30479" h="10159">
                <a:moveTo>
                  <a:pt x="0" y="10159"/>
                </a:moveTo>
                <a:lnTo>
                  <a:pt x="30281" y="10159"/>
                </a:lnTo>
                <a:lnTo>
                  <a:pt x="3028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6850549" y="517652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60"/>
                </a:moveTo>
                <a:lnTo>
                  <a:pt x="29806" y="10160"/>
                </a:lnTo>
                <a:lnTo>
                  <a:pt x="2980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6924116" y="5176520"/>
            <a:ext cx="20320" cy="6773"/>
          </a:xfrm>
          <a:custGeom>
            <a:avLst/>
            <a:gdLst/>
            <a:ahLst/>
            <a:cxnLst/>
            <a:rect l="l" t="t" r="r" b="b"/>
            <a:pathLst>
              <a:path w="30479" h="10159">
                <a:moveTo>
                  <a:pt x="0" y="10160"/>
                </a:moveTo>
                <a:lnTo>
                  <a:pt x="30123" y="10160"/>
                </a:lnTo>
                <a:lnTo>
                  <a:pt x="3012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6850549" y="5168900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0" y="11430"/>
                </a:moveTo>
                <a:lnTo>
                  <a:pt x="29806" y="11430"/>
                </a:lnTo>
                <a:lnTo>
                  <a:pt x="2980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6924116" y="5168900"/>
            <a:ext cx="20320" cy="762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1430"/>
                </a:moveTo>
                <a:lnTo>
                  <a:pt x="29930" y="11430"/>
                </a:lnTo>
                <a:lnTo>
                  <a:pt x="299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6850549" y="5161279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0" y="11429"/>
                </a:moveTo>
                <a:lnTo>
                  <a:pt x="29806" y="11429"/>
                </a:lnTo>
                <a:lnTo>
                  <a:pt x="2980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6924116" y="5161279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0" y="11429"/>
                </a:moveTo>
                <a:lnTo>
                  <a:pt x="29792" y="11429"/>
                </a:lnTo>
                <a:lnTo>
                  <a:pt x="2979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850549" y="51553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90"/>
                </a:moveTo>
                <a:lnTo>
                  <a:pt x="29806" y="8890"/>
                </a:lnTo>
                <a:lnTo>
                  <a:pt x="2980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849178" y="5096941"/>
            <a:ext cx="94827" cy="64347"/>
          </a:xfrm>
          <a:custGeom>
            <a:avLst/>
            <a:gdLst/>
            <a:ahLst/>
            <a:cxnLst/>
            <a:rect l="l" t="t" r="r" b="b"/>
            <a:pathLst>
              <a:path w="142240" h="96520">
                <a:moveTo>
                  <a:pt x="142240" y="0"/>
                </a:moveTo>
                <a:lnTo>
                  <a:pt x="112407" y="0"/>
                </a:lnTo>
                <a:lnTo>
                  <a:pt x="112407" y="6350"/>
                </a:lnTo>
                <a:lnTo>
                  <a:pt x="112407" y="13970"/>
                </a:lnTo>
                <a:lnTo>
                  <a:pt x="112407" y="63500"/>
                </a:lnTo>
                <a:lnTo>
                  <a:pt x="31864" y="63500"/>
                </a:lnTo>
                <a:lnTo>
                  <a:pt x="31864" y="0"/>
                </a:lnTo>
                <a:lnTo>
                  <a:pt x="0" y="0"/>
                </a:lnTo>
                <a:lnTo>
                  <a:pt x="0" y="6350"/>
                </a:lnTo>
                <a:lnTo>
                  <a:pt x="546" y="6350"/>
                </a:lnTo>
                <a:lnTo>
                  <a:pt x="546" y="13970"/>
                </a:lnTo>
                <a:lnTo>
                  <a:pt x="990" y="13970"/>
                </a:lnTo>
                <a:lnTo>
                  <a:pt x="990" y="22860"/>
                </a:lnTo>
                <a:lnTo>
                  <a:pt x="1409" y="22860"/>
                </a:lnTo>
                <a:lnTo>
                  <a:pt x="1409" y="33020"/>
                </a:lnTo>
                <a:lnTo>
                  <a:pt x="1727" y="33020"/>
                </a:lnTo>
                <a:lnTo>
                  <a:pt x="1727" y="44450"/>
                </a:lnTo>
                <a:lnTo>
                  <a:pt x="1866" y="44450"/>
                </a:lnTo>
                <a:lnTo>
                  <a:pt x="1866" y="55880"/>
                </a:lnTo>
                <a:lnTo>
                  <a:pt x="1943" y="63500"/>
                </a:lnTo>
                <a:lnTo>
                  <a:pt x="2006" y="78740"/>
                </a:lnTo>
                <a:lnTo>
                  <a:pt x="2057" y="85090"/>
                </a:lnTo>
                <a:lnTo>
                  <a:pt x="2057" y="87630"/>
                </a:lnTo>
                <a:lnTo>
                  <a:pt x="112407" y="87630"/>
                </a:lnTo>
                <a:lnTo>
                  <a:pt x="112407" y="96520"/>
                </a:lnTo>
                <a:lnTo>
                  <a:pt x="142176" y="96520"/>
                </a:lnTo>
                <a:lnTo>
                  <a:pt x="142176" y="87630"/>
                </a:lnTo>
                <a:lnTo>
                  <a:pt x="142227" y="85090"/>
                </a:lnTo>
                <a:lnTo>
                  <a:pt x="142240" y="78740"/>
                </a:lnTo>
                <a:lnTo>
                  <a:pt x="142240" y="63500"/>
                </a:lnTo>
                <a:lnTo>
                  <a:pt x="142240" y="6350"/>
                </a:lnTo>
                <a:lnTo>
                  <a:pt x="14224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6986016" y="5201920"/>
            <a:ext cx="19897" cy="4233"/>
          </a:xfrm>
          <a:custGeom>
            <a:avLst/>
            <a:gdLst/>
            <a:ahLst/>
            <a:cxnLst/>
            <a:rect l="l" t="t" r="r" b="b"/>
            <a:pathLst>
              <a:path w="29845" h="6350">
                <a:moveTo>
                  <a:pt x="0" y="6350"/>
                </a:moveTo>
                <a:lnTo>
                  <a:pt x="29806" y="6350"/>
                </a:lnTo>
                <a:lnTo>
                  <a:pt x="29806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7059583" y="5201920"/>
            <a:ext cx="21589" cy="4233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0" y="6350"/>
                </a:moveTo>
                <a:lnTo>
                  <a:pt x="31874" y="6350"/>
                </a:lnTo>
                <a:lnTo>
                  <a:pt x="3187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6986016" y="519599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806" y="8889"/>
                </a:lnTo>
                <a:lnTo>
                  <a:pt x="2980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059583" y="5195993"/>
            <a:ext cx="21167" cy="5927"/>
          </a:xfrm>
          <a:custGeom>
            <a:avLst/>
            <a:gdLst/>
            <a:ahLst/>
            <a:cxnLst/>
            <a:rect l="l" t="t" r="r" b="b"/>
            <a:pathLst>
              <a:path w="31750" h="8890">
                <a:moveTo>
                  <a:pt x="0" y="8889"/>
                </a:moveTo>
                <a:lnTo>
                  <a:pt x="31129" y="8889"/>
                </a:lnTo>
                <a:lnTo>
                  <a:pt x="3112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6986016" y="519006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806" y="8889"/>
                </a:lnTo>
                <a:lnTo>
                  <a:pt x="2980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059583" y="5190067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0551" y="8889"/>
                </a:lnTo>
                <a:lnTo>
                  <a:pt x="3055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6986016" y="518329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59"/>
                </a:moveTo>
                <a:lnTo>
                  <a:pt x="29806" y="10159"/>
                </a:lnTo>
                <a:lnTo>
                  <a:pt x="29806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7059583" y="5183294"/>
            <a:ext cx="20320" cy="6773"/>
          </a:xfrm>
          <a:custGeom>
            <a:avLst/>
            <a:gdLst/>
            <a:ahLst/>
            <a:cxnLst/>
            <a:rect l="l" t="t" r="r" b="b"/>
            <a:pathLst>
              <a:path w="30479" h="10159">
                <a:moveTo>
                  <a:pt x="0" y="10159"/>
                </a:moveTo>
                <a:lnTo>
                  <a:pt x="30281" y="10159"/>
                </a:lnTo>
                <a:lnTo>
                  <a:pt x="3028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6986016" y="517652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5" h="10159">
                <a:moveTo>
                  <a:pt x="0" y="10160"/>
                </a:moveTo>
                <a:lnTo>
                  <a:pt x="29806" y="10160"/>
                </a:lnTo>
                <a:lnTo>
                  <a:pt x="2980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7059583" y="5176520"/>
            <a:ext cx="20320" cy="6773"/>
          </a:xfrm>
          <a:custGeom>
            <a:avLst/>
            <a:gdLst/>
            <a:ahLst/>
            <a:cxnLst/>
            <a:rect l="l" t="t" r="r" b="b"/>
            <a:pathLst>
              <a:path w="30479" h="10159">
                <a:moveTo>
                  <a:pt x="0" y="10160"/>
                </a:moveTo>
                <a:lnTo>
                  <a:pt x="30123" y="10160"/>
                </a:lnTo>
                <a:lnTo>
                  <a:pt x="3012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6986016" y="5168900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0" y="11430"/>
                </a:moveTo>
                <a:lnTo>
                  <a:pt x="29806" y="11430"/>
                </a:lnTo>
                <a:lnTo>
                  <a:pt x="2980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059583" y="5168900"/>
            <a:ext cx="20320" cy="762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1430"/>
                </a:moveTo>
                <a:lnTo>
                  <a:pt x="29930" y="11430"/>
                </a:lnTo>
                <a:lnTo>
                  <a:pt x="299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6986016" y="5161279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0" y="11429"/>
                </a:moveTo>
                <a:lnTo>
                  <a:pt x="29806" y="11429"/>
                </a:lnTo>
                <a:lnTo>
                  <a:pt x="2980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7059583" y="5161279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0" y="11429"/>
                </a:moveTo>
                <a:lnTo>
                  <a:pt x="29792" y="11429"/>
                </a:lnTo>
                <a:lnTo>
                  <a:pt x="2979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6986016" y="51553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90"/>
                </a:moveTo>
                <a:lnTo>
                  <a:pt x="29806" y="8890"/>
                </a:lnTo>
                <a:lnTo>
                  <a:pt x="2980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6984645" y="5096941"/>
            <a:ext cx="94827" cy="64347"/>
          </a:xfrm>
          <a:custGeom>
            <a:avLst/>
            <a:gdLst/>
            <a:ahLst/>
            <a:cxnLst/>
            <a:rect l="l" t="t" r="r" b="b"/>
            <a:pathLst>
              <a:path w="142240" h="96520">
                <a:moveTo>
                  <a:pt x="142240" y="0"/>
                </a:moveTo>
                <a:lnTo>
                  <a:pt x="112407" y="0"/>
                </a:lnTo>
                <a:lnTo>
                  <a:pt x="112407" y="6350"/>
                </a:lnTo>
                <a:lnTo>
                  <a:pt x="112407" y="13970"/>
                </a:lnTo>
                <a:lnTo>
                  <a:pt x="112407" y="63500"/>
                </a:lnTo>
                <a:lnTo>
                  <a:pt x="31864" y="63500"/>
                </a:lnTo>
                <a:lnTo>
                  <a:pt x="31864" y="0"/>
                </a:lnTo>
                <a:lnTo>
                  <a:pt x="0" y="0"/>
                </a:lnTo>
                <a:lnTo>
                  <a:pt x="0" y="6350"/>
                </a:lnTo>
                <a:lnTo>
                  <a:pt x="546" y="6350"/>
                </a:lnTo>
                <a:lnTo>
                  <a:pt x="546" y="13970"/>
                </a:lnTo>
                <a:lnTo>
                  <a:pt x="990" y="13970"/>
                </a:lnTo>
                <a:lnTo>
                  <a:pt x="990" y="22860"/>
                </a:lnTo>
                <a:lnTo>
                  <a:pt x="1409" y="22860"/>
                </a:lnTo>
                <a:lnTo>
                  <a:pt x="1409" y="33020"/>
                </a:lnTo>
                <a:lnTo>
                  <a:pt x="1727" y="33020"/>
                </a:lnTo>
                <a:lnTo>
                  <a:pt x="1727" y="44450"/>
                </a:lnTo>
                <a:lnTo>
                  <a:pt x="1866" y="44450"/>
                </a:lnTo>
                <a:lnTo>
                  <a:pt x="1866" y="55880"/>
                </a:lnTo>
                <a:lnTo>
                  <a:pt x="1943" y="63500"/>
                </a:lnTo>
                <a:lnTo>
                  <a:pt x="2006" y="78740"/>
                </a:lnTo>
                <a:lnTo>
                  <a:pt x="2057" y="85090"/>
                </a:lnTo>
                <a:lnTo>
                  <a:pt x="2057" y="87630"/>
                </a:lnTo>
                <a:lnTo>
                  <a:pt x="112407" y="87630"/>
                </a:lnTo>
                <a:lnTo>
                  <a:pt x="112407" y="96520"/>
                </a:lnTo>
                <a:lnTo>
                  <a:pt x="142176" y="96520"/>
                </a:lnTo>
                <a:lnTo>
                  <a:pt x="142176" y="87630"/>
                </a:lnTo>
                <a:lnTo>
                  <a:pt x="142227" y="85090"/>
                </a:lnTo>
                <a:lnTo>
                  <a:pt x="142240" y="78740"/>
                </a:lnTo>
                <a:lnTo>
                  <a:pt x="142240" y="63500"/>
                </a:lnTo>
                <a:lnTo>
                  <a:pt x="142240" y="6350"/>
                </a:lnTo>
                <a:lnTo>
                  <a:pt x="14224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7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8257" y="5096425"/>
            <a:ext cx="134273" cy="110803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90054" y="5048251"/>
            <a:ext cx="97205" cy="15790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83120" y="5094444"/>
            <a:ext cx="102031" cy="114393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7602365" y="5094444"/>
            <a:ext cx="488103" cy="164677"/>
            <a:chOff x="11403546" y="7641666"/>
            <a:chExt cx="732155" cy="247015"/>
          </a:xfrm>
        </p:grpSpPr>
        <p:pic>
          <p:nvPicPr>
            <p:cNvPr id="91" name="object 9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24729" y="7641666"/>
              <a:ext cx="156273" cy="24651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03546" y="7644879"/>
              <a:ext cx="190131" cy="23525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18763" y="7641666"/>
              <a:ext cx="144929" cy="17158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01563" y="7641666"/>
              <a:ext cx="133718" cy="171589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8782958" y="5202767"/>
            <a:ext cx="22013" cy="3387"/>
          </a:xfrm>
          <a:custGeom>
            <a:avLst/>
            <a:gdLst/>
            <a:ahLst/>
            <a:cxnLst/>
            <a:rect l="l" t="t" r="r" b="b"/>
            <a:pathLst>
              <a:path w="33019" h="5079">
                <a:moveTo>
                  <a:pt x="0" y="5080"/>
                </a:moveTo>
                <a:lnTo>
                  <a:pt x="32674" y="5080"/>
                </a:lnTo>
                <a:lnTo>
                  <a:pt x="32674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8883142" y="5202767"/>
            <a:ext cx="22013" cy="3387"/>
          </a:xfrm>
          <a:custGeom>
            <a:avLst/>
            <a:gdLst/>
            <a:ahLst/>
            <a:cxnLst/>
            <a:rect l="l" t="t" r="r" b="b"/>
            <a:pathLst>
              <a:path w="33019" h="5079">
                <a:moveTo>
                  <a:pt x="0" y="5080"/>
                </a:moveTo>
                <a:lnTo>
                  <a:pt x="32650" y="5080"/>
                </a:lnTo>
                <a:lnTo>
                  <a:pt x="32650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8783404" y="5198534"/>
            <a:ext cx="21589" cy="4233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0" y="6350"/>
                </a:moveTo>
                <a:lnTo>
                  <a:pt x="32005" y="6350"/>
                </a:lnTo>
                <a:lnTo>
                  <a:pt x="32005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8883142" y="5198534"/>
            <a:ext cx="21589" cy="4233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0" y="6350"/>
                </a:moveTo>
                <a:lnTo>
                  <a:pt x="31962" y="6350"/>
                </a:lnTo>
                <a:lnTo>
                  <a:pt x="3196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8783787" y="5193453"/>
            <a:ext cx="21167" cy="5080"/>
          </a:xfrm>
          <a:custGeom>
            <a:avLst/>
            <a:gdLst/>
            <a:ahLst/>
            <a:cxnLst/>
            <a:rect l="l" t="t" r="r" b="b"/>
            <a:pathLst>
              <a:path w="31750" h="7620">
                <a:moveTo>
                  <a:pt x="0" y="7620"/>
                </a:moveTo>
                <a:lnTo>
                  <a:pt x="31430" y="7620"/>
                </a:lnTo>
                <a:lnTo>
                  <a:pt x="3143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8883142" y="5193453"/>
            <a:ext cx="21167" cy="5080"/>
          </a:xfrm>
          <a:custGeom>
            <a:avLst/>
            <a:gdLst/>
            <a:ahLst/>
            <a:cxnLst/>
            <a:rect l="l" t="t" r="r" b="b"/>
            <a:pathLst>
              <a:path w="31750" h="7620">
                <a:moveTo>
                  <a:pt x="0" y="7620"/>
                </a:moveTo>
                <a:lnTo>
                  <a:pt x="31429" y="7620"/>
                </a:lnTo>
                <a:lnTo>
                  <a:pt x="3142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8784063" y="5187527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1016" y="8889"/>
                </a:lnTo>
                <a:lnTo>
                  <a:pt x="3101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8883143" y="5187527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1096" y="8889"/>
                </a:lnTo>
                <a:lnTo>
                  <a:pt x="3109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8784146" y="5181600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0892" y="8889"/>
                </a:lnTo>
                <a:lnTo>
                  <a:pt x="3089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8883143" y="5181600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0910" y="8889"/>
                </a:lnTo>
                <a:lnTo>
                  <a:pt x="3091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8784123" y="5180753"/>
            <a:ext cx="20743" cy="847"/>
          </a:xfrm>
          <a:custGeom>
            <a:avLst/>
            <a:gdLst/>
            <a:ahLst/>
            <a:cxnLst/>
            <a:rect l="l" t="t" r="r" b="b"/>
            <a:pathLst>
              <a:path w="31115" h="1270">
                <a:moveTo>
                  <a:pt x="0" y="1270"/>
                </a:moveTo>
                <a:lnTo>
                  <a:pt x="30928" y="1270"/>
                </a:lnTo>
                <a:lnTo>
                  <a:pt x="3092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8883143" y="5180753"/>
            <a:ext cx="20743" cy="847"/>
          </a:xfrm>
          <a:custGeom>
            <a:avLst/>
            <a:gdLst/>
            <a:ahLst/>
            <a:cxnLst/>
            <a:rect l="l" t="t" r="r" b="b"/>
            <a:pathLst>
              <a:path w="31115" h="1270">
                <a:moveTo>
                  <a:pt x="0" y="1270"/>
                </a:moveTo>
                <a:lnTo>
                  <a:pt x="30821" y="1270"/>
                </a:lnTo>
                <a:lnTo>
                  <a:pt x="3082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8784155" y="5174827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0878" y="8889"/>
                </a:lnTo>
                <a:lnTo>
                  <a:pt x="308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8883143" y="5174827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0762" y="8889"/>
                </a:lnTo>
                <a:lnTo>
                  <a:pt x="3076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8784189" y="5173979"/>
            <a:ext cx="20743" cy="847"/>
          </a:xfrm>
          <a:custGeom>
            <a:avLst/>
            <a:gdLst/>
            <a:ahLst/>
            <a:cxnLst/>
            <a:rect l="l" t="t" r="r" b="b"/>
            <a:pathLst>
              <a:path w="31115" h="1270">
                <a:moveTo>
                  <a:pt x="0" y="1269"/>
                </a:moveTo>
                <a:lnTo>
                  <a:pt x="30829" y="1269"/>
                </a:lnTo>
                <a:lnTo>
                  <a:pt x="3082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8883143" y="5173979"/>
            <a:ext cx="20743" cy="847"/>
          </a:xfrm>
          <a:custGeom>
            <a:avLst/>
            <a:gdLst/>
            <a:ahLst/>
            <a:cxnLst/>
            <a:rect l="l" t="t" r="r" b="b"/>
            <a:pathLst>
              <a:path w="31115" h="1270">
                <a:moveTo>
                  <a:pt x="0" y="1269"/>
                </a:moveTo>
                <a:lnTo>
                  <a:pt x="30703" y="1269"/>
                </a:lnTo>
                <a:lnTo>
                  <a:pt x="3070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8784239" y="5167206"/>
            <a:ext cx="20743" cy="6773"/>
          </a:xfrm>
          <a:custGeom>
            <a:avLst/>
            <a:gdLst/>
            <a:ahLst/>
            <a:cxnLst/>
            <a:rect l="l" t="t" r="r" b="b"/>
            <a:pathLst>
              <a:path w="31115" h="10159">
                <a:moveTo>
                  <a:pt x="0" y="10160"/>
                </a:moveTo>
                <a:lnTo>
                  <a:pt x="30752" y="10160"/>
                </a:lnTo>
                <a:lnTo>
                  <a:pt x="3075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8883143" y="5167206"/>
            <a:ext cx="20743" cy="6773"/>
          </a:xfrm>
          <a:custGeom>
            <a:avLst/>
            <a:gdLst/>
            <a:ahLst/>
            <a:cxnLst/>
            <a:rect l="l" t="t" r="r" b="b"/>
            <a:pathLst>
              <a:path w="31115" h="10159">
                <a:moveTo>
                  <a:pt x="0" y="10160"/>
                </a:moveTo>
                <a:lnTo>
                  <a:pt x="30665" y="10160"/>
                </a:lnTo>
                <a:lnTo>
                  <a:pt x="3066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8784311" y="5159587"/>
            <a:ext cx="20743" cy="7620"/>
          </a:xfrm>
          <a:custGeom>
            <a:avLst/>
            <a:gdLst/>
            <a:ahLst/>
            <a:cxnLst/>
            <a:rect l="l" t="t" r="r" b="b"/>
            <a:pathLst>
              <a:path w="31115" h="11429">
                <a:moveTo>
                  <a:pt x="0" y="11430"/>
                </a:moveTo>
                <a:lnTo>
                  <a:pt x="30645" y="11430"/>
                </a:lnTo>
                <a:lnTo>
                  <a:pt x="3064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8883143" y="5159587"/>
            <a:ext cx="20743" cy="7620"/>
          </a:xfrm>
          <a:custGeom>
            <a:avLst/>
            <a:gdLst/>
            <a:ahLst/>
            <a:cxnLst/>
            <a:rect l="l" t="t" r="r" b="b"/>
            <a:pathLst>
              <a:path w="31115" h="11429">
                <a:moveTo>
                  <a:pt x="0" y="11430"/>
                </a:moveTo>
                <a:lnTo>
                  <a:pt x="30619" y="11430"/>
                </a:lnTo>
                <a:lnTo>
                  <a:pt x="3061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8784337" y="5133339"/>
            <a:ext cx="20743" cy="26247"/>
          </a:xfrm>
          <a:custGeom>
            <a:avLst/>
            <a:gdLst/>
            <a:ahLst/>
            <a:cxnLst/>
            <a:rect l="l" t="t" r="r" b="b"/>
            <a:pathLst>
              <a:path w="31115" h="39370">
                <a:moveTo>
                  <a:pt x="0" y="39370"/>
                </a:moveTo>
                <a:lnTo>
                  <a:pt x="30607" y="39370"/>
                </a:lnTo>
                <a:lnTo>
                  <a:pt x="30607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8782982" y="5049528"/>
            <a:ext cx="121920" cy="110067"/>
          </a:xfrm>
          <a:custGeom>
            <a:avLst/>
            <a:gdLst/>
            <a:ahLst/>
            <a:cxnLst/>
            <a:rect l="l" t="t" r="r" b="b"/>
            <a:pathLst>
              <a:path w="182880" h="165100">
                <a:moveTo>
                  <a:pt x="182753" y="0"/>
                </a:moveTo>
                <a:lnTo>
                  <a:pt x="150241" y="0"/>
                </a:lnTo>
                <a:lnTo>
                  <a:pt x="150241" y="5080"/>
                </a:lnTo>
                <a:lnTo>
                  <a:pt x="150241" y="11430"/>
                </a:lnTo>
                <a:lnTo>
                  <a:pt x="150241" y="100330"/>
                </a:lnTo>
                <a:lnTo>
                  <a:pt x="32626" y="100330"/>
                </a:lnTo>
                <a:lnTo>
                  <a:pt x="32626" y="0"/>
                </a:lnTo>
                <a:lnTo>
                  <a:pt x="0" y="0"/>
                </a:lnTo>
                <a:lnTo>
                  <a:pt x="0" y="5080"/>
                </a:lnTo>
                <a:lnTo>
                  <a:pt x="609" y="5080"/>
                </a:lnTo>
                <a:lnTo>
                  <a:pt x="609" y="11430"/>
                </a:lnTo>
                <a:lnTo>
                  <a:pt x="1104" y="11430"/>
                </a:lnTo>
                <a:lnTo>
                  <a:pt x="1104" y="19050"/>
                </a:lnTo>
                <a:lnTo>
                  <a:pt x="1562" y="19050"/>
                </a:lnTo>
                <a:lnTo>
                  <a:pt x="1562" y="27940"/>
                </a:lnTo>
                <a:lnTo>
                  <a:pt x="1803" y="27940"/>
                </a:lnTo>
                <a:lnTo>
                  <a:pt x="1803" y="36830"/>
                </a:lnTo>
                <a:lnTo>
                  <a:pt x="1879" y="46990"/>
                </a:lnTo>
                <a:lnTo>
                  <a:pt x="1930" y="58420"/>
                </a:lnTo>
                <a:lnTo>
                  <a:pt x="1993" y="69850"/>
                </a:lnTo>
                <a:lnTo>
                  <a:pt x="2032" y="100330"/>
                </a:lnTo>
                <a:lnTo>
                  <a:pt x="2032" y="125730"/>
                </a:lnTo>
                <a:lnTo>
                  <a:pt x="150241" y="125730"/>
                </a:lnTo>
                <a:lnTo>
                  <a:pt x="150241" y="165100"/>
                </a:lnTo>
                <a:lnTo>
                  <a:pt x="180848" y="165100"/>
                </a:lnTo>
                <a:lnTo>
                  <a:pt x="180848" y="125730"/>
                </a:lnTo>
                <a:lnTo>
                  <a:pt x="180848" y="100330"/>
                </a:lnTo>
                <a:lnTo>
                  <a:pt x="180848" y="69850"/>
                </a:lnTo>
                <a:lnTo>
                  <a:pt x="180848" y="58420"/>
                </a:lnTo>
                <a:lnTo>
                  <a:pt x="180873" y="46990"/>
                </a:lnTo>
                <a:lnTo>
                  <a:pt x="180949" y="36830"/>
                </a:lnTo>
                <a:lnTo>
                  <a:pt x="181114" y="36830"/>
                </a:lnTo>
                <a:lnTo>
                  <a:pt x="181114" y="27940"/>
                </a:lnTo>
                <a:lnTo>
                  <a:pt x="181292" y="27940"/>
                </a:lnTo>
                <a:lnTo>
                  <a:pt x="181292" y="19050"/>
                </a:lnTo>
                <a:lnTo>
                  <a:pt x="181546" y="19050"/>
                </a:lnTo>
                <a:lnTo>
                  <a:pt x="181546" y="11430"/>
                </a:lnTo>
                <a:lnTo>
                  <a:pt x="182003" y="11430"/>
                </a:lnTo>
                <a:lnTo>
                  <a:pt x="182003" y="5080"/>
                </a:lnTo>
                <a:lnTo>
                  <a:pt x="182753" y="5080"/>
                </a:lnTo>
                <a:lnTo>
                  <a:pt x="182753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17" name="object 117"/>
          <p:cNvGrpSpPr/>
          <p:nvPr/>
        </p:nvGrpSpPr>
        <p:grpSpPr>
          <a:xfrm>
            <a:off x="8939953" y="5094445"/>
            <a:ext cx="257387" cy="114723"/>
            <a:chOff x="13409930" y="7641666"/>
            <a:chExt cx="386080" cy="172085"/>
          </a:xfrm>
        </p:grpSpPr>
        <p:pic>
          <p:nvPicPr>
            <p:cNvPr id="118" name="object 11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409930" y="7641666"/>
              <a:ext cx="153162" cy="17158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606526" y="7644637"/>
              <a:ext cx="189230" cy="164592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9227026" y="5094444"/>
            <a:ext cx="227330" cy="164677"/>
            <a:chOff x="13840539" y="7641666"/>
            <a:chExt cx="340995" cy="247015"/>
          </a:xfrm>
        </p:grpSpPr>
        <p:pic>
          <p:nvPicPr>
            <p:cNvPr id="121" name="object 12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840539" y="7641666"/>
              <a:ext cx="144954" cy="17158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024990" y="7641666"/>
              <a:ext cx="156337" cy="246519"/>
            </a:xfrm>
            <a:prstGeom prst="rect">
              <a:avLst/>
            </a:prstGeom>
          </p:spPr>
        </p:pic>
      </p:grpSp>
      <p:grpSp>
        <p:nvGrpSpPr>
          <p:cNvPr id="123" name="object 123"/>
          <p:cNvGrpSpPr/>
          <p:nvPr/>
        </p:nvGrpSpPr>
        <p:grpSpPr>
          <a:xfrm>
            <a:off x="9538801" y="5045033"/>
            <a:ext cx="754803" cy="213783"/>
            <a:chOff x="14308201" y="7567548"/>
            <a:chExt cx="1132205" cy="320675"/>
          </a:xfrm>
        </p:grpSpPr>
        <p:sp>
          <p:nvSpPr>
            <p:cNvPr id="124" name="object 124"/>
            <p:cNvSpPr/>
            <p:nvPr/>
          </p:nvSpPr>
          <p:spPr>
            <a:xfrm>
              <a:off x="14308201" y="7645412"/>
              <a:ext cx="151130" cy="163830"/>
            </a:xfrm>
            <a:custGeom>
              <a:avLst/>
              <a:gdLst/>
              <a:ahLst/>
              <a:cxnLst/>
              <a:rect l="l" t="t" r="r" b="b"/>
              <a:pathLst>
                <a:path w="151130" h="163829">
                  <a:moveTo>
                    <a:pt x="150622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60325" y="22860"/>
                  </a:lnTo>
                  <a:lnTo>
                    <a:pt x="60325" y="163830"/>
                  </a:lnTo>
                  <a:lnTo>
                    <a:pt x="90170" y="163830"/>
                  </a:lnTo>
                  <a:lnTo>
                    <a:pt x="90170" y="22860"/>
                  </a:lnTo>
                  <a:lnTo>
                    <a:pt x="150622" y="22860"/>
                  </a:lnTo>
                  <a:lnTo>
                    <a:pt x="150622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5" name="object 1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90780" y="7641666"/>
              <a:ext cx="144954" cy="17158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667230" y="7644879"/>
              <a:ext cx="157861" cy="16596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869240" y="7641666"/>
              <a:ext cx="144954" cy="17158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5050516" y="7567548"/>
              <a:ext cx="201930" cy="320675"/>
            </a:xfrm>
            <a:custGeom>
              <a:avLst/>
              <a:gdLst/>
              <a:ahLst/>
              <a:cxnLst/>
              <a:rect l="l" t="t" r="r" b="b"/>
              <a:pathLst>
                <a:path w="201930" h="320675">
                  <a:moveTo>
                    <a:pt x="86995" y="245194"/>
                  </a:moveTo>
                  <a:lnTo>
                    <a:pt x="86995" y="320636"/>
                  </a:lnTo>
                  <a:lnTo>
                    <a:pt x="119253" y="320636"/>
                  </a:lnTo>
                  <a:lnTo>
                    <a:pt x="118491" y="314731"/>
                  </a:lnTo>
                  <a:lnTo>
                    <a:pt x="117856" y="307035"/>
                  </a:lnTo>
                  <a:lnTo>
                    <a:pt x="117475" y="297738"/>
                  </a:lnTo>
                  <a:lnTo>
                    <a:pt x="117099" y="290661"/>
                  </a:lnTo>
                  <a:lnTo>
                    <a:pt x="116760" y="283476"/>
                  </a:lnTo>
                  <a:lnTo>
                    <a:pt x="116492" y="276253"/>
                  </a:lnTo>
                  <a:lnTo>
                    <a:pt x="116332" y="269062"/>
                  </a:lnTo>
                  <a:lnTo>
                    <a:pt x="116078" y="259283"/>
                  </a:lnTo>
                  <a:lnTo>
                    <a:pt x="115951" y="250583"/>
                  </a:lnTo>
                  <a:lnTo>
                    <a:pt x="115951" y="245706"/>
                  </a:lnTo>
                  <a:lnTo>
                    <a:pt x="99060" y="245706"/>
                  </a:lnTo>
                  <a:lnTo>
                    <a:pt x="86995" y="245194"/>
                  </a:lnTo>
                  <a:close/>
                </a:path>
                <a:path w="201930" h="320675">
                  <a:moveTo>
                    <a:pt x="86995" y="219024"/>
                  </a:moveTo>
                  <a:lnTo>
                    <a:pt x="86995" y="245194"/>
                  </a:lnTo>
                  <a:lnTo>
                    <a:pt x="99060" y="245706"/>
                  </a:lnTo>
                  <a:lnTo>
                    <a:pt x="109114" y="245382"/>
                  </a:lnTo>
                  <a:lnTo>
                    <a:pt x="115951" y="244719"/>
                  </a:lnTo>
                  <a:lnTo>
                    <a:pt x="115951" y="219925"/>
                  </a:lnTo>
                  <a:lnTo>
                    <a:pt x="100711" y="219925"/>
                  </a:lnTo>
                  <a:lnTo>
                    <a:pt x="91134" y="219542"/>
                  </a:lnTo>
                  <a:lnTo>
                    <a:pt x="86995" y="219024"/>
                  </a:lnTo>
                  <a:close/>
                </a:path>
                <a:path w="201930" h="320675">
                  <a:moveTo>
                    <a:pt x="115951" y="244719"/>
                  </a:moveTo>
                  <a:lnTo>
                    <a:pt x="109114" y="245382"/>
                  </a:lnTo>
                  <a:lnTo>
                    <a:pt x="99060" y="245706"/>
                  </a:lnTo>
                  <a:lnTo>
                    <a:pt x="115951" y="245706"/>
                  </a:lnTo>
                  <a:lnTo>
                    <a:pt x="115951" y="244719"/>
                  </a:lnTo>
                  <a:close/>
                </a:path>
                <a:path w="201930" h="320675">
                  <a:moveTo>
                    <a:pt x="86985" y="74941"/>
                  </a:moveTo>
                  <a:lnTo>
                    <a:pt x="46370" y="85456"/>
                  </a:lnTo>
                  <a:lnTo>
                    <a:pt x="12753" y="113558"/>
                  </a:lnTo>
                  <a:lnTo>
                    <a:pt x="0" y="160299"/>
                  </a:lnTo>
                  <a:lnTo>
                    <a:pt x="813" y="174639"/>
                  </a:lnTo>
                  <a:lnTo>
                    <a:pt x="20355" y="218079"/>
                  </a:lnTo>
                  <a:lnTo>
                    <a:pt x="60412" y="240767"/>
                  </a:lnTo>
                  <a:lnTo>
                    <a:pt x="86995" y="245194"/>
                  </a:lnTo>
                  <a:lnTo>
                    <a:pt x="86995" y="219024"/>
                  </a:lnTo>
                  <a:lnTo>
                    <a:pt x="82010" y="218400"/>
                  </a:lnTo>
                  <a:lnTo>
                    <a:pt x="73224" y="216484"/>
                  </a:lnTo>
                  <a:lnTo>
                    <a:pt x="39370" y="194627"/>
                  </a:lnTo>
                  <a:lnTo>
                    <a:pt x="29845" y="160299"/>
                  </a:lnTo>
                  <a:lnTo>
                    <a:pt x="30444" y="150130"/>
                  </a:lnTo>
                  <a:lnTo>
                    <a:pt x="51085" y="114071"/>
                  </a:lnTo>
                  <a:lnTo>
                    <a:pt x="86995" y="100811"/>
                  </a:lnTo>
                  <a:lnTo>
                    <a:pt x="86985" y="74941"/>
                  </a:lnTo>
                  <a:close/>
                </a:path>
                <a:path w="201930" h="320675">
                  <a:moveTo>
                    <a:pt x="115951" y="74788"/>
                  </a:moveTo>
                  <a:lnTo>
                    <a:pt x="115951" y="100992"/>
                  </a:lnTo>
                  <a:lnTo>
                    <a:pt x="119300" y="101412"/>
                  </a:lnTo>
                  <a:lnTo>
                    <a:pt x="128046" y="103370"/>
                  </a:lnTo>
                  <a:lnTo>
                    <a:pt x="161925" y="125691"/>
                  </a:lnTo>
                  <a:lnTo>
                    <a:pt x="171577" y="160299"/>
                  </a:lnTo>
                  <a:lnTo>
                    <a:pt x="170955" y="170310"/>
                  </a:lnTo>
                  <a:lnTo>
                    <a:pt x="150002" y="206036"/>
                  </a:lnTo>
                  <a:lnTo>
                    <a:pt x="115951" y="218635"/>
                  </a:lnTo>
                  <a:lnTo>
                    <a:pt x="115951" y="244719"/>
                  </a:lnTo>
                  <a:lnTo>
                    <a:pt x="155305" y="234484"/>
                  </a:lnTo>
                  <a:lnTo>
                    <a:pt x="188529" y="206708"/>
                  </a:lnTo>
                  <a:lnTo>
                    <a:pt x="201422" y="160299"/>
                  </a:lnTo>
                  <a:lnTo>
                    <a:pt x="200527" y="145928"/>
                  </a:lnTo>
                  <a:lnTo>
                    <a:pt x="180044" y="102297"/>
                  </a:lnTo>
                  <a:lnTo>
                    <a:pt x="139561" y="79192"/>
                  </a:lnTo>
                  <a:lnTo>
                    <a:pt x="127539" y="76365"/>
                  </a:lnTo>
                  <a:lnTo>
                    <a:pt x="115951" y="74788"/>
                  </a:lnTo>
                  <a:close/>
                </a:path>
                <a:path w="201930" h="320675">
                  <a:moveTo>
                    <a:pt x="100711" y="99898"/>
                  </a:moveTo>
                  <a:lnTo>
                    <a:pt x="91467" y="100222"/>
                  </a:lnTo>
                  <a:lnTo>
                    <a:pt x="86995" y="100811"/>
                  </a:lnTo>
                  <a:lnTo>
                    <a:pt x="86995" y="219024"/>
                  </a:lnTo>
                  <a:lnTo>
                    <a:pt x="91134" y="219542"/>
                  </a:lnTo>
                  <a:lnTo>
                    <a:pt x="100711" y="219925"/>
                  </a:lnTo>
                  <a:lnTo>
                    <a:pt x="109880" y="219399"/>
                  </a:lnTo>
                  <a:lnTo>
                    <a:pt x="115951" y="218635"/>
                  </a:lnTo>
                  <a:lnTo>
                    <a:pt x="115951" y="100992"/>
                  </a:lnTo>
                  <a:lnTo>
                    <a:pt x="110214" y="100272"/>
                  </a:lnTo>
                  <a:lnTo>
                    <a:pt x="100711" y="99898"/>
                  </a:lnTo>
                  <a:close/>
                </a:path>
                <a:path w="201930" h="320675">
                  <a:moveTo>
                    <a:pt x="115951" y="218635"/>
                  </a:moveTo>
                  <a:lnTo>
                    <a:pt x="109880" y="219399"/>
                  </a:lnTo>
                  <a:lnTo>
                    <a:pt x="100711" y="219925"/>
                  </a:lnTo>
                  <a:lnTo>
                    <a:pt x="115951" y="219925"/>
                  </a:lnTo>
                  <a:lnTo>
                    <a:pt x="115951" y="218635"/>
                  </a:lnTo>
                  <a:close/>
                </a:path>
                <a:path w="201930" h="320675">
                  <a:moveTo>
                    <a:pt x="115951" y="99898"/>
                  </a:moveTo>
                  <a:lnTo>
                    <a:pt x="100711" y="99898"/>
                  </a:lnTo>
                  <a:lnTo>
                    <a:pt x="110214" y="100272"/>
                  </a:lnTo>
                  <a:lnTo>
                    <a:pt x="115951" y="100992"/>
                  </a:lnTo>
                  <a:lnTo>
                    <a:pt x="115951" y="99898"/>
                  </a:lnTo>
                  <a:close/>
                </a:path>
                <a:path w="201930" h="320675">
                  <a:moveTo>
                    <a:pt x="102235" y="74117"/>
                  </a:moveTo>
                  <a:lnTo>
                    <a:pt x="92311" y="74429"/>
                  </a:lnTo>
                  <a:lnTo>
                    <a:pt x="86985" y="74941"/>
                  </a:lnTo>
                  <a:lnTo>
                    <a:pt x="86995" y="100811"/>
                  </a:lnTo>
                  <a:lnTo>
                    <a:pt x="91467" y="100222"/>
                  </a:lnTo>
                  <a:lnTo>
                    <a:pt x="100711" y="99898"/>
                  </a:lnTo>
                  <a:lnTo>
                    <a:pt x="115951" y="99898"/>
                  </a:lnTo>
                  <a:lnTo>
                    <a:pt x="115951" y="74788"/>
                  </a:lnTo>
                  <a:lnTo>
                    <a:pt x="115089" y="74670"/>
                  </a:lnTo>
                  <a:lnTo>
                    <a:pt x="102235" y="74117"/>
                  </a:lnTo>
                  <a:close/>
                </a:path>
                <a:path w="201930" h="320675">
                  <a:moveTo>
                    <a:pt x="115951" y="0"/>
                  </a:moveTo>
                  <a:lnTo>
                    <a:pt x="83820" y="0"/>
                  </a:lnTo>
                  <a:lnTo>
                    <a:pt x="85155" y="15408"/>
                  </a:lnTo>
                  <a:lnTo>
                    <a:pt x="86121" y="33140"/>
                  </a:lnTo>
                  <a:lnTo>
                    <a:pt x="86731" y="53235"/>
                  </a:lnTo>
                  <a:lnTo>
                    <a:pt x="86985" y="74941"/>
                  </a:lnTo>
                  <a:lnTo>
                    <a:pt x="92311" y="74429"/>
                  </a:lnTo>
                  <a:lnTo>
                    <a:pt x="102235" y="74117"/>
                  </a:lnTo>
                  <a:lnTo>
                    <a:pt x="115951" y="74117"/>
                  </a:lnTo>
                  <a:lnTo>
                    <a:pt x="115951" y="0"/>
                  </a:lnTo>
                  <a:close/>
                </a:path>
                <a:path w="201930" h="320675">
                  <a:moveTo>
                    <a:pt x="115951" y="74117"/>
                  </a:moveTo>
                  <a:lnTo>
                    <a:pt x="102235" y="74117"/>
                  </a:lnTo>
                  <a:lnTo>
                    <a:pt x="115089" y="74670"/>
                  </a:lnTo>
                  <a:lnTo>
                    <a:pt x="115951" y="74788"/>
                  </a:lnTo>
                  <a:lnTo>
                    <a:pt x="115951" y="74117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9" name="object 1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286990" y="7641666"/>
              <a:ext cx="153162" cy="171589"/>
            </a:xfrm>
            <a:prstGeom prst="rect">
              <a:avLst/>
            </a:prstGeom>
          </p:spPr>
        </p:pic>
      </p:grpSp>
      <p:sp>
        <p:nvSpPr>
          <p:cNvPr id="130" name="object 130"/>
          <p:cNvSpPr/>
          <p:nvPr/>
        </p:nvSpPr>
        <p:spPr>
          <a:xfrm>
            <a:off x="10326116" y="5201920"/>
            <a:ext cx="19897" cy="4233"/>
          </a:xfrm>
          <a:custGeom>
            <a:avLst/>
            <a:gdLst/>
            <a:ahLst/>
            <a:cxnLst/>
            <a:rect l="l" t="t" r="r" b="b"/>
            <a:pathLst>
              <a:path w="29844" h="6350">
                <a:moveTo>
                  <a:pt x="0" y="6350"/>
                </a:moveTo>
                <a:lnTo>
                  <a:pt x="29845" y="6350"/>
                </a:lnTo>
                <a:lnTo>
                  <a:pt x="29845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10399692" y="5201920"/>
            <a:ext cx="21589" cy="4233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0" y="6350"/>
                </a:moveTo>
                <a:lnTo>
                  <a:pt x="31882" y="6350"/>
                </a:lnTo>
                <a:lnTo>
                  <a:pt x="3188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10326116" y="519599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845" y="8889"/>
                </a:lnTo>
                <a:lnTo>
                  <a:pt x="2984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10399692" y="5195993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1112" y="8889"/>
                </a:lnTo>
                <a:lnTo>
                  <a:pt x="3111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10326116" y="519006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845" y="8889"/>
                </a:lnTo>
                <a:lnTo>
                  <a:pt x="2984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10399692" y="5190067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0535" y="8889"/>
                </a:lnTo>
                <a:lnTo>
                  <a:pt x="3053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10326116" y="5183294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59">
                <a:moveTo>
                  <a:pt x="0" y="10159"/>
                </a:moveTo>
                <a:lnTo>
                  <a:pt x="29845" y="10159"/>
                </a:lnTo>
                <a:lnTo>
                  <a:pt x="2984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10399691" y="5183294"/>
            <a:ext cx="20320" cy="6773"/>
          </a:xfrm>
          <a:custGeom>
            <a:avLst/>
            <a:gdLst/>
            <a:ahLst/>
            <a:cxnLst/>
            <a:rect l="l" t="t" r="r" b="b"/>
            <a:pathLst>
              <a:path w="30480" h="10159">
                <a:moveTo>
                  <a:pt x="0" y="10159"/>
                </a:moveTo>
                <a:lnTo>
                  <a:pt x="30275" y="10159"/>
                </a:lnTo>
                <a:lnTo>
                  <a:pt x="3027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10326116" y="5176520"/>
            <a:ext cx="19897" cy="6773"/>
          </a:xfrm>
          <a:custGeom>
            <a:avLst/>
            <a:gdLst/>
            <a:ahLst/>
            <a:cxnLst/>
            <a:rect l="l" t="t" r="r" b="b"/>
            <a:pathLst>
              <a:path w="29844" h="10159">
                <a:moveTo>
                  <a:pt x="0" y="10160"/>
                </a:moveTo>
                <a:lnTo>
                  <a:pt x="29845" y="10160"/>
                </a:lnTo>
                <a:lnTo>
                  <a:pt x="2984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10399691" y="5176520"/>
            <a:ext cx="20320" cy="6773"/>
          </a:xfrm>
          <a:custGeom>
            <a:avLst/>
            <a:gdLst/>
            <a:ahLst/>
            <a:cxnLst/>
            <a:rect l="l" t="t" r="r" b="b"/>
            <a:pathLst>
              <a:path w="30480" h="10159">
                <a:moveTo>
                  <a:pt x="0" y="10160"/>
                </a:moveTo>
                <a:lnTo>
                  <a:pt x="30127" y="10160"/>
                </a:lnTo>
                <a:lnTo>
                  <a:pt x="3012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10326116" y="5168900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30"/>
                </a:moveTo>
                <a:lnTo>
                  <a:pt x="29845" y="11430"/>
                </a:lnTo>
                <a:lnTo>
                  <a:pt x="2984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10399691" y="5168900"/>
            <a:ext cx="20320" cy="7620"/>
          </a:xfrm>
          <a:custGeom>
            <a:avLst/>
            <a:gdLst/>
            <a:ahLst/>
            <a:cxnLst/>
            <a:rect l="l" t="t" r="r" b="b"/>
            <a:pathLst>
              <a:path w="30480" h="11429">
                <a:moveTo>
                  <a:pt x="0" y="11430"/>
                </a:moveTo>
                <a:lnTo>
                  <a:pt x="29939" y="11430"/>
                </a:lnTo>
                <a:lnTo>
                  <a:pt x="2993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10326116" y="5161279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29"/>
                </a:moveTo>
                <a:lnTo>
                  <a:pt x="29845" y="11429"/>
                </a:lnTo>
                <a:lnTo>
                  <a:pt x="2984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10399692" y="5161279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29"/>
                </a:moveTo>
                <a:lnTo>
                  <a:pt x="29804" y="11429"/>
                </a:lnTo>
                <a:lnTo>
                  <a:pt x="2980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10326116" y="51553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90"/>
                </a:moveTo>
                <a:lnTo>
                  <a:pt x="29845" y="8890"/>
                </a:lnTo>
                <a:lnTo>
                  <a:pt x="2984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10324736" y="5096941"/>
            <a:ext cx="95250" cy="64347"/>
          </a:xfrm>
          <a:custGeom>
            <a:avLst/>
            <a:gdLst/>
            <a:ahLst/>
            <a:cxnLst/>
            <a:rect l="l" t="t" r="r" b="b"/>
            <a:pathLst>
              <a:path w="142875" h="96520">
                <a:moveTo>
                  <a:pt x="142278" y="0"/>
                </a:moveTo>
                <a:lnTo>
                  <a:pt x="112433" y="0"/>
                </a:lnTo>
                <a:lnTo>
                  <a:pt x="112433" y="6350"/>
                </a:lnTo>
                <a:lnTo>
                  <a:pt x="112433" y="13970"/>
                </a:lnTo>
                <a:lnTo>
                  <a:pt x="112433" y="63500"/>
                </a:lnTo>
                <a:lnTo>
                  <a:pt x="31915" y="63500"/>
                </a:lnTo>
                <a:lnTo>
                  <a:pt x="31915" y="0"/>
                </a:lnTo>
                <a:lnTo>
                  <a:pt x="0" y="0"/>
                </a:lnTo>
                <a:lnTo>
                  <a:pt x="0" y="6350"/>
                </a:lnTo>
                <a:lnTo>
                  <a:pt x="546" y="6350"/>
                </a:lnTo>
                <a:lnTo>
                  <a:pt x="546" y="13970"/>
                </a:lnTo>
                <a:lnTo>
                  <a:pt x="1003" y="13970"/>
                </a:lnTo>
                <a:lnTo>
                  <a:pt x="1003" y="22860"/>
                </a:lnTo>
                <a:lnTo>
                  <a:pt x="1435" y="22860"/>
                </a:lnTo>
                <a:lnTo>
                  <a:pt x="1435" y="33020"/>
                </a:lnTo>
                <a:lnTo>
                  <a:pt x="1752" y="33020"/>
                </a:lnTo>
                <a:lnTo>
                  <a:pt x="1752" y="44450"/>
                </a:lnTo>
                <a:lnTo>
                  <a:pt x="1879" y="44450"/>
                </a:lnTo>
                <a:lnTo>
                  <a:pt x="1879" y="55880"/>
                </a:lnTo>
                <a:lnTo>
                  <a:pt x="1943" y="63500"/>
                </a:lnTo>
                <a:lnTo>
                  <a:pt x="2019" y="78740"/>
                </a:lnTo>
                <a:lnTo>
                  <a:pt x="2070" y="85090"/>
                </a:lnTo>
                <a:lnTo>
                  <a:pt x="2070" y="87630"/>
                </a:lnTo>
                <a:lnTo>
                  <a:pt x="112433" y="87630"/>
                </a:lnTo>
                <a:lnTo>
                  <a:pt x="112433" y="96520"/>
                </a:lnTo>
                <a:lnTo>
                  <a:pt x="142214" y="96520"/>
                </a:lnTo>
                <a:lnTo>
                  <a:pt x="142214" y="87630"/>
                </a:lnTo>
                <a:lnTo>
                  <a:pt x="142265" y="85090"/>
                </a:lnTo>
                <a:lnTo>
                  <a:pt x="142278" y="78740"/>
                </a:lnTo>
                <a:lnTo>
                  <a:pt x="142278" y="63500"/>
                </a:lnTo>
                <a:lnTo>
                  <a:pt x="142278" y="6350"/>
                </a:lnTo>
                <a:lnTo>
                  <a:pt x="142278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6" name="object 14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454047" y="5094444"/>
            <a:ext cx="102023" cy="114393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945624" y="5451712"/>
            <a:ext cx="988017" cy="137134"/>
          </a:xfrm>
          <a:prstGeom prst="rect">
            <a:avLst/>
          </a:prstGeom>
        </p:spPr>
      </p:pic>
      <p:grpSp>
        <p:nvGrpSpPr>
          <p:cNvPr id="148" name="object 148"/>
          <p:cNvGrpSpPr/>
          <p:nvPr/>
        </p:nvGrpSpPr>
        <p:grpSpPr>
          <a:xfrm>
            <a:off x="3554070" y="5459756"/>
            <a:ext cx="568113" cy="118957"/>
            <a:chOff x="5331104" y="8189633"/>
            <a:chExt cx="852169" cy="178435"/>
          </a:xfrm>
        </p:grpSpPr>
        <p:pic>
          <p:nvPicPr>
            <p:cNvPr id="149" name="object 1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31104" y="8189633"/>
              <a:ext cx="98958" cy="177126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69280" y="8190268"/>
              <a:ext cx="119372" cy="177761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21362" y="8190268"/>
              <a:ext cx="114477" cy="176491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72492" y="8190268"/>
              <a:ext cx="114477" cy="176491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18771" y="8190268"/>
              <a:ext cx="123418" cy="176491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84214" y="8189633"/>
              <a:ext cx="98958" cy="177126"/>
            </a:xfrm>
            <a:prstGeom prst="rect">
              <a:avLst/>
            </a:prstGeom>
          </p:spPr>
        </p:pic>
      </p:grpSp>
      <p:sp>
        <p:nvSpPr>
          <p:cNvPr id="155" name="object 155"/>
          <p:cNvSpPr/>
          <p:nvPr/>
        </p:nvSpPr>
        <p:spPr>
          <a:xfrm>
            <a:off x="4154915" y="5557520"/>
            <a:ext cx="22437" cy="41910"/>
          </a:xfrm>
          <a:custGeom>
            <a:avLst/>
            <a:gdLst/>
            <a:ahLst/>
            <a:cxnLst/>
            <a:rect l="l" t="t" r="r" b="b"/>
            <a:pathLst>
              <a:path w="33654" h="62865">
                <a:moveTo>
                  <a:pt x="20828" y="0"/>
                </a:moveTo>
                <a:lnTo>
                  <a:pt x="12674" y="0"/>
                </a:lnTo>
                <a:lnTo>
                  <a:pt x="9271" y="850"/>
                </a:lnTo>
                <a:lnTo>
                  <a:pt x="6070" y="3238"/>
                </a:lnTo>
                <a:lnTo>
                  <a:pt x="2806" y="5372"/>
                </a:lnTo>
                <a:lnTo>
                  <a:pt x="635" y="8115"/>
                </a:lnTo>
                <a:lnTo>
                  <a:pt x="0" y="12166"/>
                </a:lnTo>
                <a:lnTo>
                  <a:pt x="0" y="24130"/>
                </a:lnTo>
                <a:lnTo>
                  <a:pt x="16687" y="24130"/>
                </a:lnTo>
                <a:lnTo>
                  <a:pt x="16687" y="28194"/>
                </a:lnTo>
                <a:lnTo>
                  <a:pt x="2540" y="55156"/>
                </a:lnTo>
                <a:lnTo>
                  <a:pt x="584" y="57619"/>
                </a:lnTo>
                <a:lnTo>
                  <a:pt x="31635" y="34353"/>
                </a:lnTo>
                <a:lnTo>
                  <a:pt x="33375" y="19799"/>
                </a:lnTo>
                <a:lnTo>
                  <a:pt x="33375" y="13716"/>
                </a:lnTo>
                <a:lnTo>
                  <a:pt x="31394" y="8813"/>
                </a:lnTo>
                <a:lnTo>
                  <a:pt x="28295" y="5334"/>
                </a:lnTo>
                <a:lnTo>
                  <a:pt x="24917" y="1778"/>
                </a:lnTo>
                <a:lnTo>
                  <a:pt x="20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56" name="object 156"/>
          <p:cNvGrpSpPr/>
          <p:nvPr/>
        </p:nvGrpSpPr>
        <p:grpSpPr>
          <a:xfrm>
            <a:off x="4252739" y="5460179"/>
            <a:ext cx="230293" cy="118533"/>
            <a:chOff x="6379108" y="8190268"/>
            <a:chExt cx="345440" cy="177800"/>
          </a:xfrm>
        </p:grpSpPr>
        <p:pic>
          <p:nvPicPr>
            <p:cNvPr id="157" name="object 1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549229" y="8243595"/>
              <a:ext cx="113254" cy="124434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79108" y="8190268"/>
              <a:ext cx="135331" cy="177761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702349" y="8360410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22225" h="6350">
                  <a:moveTo>
                    <a:pt x="0" y="6350"/>
                  </a:moveTo>
                  <a:lnTo>
                    <a:pt x="22047" y="6350"/>
                  </a:lnTo>
                  <a:lnTo>
                    <a:pt x="22047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60" name="object 160"/>
          <p:cNvSpPr/>
          <p:nvPr/>
        </p:nvSpPr>
        <p:spPr>
          <a:xfrm>
            <a:off x="4522682" y="5573606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3434" y="6350"/>
                </a:lnTo>
                <a:lnTo>
                  <a:pt x="2343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4468233" y="5567679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0" y="8889"/>
                </a:moveTo>
                <a:lnTo>
                  <a:pt x="22047" y="8889"/>
                </a:lnTo>
                <a:lnTo>
                  <a:pt x="22047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/>
          <p:nvPr/>
        </p:nvSpPr>
        <p:spPr>
          <a:xfrm>
            <a:off x="4522681" y="5567679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694" y="8889"/>
                </a:lnTo>
                <a:lnTo>
                  <a:pt x="2269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/>
          <p:nvPr/>
        </p:nvSpPr>
        <p:spPr>
          <a:xfrm>
            <a:off x="4468233" y="5560906"/>
            <a:ext cx="14817" cy="6773"/>
          </a:xfrm>
          <a:custGeom>
            <a:avLst/>
            <a:gdLst/>
            <a:ahLst/>
            <a:cxnLst/>
            <a:rect l="l" t="t" r="r" b="b"/>
            <a:pathLst>
              <a:path w="22225" h="10159">
                <a:moveTo>
                  <a:pt x="0" y="10160"/>
                </a:moveTo>
                <a:lnTo>
                  <a:pt x="22047" y="10160"/>
                </a:lnTo>
                <a:lnTo>
                  <a:pt x="2204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4522681" y="5560906"/>
            <a:ext cx="15240" cy="6773"/>
          </a:xfrm>
          <a:custGeom>
            <a:avLst/>
            <a:gdLst/>
            <a:ahLst/>
            <a:cxnLst/>
            <a:rect l="l" t="t" r="r" b="b"/>
            <a:pathLst>
              <a:path w="22859" h="10159">
                <a:moveTo>
                  <a:pt x="0" y="10160"/>
                </a:moveTo>
                <a:lnTo>
                  <a:pt x="22363" y="10160"/>
                </a:lnTo>
                <a:lnTo>
                  <a:pt x="223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/>
          <p:nvPr/>
        </p:nvSpPr>
        <p:spPr>
          <a:xfrm>
            <a:off x="4468233" y="5555827"/>
            <a:ext cx="14817" cy="5080"/>
          </a:xfrm>
          <a:custGeom>
            <a:avLst/>
            <a:gdLst/>
            <a:ahLst/>
            <a:cxnLst/>
            <a:rect l="l" t="t" r="r" b="b"/>
            <a:pathLst>
              <a:path w="22225" h="7620">
                <a:moveTo>
                  <a:pt x="0" y="7619"/>
                </a:moveTo>
                <a:lnTo>
                  <a:pt x="22047" y="7619"/>
                </a:lnTo>
                <a:lnTo>
                  <a:pt x="2204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/>
          <p:nvPr/>
        </p:nvSpPr>
        <p:spPr>
          <a:xfrm>
            <a:off x="4522681" y="5555827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274" y="7619"/>
                </a:lnTo>
                <a:lnTo>
                  <a:pt x="2227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/>
          <p:nvPr/>
        </p:nvSpPr>
        <p:spPr>
          <a:xfrm>
            <a:off x="4468233" y="5549900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0" y="8889"/>
                </a:moveTo>
                <a:lnTo>
                  <a:pt x="22047" y="8889"/>
                </a:lnTo>
                <a:lnTo>
                  <a:pt x="22047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/>
          <p:nvPr/>
        </p:nvSpPr>
        <p:spPr>
          <a:xfrm>
            <a:off x="4522682" y="5549900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0" y="8889"/>
                </a:moveTo>
                <a:lnTo>
                  <a:pt x="22154" y="8889"/>
                </a:lnTo>
                <a:lnTo>
                  <a:pt x="2215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/>
          <p:nvPr/>
        </p:nvSpPr>
        <p:spPr>
          <a:xfrm>
            <a:off x="4468233" y="5544820"/>
            <a:ext cx="14817" cy="5080"/>
          </a:xfrm>
          <a:custGeom>
            <a:avLst/>
            <a:gdLst/>
            <a:ahLst/>
            <a:cxnLst/>
            <a:rect l="l" t="t" r="r" b="b"/>
            <a:pathLst>
              <a:path w="22225" h="7620">
                <a:moveTo>
                  <a:pt x="0" y="7620"/>
                </a:moveTo>
                <a:lnTo>
                  <a:pt x="22047" y="7620"/>
                </a:lnTo>
                <a:lnTo>
                  <a:pt x="220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0" name="object 170"/>
          <p:cNvSpPr/>
          <p:nvPr/>
        </p:nvSpPr>
        <p:spPr>
          <a:xfrm>
            <a:off x="4522682" y="5544820"/>
            <a:ext cx="14817" cy="5080"/>
          </a:xfrm>
          <a:custGeom>
            <a:avLst/>
            <a:gdLst/>
            <a:ahLst/>
            <a:cxnLst/>
            <a:rect l="l" t="t" r="r" b="b"/>
            <a:pathLst>
              <a:path w="22225" h="7620">
                <a:moveTo>
                  <a:pt x="0" y="7620"/>
                </a:moveTo>
                <a:lnTo>
                  <a:pt x="22074" y="7620"/>
                </a:lnTo>
                <a:lnTo>
                  <a:pt x="2207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4468233" y="5539739"/>
            <a:ext cx="14817" cy="5080"/>
          </a:xfrm>
          <a:custGeom>
            <a:avLst/>
            <a:gdLst/>
            <a:ahLst/>
            <a:cxnLst/>
            <a:rect l="l" t="t" r="r" b="b"/>
            <a:pathLst>
              <a:path w="22225" h="7620">
                <a:moveTo>
                  <a:pt x="0" y="7620"/>
                </a:moveTo>
                <a:lnTo>
                  <a:pt x="22047" y="7620"/>
                </a:lnTo>
                <a:lnTo>
                  <a:pt x="220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/>
          <p:nvPr/>
        </p:nvSpPr>
        <p:spPr>
          <a:xfrm>
            <a:off x="4467302" y="5496568"/>
            <a:ext cx="70273" cy="48260"/>
          </a:xfrm>
          <a:custGeom>
            <a:avLst/>
            <a:gdLst/>
            <a:ahLst/>
            <a:cxnLst/>
            <a:rect l="l" t="t" r="r" b="b"/>
            <a:pathLst>
              <a:path w="105409" h="72390">
                <a:moveTo>
                  <a:pt x="105105" y="0"/>
                </a:moveTo>
                <a:lnTo>
                  <a:pt x="83070" y="0"/>
                </a:lnTo>
                <a:lnTo>
                  <a:pt x="83070" y="6350"/>
                </a:lnTo>
                <a:lnTo>
                  <a:pt x="83070" y="13970"/>
                </a:lnTo>
                <a:lnTo>
                  <a:pt x="83070" y="25400"/>
                </a:lnTo>
                <a:lnTo>
                  <a:pt x="83070" y="33020"/>
                </a:lnTo>
                <a:lnTo>
                  <a:pt x="83070" y="46990"/>
                </a:lnTo>
                <a:lnTo>
                  <a:pt x="23444" y="46990"/>
                </a:lnTo>
                <a:lnTo>
                  <a:pt x="2344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939" y="13970"/>
                </a:lnTo>
                <a:lnTo>
                  <a:pt x="939" y="25400"/>
                </a:lnTo>
                <a:lnTo>
                  <a:pt x="1143" y="25400"/>
                </a:lnTo>
                <a:lnTo>
                  <a:pt x="1143" y="33020"/>
                </a:lnTo>
                <a:lnTo>
                  <a:pt x="1231" y="46990"/>
                </a:lnTo>
                <a:lnTo>
                  <a:pt x="1282" y="49530"/>
                </a:lnTo>
                <a:lnTo>
                  <a:pt x="1333" y="58420"/>
                </a:lnTo>
                <a:lnTo>
                  <a:pt x="1397" y="64770"/>
                </a:lnTo>
                <a:lnTo>
                  <a:pt x="83070" y="64770"/>
                </a:lnTo>
                <a:lnTo>
                  <a:pt x="83070" y="72390"/>
                </a:lnTo>
                <a:lnTo>
                  <a:pt x="105105" y="72390"/>
                </a:lnTo>
                <a:lnTo>
                  <a:pt x="105105" y="6350"/>
                </a:lnTo>
                <a:lnTo>
                  <a:pt x="105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73" name="object 17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568300" y="5495730"/>
            <a:ext cx="67970" cy="82109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4652527" y="5496568"/>
            <a:ext cx="190500" cy="81280"/>
          </a:xfrm>
          <a:custGeom>
            <a:avLst/>
            <a:gdLst/>
            <a:ahLst/>
            <a:cxnLst/>
            <a:rect l="l" t="t" r="r" b="b"/>
            <a:pathLst>
              <a:path w="285750" h="121920">
                <a:moveTo>
                  <a:pt x="111506" y="0"/>
                </a:moveTo>
                <a:lnTo>
                  <a:pt x="0" y="0"/>
                </a:lnTo>
                <a:lnTo>
                  <a:pt x="0" y="17780"/>
                </a:lnTo>
                <a:lnTo>
                  <a:pt x="44704" y="17780"/>
                </a:lnTo>
                <a:lnTo>
                  <a:pt x="44704" y="121920"/>
                </a:lnTo>
                <a:lnTo>
                  <a:pt x="66776" y="121920"/>
                </a:lnTo>
                <a:lnTo>
                  <a:pt x="66776" y="17780"/>
                </a:lnTo>
                <a:lnTo>
                  <a:pt x="111506" y="17780"/>
                </a:lnTo>
                <a:lnTo>
                  <a:pt x="111506" y="0"/>
                </a:lnTo>
                <a:close/>
              </a:path>
              <a:path w="285750" h="121920">
                <a:moveTo>
                  <a:pt x="219862" y="38112"/>
                </a:moveTo>
                <a:lnTo>
                  <a:pt x="136410" y="38112"/>
                </a:lnTo>
                <a:lnTo>
                  <a:pt x="136410" y="55892"/>
                </a:lnTo>
                <a:lnTo>
                  <a:pt x="219862" y="55892"/>
                </a:lnTo>
                <a:lnTo>
                  <a:pt x="219862" y="38112"/>
                </a:lnTo>
                <a:close/>
              </a:path>
              <a:path w="285750" h="121920">
                <a:moveTo>
                  <a:pt x="285635" y="116840"/>
                </a:moveTo>
                <a:lnTo>
                  <a:pt x="261480" y="116840"/>
                </a:lnTo>
                <a:lnTo>
                  <a:pt x="261480" y="121920"/>
                </a:lnTo>
                <a:lnTo>
                  <a:pt x="285635" y="121920"/>
                </a:lnTo>
                <a:lnTo>
                  <a:pt x="285635" y="116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4899397" y="5574453"/>
            <a:ext cx="16087" cy="3387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0" y="5080"/>
                </a:moveTo>
                <a:lnTo>
                  <a:pt x="23983" y="5080"/>
                </a:lnTo>
                <a:lnTo>
                  <a:pt x="23983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/>
          <p:nvPr/>
        </p:nvSpPr>
        <p:spPr>
          <a:xfrm>
            <a:off x="4827312" y="5570220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3458" y="6350"/>
                </a:lnTo>
                <a:lnTo>
                  <a:pt x="2345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/>
          <p:nvPr/>
        </p:nvSpPr>
        <p:spPr>
          <a:xfrm>
            <a:off x="4899398" y="5570220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3175" y="6350"/>
                </a:lnTo>
                <a:lnTo>
                  <a:pt x="23175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4827638" y="556429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89"/>
                </a:moveTo>
                <a:lnTo>
                  <a:pt x="22968" y="8889"/>
                </a:lnTo>
                <a:lnTo>
                  <a:pt x="2296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/>
          <p:nvPr/>
        </p:nvSpPr>
        <p:spPr>
          <a:xfrm>
            <a:off x="4899397" y="556429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814" y="8889"/>
                </a:lnTo>
                <a:lnTo>
                  <a:pt x="2281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4827727" y="555921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34" y="7619"/>
                </a:lnTo>
                <a:lnTo>
                  <a:pt x="2283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/>
          <p:nvPr/>
        </p:nvSpPr>
        <p:spPr>
          <a:xfrm>
            <a:off x="4899397" y="555921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31" y="7619"/>
                </a:lnTo>
                <a:lnTo>
                  <a:pt x="22831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/>
          <p:nvPr/>
        </p:nvSpPr>
        <p:spPr>
          <a:xfrm>
            <a:off x="4827792" y="555413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736" y="7620"/>
                </a:lnTo>
                <a:lnTo>
                  <a:pt x="2273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4899397" y="555413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690" y="7620"/>
                </a:lnTo>
                <a:lnTo>
                  <a:pt x="2269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4827831" y="554905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679" y="7620"/>
                </a:lnTo>
                <a:lnTo>
                  <a:pt x="2267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4899397" y="554905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600" y="7620"/>
                </a:lnTo>
                <a:lnTo>
                  <a:pt x="226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4827850" y="5543127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650" y="8889"/>
                </a:lnTo>
                <a:lnTo>
                  <a:pt x="226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4899397" y="5543127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618" y="8889"/>
                </a:lnTo>
                <a:lnTo>
                  <a:pt x="2261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/>
          <p:nvPr/>
        </p:nvSpPr>
        <p:spPr>
          <a:xfrm>
            <a:off x="4827854" y="5495713"/>
            <a:ext cx="15240" cy="47413"/>
          </a:xfrm>
          <a:custGeom>
            <a:avLst/>
            <a:gdLst/>
            <a:ahLst/>
            <a:cxnLst/>
            <a:rect l="l" t="t" r="r" b="b"/>
            <a:pathLst>
              <a:path w="22859" h="71120">
                <a:moveTo>
                  <a:pt x="0" y="71119"/>
                </a:moveTo>
                <a:lnTo>
                  <a:pt x="22644" y="71119"/>
                </a:lnTo>
                <a:lnTo>
                  <a:pt x="22644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9" name="object 189"/>
          <p:cNvSpPr/>
          <p:nvPr/>
        </p:nvSpPr>
        <p:spPr>
          <a:xfrm>
            <a:off x="4899397" y="5495713"/>
            <a:ext cx="15240" cy="47413"/>
          </a:xfrm>
          <a:custGeom>
            <a:avLst/>
            <a:gdLst/>
            <a:ahLst/>
            <a:cxnLst/>
            <a:rect l="l" t="t" r="r" b="b"/>
            <a:pathLst>
              <a:path w="22859" h="71120">
                <a:moveTo>
                  <a:pt x="0" y="71119"/>
                </a:moveTo>
                <a:lnTo>
                  <a:pt x="22656" y="71119"/>
                </a:lnTo>
                <a:lnTo>
                  <a:pt x="22656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/>
          <p:nvPr/>
        </p:nvSpPr>
        <p:spPr>
          <a:xfrm>
            <a:off x="4827820" y="5484706"/>
            <a:ext cx="15240" cy="11007"/>
          </a:xfrm>
          <a:custGeom>
            <a:avLst/>
            <a:gdLst/>
            <a:ahLst/>
            <a:cxnLst/>
            <a:rect l="l" t="t" r="r" b="b"/>
            <a:pathLst>
              <a:path w="22859" h="16509">
                <a:moveTo>
                  <a:pt x="0" y="16510"/>
                </a:moveTo>
                <a:lnTo>
                  <a:pt x="22694" y="16510"/>
                </a:lnTo>
                <a:lnTo>
                  <a:pt x="22694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1" name="object 191"/>
          <p:cNvSpPr/>
          <p:nvPr/>
        </p:nvSpPr>
        <p:spPr>
          <a:xfrm>
            <a:off x="4899397" y="5484706"/>
            <a:ext cx="15240" cy="11007"/>
          </a:xfrm>
          <a:custGeom>
            <a:avLst/>
            <a:gdLst/>
            <a:ahLst/>
            <a:cxnLst/>
            <a:rect l="l" t="t" r="r" b="b"/>
            <a:pathLst>
              <a:path w="22859" h="16509">
                <a:moveTo>
                  <a:pt x="0" y="16510"/>
                </a:moveTo>
                <a:lnTo>
                  <a:pt x="22628" y="16510"/>
                </a:lnTo>
                <a:lnTo>
                  <a:pt x="22628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/>
          <p:nvPr/>
        </p:nvSpPr>
        <p:spPr>
          <a:xfrm>
            <a:off x="4827773" y="5479627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766" y="7619"/>
                </a:lnTo>
                <a:lnTo>
                  <a:pt x="2276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3" name="object 193"/>
          <p:cNvSpPr/>
          <p:nvPr/>
        </p:nvSpPr>
        <p:spPr>
          <a:xfrm>
            <a:off x="4899397" y="5479627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630" y="7619"/>
                </a:lnTo>
                <a:lnTo>
                  <a:pt x="2263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4" name="object 194"/>
          <p:cNvSpPr/>
          <p:nvPr/>
        </p:nvSpPr>
        <p:spPr>
          <a:xfrm>
            <a:off x="4827719" y="5474546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46" y="7619"/>
                </a:lnTo>
                <a:lnTo>
                  <a:pt x="2284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5" name="object 195"/>
          <p:cNvSpPr/>
          <p:nvPr/>
        </p:nvSpPr>
        <p:spPr>
          <a:xfrm>
            <a:off x="4899397" y="5474546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788" y="7619"/>
                </a:lnTo>
                <a:lnTo>
                  <a:pt x="22788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6" name="object 196"/>
          <p:cNvSpPr/>
          <p:nvPr/>
        </p:nvSpPr>
        <p:spPr>
          <a:xfrm>
            <a:off x="4827674" y="5473700"/>
            <a:ext cx="15663" cy="847"/>
          </a:xfrm>
          <a:custGeom>
            <a:avLst/>
            <a:gdLst/>
            <a:ahLst/>
            <a:cxnLst/>
            <a:rect l="l" t="t" r="r" b="b"/>
            <a:pathLst>
              <a:path w="23495" h="1270">
                <a:moveTo>
                  <a:pt x="0" y="1269"/>
                </a:moveTo>
                <a:lnTo>
                  <a:pt x="22914" y="1269"/>
                </a:lnTo>
                <a:lnTo>
                  <a:pt x="2291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7" name="object 197"/>
          <p:cNvSpPr/>
          <p:nvPr/>
        </p:nvSpPr>
        <p:spPr>
          <a:xfrm>
            <a:off x="4826957" y="5461008"/>
            <a:ext cx="88477" cy="13547"/>
          </a:xfrm>
          <a:custGeom>
            <a:avLst/>
            <a:gdLst/>
            <a:ahLst/>
            <a:cxnLst/>
            <a:rect l="l" t="t" r="r" b="b"/>
            <a:pathLst>
              <a:path w="132715" h="20320">
                <a:moveTo>
                  <a:pt x="132435" y="0"/>
                </a:moveTo>
                <a:lnTo>
                  <a:pt x="0" y="0"/>
                </a:lnTo>
                <a:lnTo>
                  <a:pt x="0" y="5080"/>
                </a:lnTo>
                <a:lnTo>
                  <a:pt x="685" y="5080"/>
                </a:lnTo>
                <a:lnTo>
                  <a:pt x="685" y="11430"/>
                </a:lnTo>
                <a:lnTo>
                  <a:pt x="1003" y="11430"/>
                </a:lnTo>
                <a:lnTo>
                  <a:pt x="1003" y="19050"/>
                </a:lnTo>
                <a:lnTo>
                  <a:pt x="108661" y="19050"/>
                </a:lnTo>
                <a:lnTo>
                  <a:pt x="108661" y="20320"/>
                </a:lnTo>
                <a:lnTo>
                  <a:pt x="131572" y="20320"/>
                </a:lnTo>
                <a:lnTo>
                  <a:pt x="131572" y="19050"/>
                </a:lnTo>
                <a:lnTo>
                  <a:pt x="131648" y="11430"/>
                </a:lnTo>
                <a:lnTo>
                  <a:pt x="131775" y="11430"/>
                </a:lnTo>
                <a:lnTo>
                  <a:pt x="131775" y="5080"/>
                </a:lnTo>
                <a:lnTo>
                  <a:pt x="132435" y="5080"/>
                </a:lnTo>
                <a:lnTo>
                  <a:pt x="13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98" name="object 19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946159" y="5495730"/>
            <a:ext cx="71560" cy="82956"/>
          </a:xfrm>
          <a:prstGeom prst="rect">
            <a:avLst/>
          </a:prstGeom>
        </p:spPr>
      </p:pic>
      <p:grpSp>
        <p:nvGrpSpPr>
          <p:cNvPr id="199" name="object 199"/>
          <p:cNvGrpSpPr/>
          <p:nvPr/>
        </p:nvGrpSpPr>
        <p:grpSpPr>
          <a:xfrm>
            <a:off x="5036067" y="5453947"/>
            <a:ext cx="679873" cy="162983"/>
            <a:chOff x="7554100" y="8180920"/>
            <a:chExt cx="1019810" cy="244475"/>
          </a:xfrm>
        </p:grpSpPr>
        <p:sp>
          <p:nvSpPr>
            <p:cNvPr id="200" name="object 200"/>
            <p:cNvSpPr/>
            <p:nvPr/>
          </p:nvSpPr>
          <p:spPr>
            <a:xfrm>
              <a:off x="7554100" y="8244852"/>
              <a:ext cx="111760" cy="121920"/>
            </a:xfrm>
            <a:custGeom>
              <a:avLst/>
              <a:gdLst/>
              <a:ahLst/>
              <a:cxnLst/>
              <a:rect l="l" t="t" r="r" b="b"/>
              <a:pathLst>
                <a:path w="111759" h="121920">
                  <a:moveTo>
                    <a:pt x="11150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4704" y="17780"/>
                  </a:lnTo>
                  <a:lnTo>
                    <a:pt x="44704" y="121920"/>
                  </a:lnTo>
                  <a:lnTo>
                    <a:pt x="66776" y="121920"/>
                  </a:lnTo>
                  <a:lnTo>
                    <a:pt x="66776" y="17780"/>
                  </a:lnTo>
                  <a:lnTo>
                    <a:pt x="111506" y="17780"/>
                  </a:lnTo>
                  <a:lnTo>
                    <a:pt x="1115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1" name="object 20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92288" y="8243595"/>
              <a:ext cx="107340" cy="124434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31912" y="8243595"/>
              <a:ext cx="115671" cy="181559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978096" y="8180920"/>
              <a:ext cx="114239" cy="187109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113878" y="8244865"/>
              <a:ext cx="120421" cy="180289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56092" y="8243595"/>
              <a:ext cx="115671" cy="181559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8409115" y="8244852"/>
              <a:ext cx="164465" cy="154305"/>
            </a:xfrm>
            <a:custGeom>
              <a:avLst/>
              <a:gdLst/>
              <a:ahLst/>
              <a:cxnLst/>
              <a:rect l="l" t="t" r="r" b="b"/>
              <a:pathLst>
                <a:path w="164465" h="154304">
                  <a:moveTo>
                    <a:pt x="91490" y="0"/>
                  </a:moveTo>
                  <a:lnTo>
                    <a:pt x="863" y="0"/>
                  </a:lnTo>
                  <a:lnTo>
                    <a:pt x="863" y="19050"/>
                  </a:lnTo>
                  <a:lnTo>
                    <a:pt x="863" y="93980"/>
                  </a:lnTo>
                  <a:lnTo>
                    <a:pt x="647" y="93980"/>
                  </a:lnTo>
                  <a:lnTo>
                    <a:pt x="647" y="100330"/>
                  </a:lnTo>
                  <a:lnTo>
                    <a:pt x="584" y="107950"/>
                  </a:lnTo>
                  <a:lnTo>
                    <a:pt x="698" y="114300"/>
                  </a:lnTo>
                  <a:lnTo>
                    <a:pt x="457" y="114300"/>
                  </a:lnTo>
                  <a:lnTo>
                    <a:pt x="457" y="118110"/>
                  </a:lnTo>
                  <a:lnTo>
                    <a:pt x="0" y="118110"/>
                  </a:lnTo>
                  <a:lnTo>
                    <a:pt x="0" y="121920"/>
                  </a:lnTo>
                  <a:lnTo>
                    <a:pt x="22910" y="121920"/>
                  </a:lnTo>
                  <a:lnTo>
                    <a:pt x="22910" y="118110"/>
                  </a:lnTo>
                  <a:lnTo>
                    <a:pt x="22910" y="114300"/>
                  </a:lnTo>
                  <a:lnTo>
                    <a:pt x="22910" y="107950"/>
                  </a:lnTo>
                  <a:lnTo>
                    <a:pt x="22910" y="100330"/>
                  </a:lnTo>
                  <a:lnTo>
                    <a:pt x="22910" y="93980"/>
                  </a:lnTo>
                  <a:lnTo>
                    <a:pt x="22910" y="19050"/>
                  </a:lnTo>
                  <a:lnTo>
                    <a:pt x="91490" y="19050"/>
                  </a:lnTo>
                  <a:lnTo>
                    <a:pt x="91490" y="0"/>
                  </a:lnTo>
                  <a:close/>
                </a:path>
                <a:path w="164465" h="154304">
                  <a:moveTo>
                    <a:pt x="164223" y="105143"/>
                  </a:moveTo>
                  <a:lnTo>
                    <a:pt x="162242" y="100241"/>
                  </a:lnTo>
                  <a:lnTo>
                    <a:pt x="159143" y="96761"/>
                  </a:lnTo>
                  <a:lnTo>
                    <a:pt x="155765" y="93205"/>
                  </a:lnTo>
                  <a:lnTo>
                    <a:pt x="151676" y="91427"/>
                  </a:lnTo>
                  <a:lnTo>
                    <a:pt x="143522" y="91427"/>
                  </a:lnTo>
                  <a:lnTo>
                    <a:pt x="140119" y="92278"/>
                  </a:lnTo>
                  <a:lnTo>
                    <a:pt x="136918" y="94665"/>
                  </a:lnTo>
                  <a:lnTo>
                    <a:pt x="133654" y="96799"/>
                  </a:lnTo>
                  <a:lnTo>
                    <a:pt x="131483" y="99542"/>
                  </a:lnTo>
                  <a:lnTo>
                    <a:pt x="130848" y="103593"/>
                  </a:lnTo>
                  <a:lnTo>
                    <a:pt x="130848" y="115557"/>
                  </a:lnTo>
                  <a:lnTo>
                    <a:pt x="147535" y="115557"/>
                  </a:lnTo>
                  <a:lnTo>
                    <a:pt x="147535" y="119621"/>
                  </a:lnTo>
                  <a:lnTo>
                    <a:pt x="133388" y="146583"/>
                  </a:lnTo>
                  <a:lnTo>
                    <a:pt x="131432" y="149047"/>
                  </a:lnTo>
                  <a:lnTo>
                    <a:pt x="162483" y="125780"/>
                  </a:lnTo>
                  <a:lnTo>
                    <a:pt x="164223" y="111226"/>
                  </a:lnTo>
                  <a:lnTo>
                    <a:pt x="164223" y="105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07" name="object 207"/>
          <p:cNvSpPr/>
          <p:nvPr/>
        </p:nvSpPr>
        <p:spPr>
          <a:xfrm>
            <a:off x="3558546" y="5796279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145" y="5079"/>
                </a:lnTo>
                <a:lnTo>
                  <a:pt x="24145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8" name="object 208"/>
          <p:cNvSpPr/>
          <p:nvPr/>
        </p:nvSpPr>
        <p:spPr>
          <a:xfrm>
            <a:off x="3631091" y="5796279"/>
            <a:ext cx="16087" cy="3387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0" y="5079"/>
                </a:moveTo>
                <a:lnTo>
                  <a:pt x="23983" y="5079"/>
                </a:lnTo>
                <a:lnTo>
                  <a:pt x="23983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9" name="object 209"/>
          <p:cNvSpPr/>
          <p:nvPr/>
        </p:nvSpPr>
        <p:spPr>
          <a:xfrm>
            <a:off x="3559005" y="5792046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49"/>
                </a:moveTo>
                <a:lnTo>
                  <a:pt x="23458" y="6349"/>
                </a:lnTo>
                <a:lnTo>
                  <a:pt x="2345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0" name="object 210"/>
          <p:cNvSpPr/>
          <p:nvPr/>
        </p:nvSpPr>
        <p:spPr>
          <a:xfrm>
            <a:off x="3631091" y="5792046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49"/>
                </a:moveTo>
                <a:lnTo>
                  <a:pt x="23175" y="6349"/>
                </a:lnTo>
                <a:lnTo>
                  <a:pt x="23175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1" name="object 211"/>
          <p:cNvSpPr/>
          <p:nvPr/>
        </p:nvSpPr>
        <p:spPr>
          <a:xfrm>
            <a:off x="3559331" y="57861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968" y="8890"/>
                </a:lnTo>
                <a:lnTo>
                  <a:pt x="2296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2" name="object 212"/>
          <p:cNvSpPr/>
          <p:nvPr/>
        </p:nvSpPr>
        <p:spPr>
          <a:xfrm>
            <a:off x="3631091" y="57861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814" y="8890"/>
                </a:lnTo>
                <a:lnTo>
                  <a:pt x="2281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3" name="object 213"/>
          <p:cNvSpPr/>
          <p:nvPr/>
        </p:nvSpPr>
        <p:spPr>
          <a:xfrm>
            <a:off x="3559420" y="5781039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0" y="7620"/>
                </a:moveTo>
                <a:lnTo>
                  <a:pt x="22834" y="7620"/>
                </a:lnTo>
                <a:lnTo>
                  <a:pt x="2283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4" name="object 214"/>
          <p:cNvSpPr/>
          <p:nvPr/>
        </p:nvSpPr>
        <p:spPr>
          <a:xfrm>
            <a:off x="3631091" y="5781039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0" y="7620"/>
                </a:moveTo>
                <a:lnTo>
                  <a:pt x="22831" y="7620"/>
                </a:lnTo>
                <a:lnTo>
                  <a:pt x="2283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5" name="object 215"/>
          <p:cNvSpPr/>
          <p:nvPr/>
        </p:nvSpPr>
        <p:spPr>
          <a:xfrm>
            <a:off x="3559486" y="5775960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0" y="7619"/>
                </a:moveTo>
                <a:lnTo>
                  <a:pt x="22736" y="7619"/>
                </a:lnTo>
                <a:lnTo>
                  <a:pt x="2273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6" name="object 216"/>
          <p:cNvSpPr/>
          <p:nvPr/>
        </p:nvSpPr>
        <p:spPr>
          <a:xfrm>
            <a:off x="3631091" y="5775960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0" y="7619"/>
                </a:moveTo>
                <a:lnTo>
                  <a:pt x="22690" y="7619"/>
                </a:lnTo>
                <a:lnTo>
                  <a:pt x="2269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7" name="object 217"/>
          <p:cNvSpPr/>
          <p:nvPr/>
        </p:nvSpPr>
        <p:spPr>
          <a:xfrm>
            <a:off x="3559524" y="5770879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0" y="7619"/>
                </a:moveTo>
                <a:lnTo>
                  <a:pt x="22679" y="7619"/>
                </a:lnTo>
                <a:lnTo>
                  <a:pt x="2267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8" name="object 218"/>
          <p:cNvSpPr/>
          <p:nvPr/>
        </p:nvSpPr>
        <p:spPr>
          <a:xfrm>
            <a:off x="3631091" y="5770879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0" y="7619"/>
                </a:moveTo>
                <a:lnTo>
                  <a:pt x="22600" y="7619"/>
                </a:lnTo>
                <a:lnTo>
                  <a:pt x="226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9" name="object 219"/>
          <p:cNvSpPr/>
          <p:nvPr/>
        </p:nvSpPr>
        <p:spPr>
          <a:xfrm>
            <a:off x="3559543" y="576495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650" y="8890"/>
                </a:lnTo>
                <a:lnTo>
                  <a:pt x="226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0" name="object 220"/>
          <p:cNvSpPr/>
          <p:nvPr/>
        </p:nvSpPr>
        <p:spPr>
          <a:xfrm>
            <a:off x="3631091" y="576495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618" y="8890"/>
                </a:lnTo>
                <a:lnTo>
                  <a:pt x="2261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1" name="object 221"/>
          <p:cNvSpPr/>
          <p:nvPr/>
        </p:nvSpPr>
        <p:spPr>
          <a:xfrm>
            <a:off x="3559547" y="5717540"/>
            <a:ext cx="15240" cy="47413"/>
          </a:xfrm>
          <a:custGeom>
            <a:avLst/>
            <a:gdLst/>
            <a:ahLst/>
            <a:cxnLst/>
            <a:rect l="l" t="t" r="r" b="b"/>
            <a:pathLst>
              <a:path w="22860" h="71120">
                <a:moveTo>
                  <a:pt x="0" y="71120"/>
                </a:moveTo>
                <a:lnTo>
                  <a:pt x="22644" y="71120"/>
                </a:lnTo>
                <a:lnTo>
                  <a:pt x="22644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2" name="object 222"/>
          <p:cNvSpPr/>
          <p:nvPr/>
        </p:nvSpPr>
        <p:spPr>
          <a:xfrm>
            <a:off x="3631091" y="5717540"/>
            <a:ext cx="15240" cy="47413"/>
          </a:xfrm>
          <a:custGeom>
            <a:avLst/>
            <a:gdLst/>
            <a:ahLst/>
            <a:cxnLst/>
            <a:rect l="l" t="t" r="r" b="b"/>
            <a:pathLst>
              <a:path w="22860" h="71120">
                <a:moveTo>
                  <a:pt x="0" y="71120"/>
                </a:moveTo>
                <a:lnTo>
                  <a:pt x="22656" y="71120"/>
                </a:lnTo>
                <a:lnTo>
                  <a:pt x="22656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3" name="object 223"/>
          <p:cNvSpPr/>
          <p:nvPr/>
        </p:nvSpPr>
        <p:spPr>
          <a:xfrm>
            <a:off x="3559514" y="5706533"/>
            <a:ext cx="15240" cy="11007"/>
          </a:xfrm>
          <a:custGeom>
            <a:avLst/>
            <a:gdLst/>
            <a:ahLst/>
            <a:cxnLst/>
            <a:rect l="l" t="t" r="r" b="b"/>
            <a:pathLst>
              <a:path w="22860" h="16509">
                <a:moveTo>
                  <a:pt x="0" y="16510"/>
                </a:moveTo>
                <a:lnTo>
                  <a:pt x="22694" y="16510"/>
                </a:lnTo>
                <a:lnTo>
                  <a:pt x="22694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4" name="object 224"/>
          <p:cNvSpPr/>
          <p:nvPr/>
        </p:nvSpPr>
        <p:spPr>
          <a:xfrm>
            <a:off x="3631091" y="5706533"/>
            <a:ext cx="15240" cy="11007"/>
          </a:xfrm>
          <a:custGeom>
            <a:avLst/>
            <a:gdLst/>
            <a:ahLst/>
            <a:cxnLst/>
            <a:rect l="l" t="t" r="r" b="b"/>
            <a:pathLst>
              <a:path w="22860" h="16509">
                <a:moveTo>
                  <a:pt x="0" y="16510"/>
                </a:moveTo>
                <a:lnTo>
                  <a:pt x="22628" y="16510"/>
                </a:lnTo>
                <a:lnTo>
                  <a:pt x="22628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5" name="object 225"/>
          <p:cNvSpPr/>
          <p:nvPr/>
        </p:nvSpPr>
        <p:spPr>
          <a:xfrm>
            <a:off x="3559466" y="570145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0" y="7620"/>
                </a:moveTo>
                <a:lnTo>
                  <a:pt x="22766" y="7620"/>
                </a:lnTo>
                <a:lnTo>
                  <a:pt x="2276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6" name="object 226"/>
          <p:cNvSpPr/>
          <p:nvPr/>
        </p:nvSpPr>
        <p:spPr>
          <a:xfrm>
            <a:off x="3631091" y="570145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0" y="7620"/>
                </a:moveTo>
                <a:lnTo>
                  <a:pt x="22630" y="7620"/>
                </a:lnTo>
                <a:lnTo>
                  <a:pt x="2263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7" name="object 227"/>
          <p:cNvSpPr/>
          <p:nvPr/>
        </p:nvSpPr>
        <p:spPr>
          <a:xfrm>
            <a:off x="3559412" y="569637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0" y="7620"/>
                </a:moveTo>
                <a:lnTo>
                  <a:pt x="22846" y="7620"/>
                </a:lnTo>
                <a:lnTo>
                  <a:pt x="2284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8" name="object 228"/>
          <p:cNvSpPr/>
          <p:nvPr/>
        </p:nvSpPr>
        <p:spPr>
          <a:xfrm>
            <a:off x="3631091" y="569637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0" y="7620"/>
                </a:moveTo>
                <a:lnTo>
                  <a:pt x="22788" y="7620"/>
                </a:lnTo>
                <a:lnTo>
                  <a:pt x="2278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9" name="object 229"/>
          <p:cNvSpPr/>
          <p:nvPr/>
        </p:nvSpPr>
        <p:spPr>
          <a:xfrm>
            <a:off x="3559367" y="5695527"/>
            <a:ext cx="15663" cy="847"/>
          </a:xfrm>
          <a:custGeom>
            <a:avLst/>
            <a:gdLst/>
            <a:ahLst/>
            <a:cxnLst/>
            <a:rect l="l" t="t" r="r" b="b"/>
            <a:pathLst>
              <a:path w="23495" h="1270">
                <a:moveTo>
                  <a:pt x="0" y="1269"/>
                </a:moveTo>
                <a:lnTo>
                  <a:pt x="22914" y="1269"/>
                </a:lnTo>
                <a:lnTo>
                  <a:pt x="2291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0" name="object 230"/>
          <p:cNvSpPr/>
          <p:nvPr/>
        </p:nvSpPr>
        <p:spPr>
          <a:xfrm>
            <a:off x="3558650" y="5682835"/>
            <a:ext cx="88477" cy="13547"/>
          </a:xfrm>
          <a:custGeom>
            <a:avLst/>
            <a:gdLst/>
            <a:ahLst/>
            <a:cxnLst/>
            <a:rect l="l" t="t" r="r" b="b"/>
            <a:pathLst>
              <a:path w="132714" h="20320">
                <a:moveTo>
                  <a:pt x="132435" y="0"/>
                </a:moveTo>
                <a:lnTo>
                  <a:pt x="0" y="0"/>
                </a:lnTo>
                <a:lnTo>
                  <a:pt x="0" y="5080"/>
                </a:lnTo>
                <a:lnTo>
                  <a:pt x="685" y="5080"/>
                </a:lnTo>
                <a:lnTo>
                  <a:pt x="685" y="11430"/>
                </a:lnTo>
                <a:lnTo>
                  <a:pt x="1003" y="11430"/>
                </a:lnTo>
                <a:lnTo>
                  <a:pt x="1003" y="19050"/>
                </a:lnTo>
                <a:lnTo>
                  <a:pt x="108648" y="19050"/>
                </a:lnTo>
                <a:lnTo>
                  <a:pt x="108648" y="20320"/>
                </a:lnTo>
                <a:lnTo>
                  <a:pt x="131572" y="20320"/>
                </a:lnTo>
                <a:lnTo>
                  <a:pt x="131572" y="19050"/>
                </a:lnTo>
                <a:lnTo>
                  <a:pt x="131648" y="11430"/>
                </a:lnTo>
                <a:lnTo>
                  <a:pt x="131775" y="11430"/>
                </a:lnTo>
                <a:lnTo>
                  <a:pt x="131775" y="5080"/>
                </a:lnTo>
                <a:lnTo>
                  <a:pt x="132435" y="5080"/>
                </a:lnTo>
                <a:lnTo>
                  <a:pt x="13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31" name="object 231"/>
          <p:cNvGrpSpPr/>
          <p:nvPr/>
        </p:nvGrpSpPr>
        <p:grpSpPr>
          <a:xfrm>
            <a:off x="3678648" y="5717557"/>
            <a:ext cx="662093" cy="121073"/>
            <a:chOff x="5517972" y="8576335"/>
            <a:chExt cx="993140" cy="181610"/>
          </a:xfrm>
        </p:grpSpPr>
        <p:pic>
          <p:nvPicPr>
            <p:cNvPr id="232" name="object 23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17972" y="8576335"/>
              <a:ext cx="115671" cy="181559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65309" y="8576335"/>
              <a:ext cx="113254" cy="124434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07100" y="8576335"/>
              <a:ext cx="165150" cy="123164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00648" y="8576335"/>
              <a:ext cx="98983" cy="124434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36170" y="8576335"/>
              <a:ext cx="101955" cy="123164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67289" y="8576335"/>
              <a:ext cx="113254" cy="124434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07290" y="8577592"/>
              <a:ext cx="103746" cy="121907"/>
            </a:xfrm>
            <a:prstGeom prst="rect">
              <a:avLst/>
            </a:prstGeom>
          </p:spPr>
        </p:pic>
      </p:grpSp>
      <p:grpSp>
        <p:nvGrpSpPr>
          <p:cNvPr id="239" name="object 239"/>
          <p:cNvGrpSpPr/>
          <p:nvPr/>
        </p:nvGrpSpPr>
        <p:grpSpPr>
          <a:xfrm>
            <a:off x="4399178" y="5717557"/>
            <a:ext cx="501227" cy="121073"/>
            <a:chOff x="6598767" y="8576335"/>
            <a:chExt cx="751840" cy="181610"/>
          </a:xfrm>
        </p:grpSpPr>
        <p:pic>
          <p:nvPicPr>
            <p:cNvPr id="240" name="object 24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598767" y="8577605"/>
              <a:ext cx="245478" cy="180289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79628" y="8577605"/>
              <a:ext cx="107886" cy="121894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027348" y="8576335"/>
              <a:ext cx="248545" cy="175234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7316952" y="8669020"/>
              <a:ext cx="33655" cy="62865"/>
            </a:xfrm>
            <a:custGeom>
              <a:avLst/>
              <a:gdLst/>
              <a:ahLst/>
              <a:cxnLst/>
              <a:rect l="l" t="t" r="r" b="b"/>
              <a:pathLst>
                <a:path w="33654" h="62865">
                  <a:moveTo>
                    <a:pt x="20828" y="0"/>
                  </a:moveTo>
                  <a:lnTo>
                    <a:pt x="12674" y="0"/>
                  </a:lnTo>
                  <a:lnTo>
                    <a:pt x="9271" y="850"/>
                  </a:lnTo>
                  <a:lnTo>
                    <a:pt x="6070" y="3238"/>
                  </a:lnTo>
                  <a:lnTo>
                    <a:pt x="2806" y="5372"/>
                  </a:lnTo>
                  <a:lnTo>
                    <a:pt x="635" y="8115"/>
                  </a:lnTo>
                  <a:lnTo>
                    <a:pt x="0" y="12166"/>
                  </a:lnTo>
                  <a:lnTo>
                    <a:pt x="0" y="24130"/>
                  </a:lnTo>
                  <a:lnTo>
                    <a:pt x="16687" y="24130"/>
                  </a:lnTo>
                  <a:lnTo>
                    <a:pt x="16687" y="28194"/>
                  </a:lnTo>
                  <a:lnTo>
                    <a:pt x="2540" y="55156"/>
                  </a:lnTo>
                  <a:lnTo>
                    <a:pt x="584" y="57619"/>
                  </a:lnTo>
                  <a:lnTo>
                    <a:pt x="31635" y="34353"/>
                  </a:lnTo>
                  <a:lnTo>
                    <a:pt x="33375" y="19799"/>
                  </a:lnTo>
                  <a:lnTo>
                    <a:pt x="33375" y="13716"/>
                  </a:lnTo>
                  <a:lnTo>
                    <a:pt x="31394" y="8813"/>
                  </a:lnTo>
                  <a:lnTo>
                    <a:pt x="28295" y="5334"/>
                  </a:lnTo>
                  <a:lnTo>
                    <a:pt x="24917" y="1778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44" name="object 244"/>
          <p:cNvGrpSpPr/>
          <p:nvPr/>
        </p:nvGrpSpPr>
        <p:grpSpPr>
          <a:xfrm>
            <a:off x="4971068" y="5717565"/>
            <a:ext cx="292523" cy="116840"/>
            <a:chOff x="7456602" y="8576347"/>
            <a:chExt cx="438784" cy="175260"/>
          </a:xfrm>
        </p:grpSpPr>
        <p:pic>
          <p:nvPicPr>
            <p:cNvPr id="245" name="object 24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456602" y="8576347"/>
              <a:ext cx="270217" cy="175196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54823" y="8577592"/>
              <a:ext cx="140093" cy="121907"/>
            </a:xfrm>
            <a:prstGeom prst="rect">
              <a:avLst/>
            </a:prstGeom>
          </p:spPr>
        </p:pic>
      </p:grpSp>
      <p:grpSp>
        <p:nvGrpSpPr>
          <p:cNvPr id="247" name="object 247"/>
          <p:cNvGrpSpPr/>
          <p:nvPr/>
        </p:nvGrpSpPr>
        <p:grpSpPr>
          <a:xfrm>
            <a:off x="5332587" y="5682006"/>
            <a:ext cx="175683" cy="118533"/>
            <a:chOff x="7998879" y="8523008"/>
            <a:chExt cx="263525" cy="177800"/>
          </a:xfrm>
        </p:grpSpPr>
        <p:pic>
          <p:nvPicPr>
            <p:cNvPr id="248" name="object 24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998879" y="8523008"/>
              <a:ext cx="116852" cy="177761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151114" y="8524278"/>
              <a:ext cx="110896" cy="176491"/>
            </a:xfrm>
            <a:prstGeom prst="rect">
              <a:avLst/>
            </a:prstGeom>
          </p:spPr>
        </p:pic>
      </p:grpSp>
      <p:grpSp>
        <p:nvGrpSpPr>
          <p:cNvPr id="250" name="object 250"/>
          <p:cNvGrpSpPr/>
          <p:nvPr/>
        </p:nvGrpSpPr>
        <p:grpSpPr>
          <a:xfrm>
            <a:off x="8777224" y="5455073"/>
            <a:ext cx="414020" cy="162983"/>
            <a:chOff x="13165836" y="8182609"/>
            <a:chExt cx="621030" cy="244475"/>
          </a:xfrm>
        </p:grpSpPr>
        <p:sp>
          <p:nvSpPr>
            <p:cNvPr id="251" name="object 251"/>
            <p:cNvSpPr/>
            <p:nvPr/>
          </p:nvSpPr>
          <p:spPr>
            <a:xfrm>
              <a:off x="13165836" y="8182609"/>
              <a:ext cx="61594" cy="244475"/>
            </a:xfrm>
            <a:custGeom>
              <a:avLst/>
              <a:gdLst/>
              <a:ahLst/>
              <a:cxnLst/>
              <a:rect l="l" t="t" r="r" b="b"/>
              <a:pathLst>
                <a:path w="61594" h="244475">
                  <a:moveTo>
                    <a:pt x="52451" y="0"/>
                  </a:moveTo>
                  <a:lnTo>
                    <a:pt x="24892" y="30124"/>
                  </a:lnTo>
                  <a:lnTo>
                    <a:pt x="6604" y="71729"/>
                  </a:lnTo>
                  <a:lnTo>
                    <a:pt x="0" y="121043"/>
                  </a:lnTo>
                  <a:lnTo>
                    <a:pt x="752" y="138866"/>
                  </a:lnTo>
                  <a:lnTo>
                    <a:pt x="12700" y="188175"/>
                  </a:lnTo>
                  <a:lnTo>
                    <a:pt x="38506" y="231288"/>
                  </a:lnTo>
                  <a:lnTo>
                    <a:pt x="50038" y="244449"/>
                  </a:lnTo>
                  <a:lnTo>
                    <a:pt x="61468" y="227164"/>
                  </a:lnTo>
                  <a:lnTo>
                    <a:pt x="51641" y="215456"/>
                  </a:lnTo>
                  <a:lnTo>
                    <a:pt x="43338" y="203360"/>
                  </a:lnTo>
                  <a:lnTo>
                    <a:pt x="27606" y="164759"/>
                  </a:lnTo>
                  <a:lnTo>
                    <a:pt x="22606" y="121043"/>
                  </a:lnTo>
                  <a:lnTo>
                    <a:pt x="23137" y="105391"/>
                  </a:lnTo>
                  <a:lnTo>
                    <a:pt x="31496" y="62966"/>
                  </a:lnTo>
                  <a:lnTo>
                    <a:pt x="51677" y="28055"/>
                  </a:lnTo>
                  <a:lnTo>
                    <a:pt x="61468" y="18491"/>
                  </a:lnTo>
                  <a:lnTo>
                    <a:pt x="52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52" name="object 25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264261" y="8201697"/>
              <a:ext cx="121793" cy="177761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429869" y="8201062"/>
              <a:ext cx="98933" cy="177126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569061" y="8201697"/>
              <a:ext cx="114427" cy="176491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13725525" y="8182609"/>
              <a:ext cx="61594" cy="244475"/>
            </a:xfrm>
            <a:custGeom>
              <a:avLst/>
              <a:gdLst/>
              <a:ahLst/>
              <a:cxnLst/>
              <a:rect l="l" t="t" r="r" b="b"/>
              <a:pathLst>
                <a:path w="61594" h="244475">
                  <a:moveTo>
                    <a:pt x="8890" y="0"/>
                  </a:moveTo>
                  <a:lnTo>
                    <a:pt x="0" y="18491"/>
                  </a:lnTo>
                  <a:lnTo>
                    <a:pt x="9372" y="28195"/>
                  </a:lnTo>
                  <a:lnTo>
                    <a:pt x="17351" y="38968"/>
                  </a:lnTo>
                  <a:lnTo>
                    <a:pt x="33537" y="77541"/>
                  </a:lnTo>
                  <a:lnTo>
                    <a:pt x="38735" y="121043"/>
                  </a:lnTo>
                  <a:lnTo>
                    <a:pt x="38107" y="136226"/>
                  </a:lnTo>
                  <a:lnTo>
                    <a:pt x="29464" y="178117"/>
                  </a:lnTo>
                  <a:lnTo>
                    <a:pt x="9300" y="215315"/>
                  </a:lnTo>
                  <a:lnTo>
                    <a:pt x="0" y="227164"/>
                  </a:lnTo>
                  <a:lnTo>
                    <a:pt x="11303" y="244449"/>
                  </a:lnTo>
                  <a:lnTo>
                    <a:pt x="41360" y="203205"/>
                  </a:lnTo>
                  <a:lnTo>
                    <a:pt x="58086" y="155957"/>
                  </a:lnTo>
                  <a:lnTo>
                    <a:pt x="61341" y="121043"/>
                  </a:lnTo>
                  <a:lnTo>
                    <a:pt x="60900" y="108144"/>
                  </a:lnTo>
                  <a:lnTo>
                    <a:pt x="51202" y="60392"/>
                  </a:lnTo>
                  <a:lnTo>
                    <a:pt x="30392" y="21327"/>
                  </a:lnTo>
                  <a:lnTo>
                    <a:pt x="16502" y="62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56" name="object 256"/>
          <p:cNvGrpSpPr/>
          <p:nvPr/>
        </p:nvGrpSpPr>
        <p:grpSpPr>
          <a:xfrm>
            <a:off x="9262788" y="5467790"/>
            <a:ext cx="826770" cy="118533"/>
            <a:chOff x="13894181" y="8201685"/>
            <a:chExt cx="1240155" cy="177800"/>
          </a:xfrm>
        </p:grpSpPr>
        <p:pic>
          <p:nvPicPr>
            <p:cNvPr id="257" name="object 25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894181" y="8201698"/>
              <a:ext cx="116840" cy="177761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045311" y="8201685"/>
              <a:ext cx="119888" cy="177774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194172" y="8201698"/>
              <a:ext cx="121503" cy="177761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14342745" y="8294395"/>
              <a:ext cx="83820" cy="17780"/>
            </a:xfrm>
            <a:custGeom>
              <a:avLst/>
              <a:gdLst/>
              <a:ahLst/>
              <a:cxnLst/>
              <a:rect l="l" t="t" r="r" b="b"/>
              <a:pathLst>
                <a:path w="83819" h="17779">
                  <a:moveTo>
                    <a:pt x="83439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83439" y="17780"/>
                  </a:lnTo>
                  <a:lnTo>
                    <a:pt x="834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1" name="object 26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4456791" y="8201698"/>
              <a:ext cx="116840" cy="177761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606905" y="8201698"/>
              <a:ext cx="119411" cy="177761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14754225" y="8294395"/>
              <a:ext cx="83820" cy="17780"/>
            </a:xfrm>
            <a:custGeom>
              <a:avLst/>
              <a:gdLst/>
              <a:ahLst/>
              <a:cxnLst/>
              <a:rect l="l" t="t" r="r" b="b"/>
              <a:pathLst>
                <a:path w="83819" h="17779">
                  <a:moveTo>
                    <a:pt x="83439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83439" y="17780"/>
                  </a:lnTo>
                  <a:lnTo>
                    <a:pt x="834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4" name="object 26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869541" y="8201698"/>
              <a:ext cx="114427" cy="17649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019401" y="8201698"/>
              <a:ext cx="114427" cy="176491"/>
            </a:xfrm>
            <a:prstGeom prst="rect">
              <a:avLst/>
            </a:prstGeom>
          </p:spPr>
        </p:pic>
      </p:grpSp>
      <p:pic>
        <p:nvPicPr>
          <p:cNvPr id="266" name="object 266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019903" y="4988586"/>
            <a:ext cx="86732" cy="121047"/>
          </a:xfrm>
          <a:prstGeom prst="rect">
            <a:avLst/>
          </a:prstGeom>
        </p:spPr>
      </p:pic>
      <p:sp>
        <p:nvSpPr>
          <p:cNvPr id="267" name="object 267"/>
          <p:cNvSpPr/>
          <p:nvPr/>
        </p:nvSpPr>
        <p:spPr>
          <a:xfrm>
            <a:off x="1143915" y="5106246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4" h="5079">
                <a:moveTo>
                  <a:pt x="0" y="5079"/>
                </a:moveTo>
                <a:lnTo>
                  <a:pt x="22898" y="5079"/>
                </a:lnTo>
                <a:lnTo>
                  <a:pt x="2289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8" name="object 268"/>
          <p:cNvSpPr/>
          <p:nvPr/>
        </p:nvSpPr>
        <p:spPr>
          <a:xfrm>
            <a:off x="1200480" y="51062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514" y="5079"/>
                </a:lnTo>
                <a:lnTo>
                  <a:pt x="24514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9" name="object 269"/>
          <p:cNvSpPr/>
          <p:nvPr/>
        </p:nvSpPr>
        <p:spPr>
          <a:xfrm>
            <a:off x="1143915" y="51020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4" h="6350">
                <a:moveTo>
                  <a:pt x="0" y="6349"/>
                </a:moveTo>
                <a:lnTo>
                  <a:pt x="22898" y="6349"/>
                </a:lnTo>
                <a:lnTo>
                  <a:pt x="2289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0" name="object 270"/>
          <p:cNvSpPr/>
          <p:nvPr/>
        </p:nvSpPr>
        <p:spPr>
          <a:xfrm>
            <a:off x="1200480" y="51020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3989" y="6349"/>
                </a:lnTo>
                <a:lnTo>
                  <a:pt x="23989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1" name="object 271"/>
          <p:cNvSpPr/>
          <p:nvPr/>
        </p:nvSpPr>
        <p:spPr>
          <a:xfrm>
            <a:off x="1143915" y="50969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2898" y="7619"/>
                </a:lnTo>
                <a:lnTo>
                  <a:pt x="22898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2" name="object 272"/>
          <p:cNvSpPr/>
          <p:nvPr/>
        </p:nvSpPr>
        <p:spPr>
          <a:xfrm>
            <a:off x="1200480" y="50969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562" y="7619"/>
                </a:lnTo>
                <a:lnTo>
                  <a:pt x="2356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3" name="object 273"/>
          <p:cNvSpPr/>
          <p:nvPr/>
        </p:nvSpPr>
        <p:spPr>
          <a:xfrm>
            <a:off x="1143915" y="50918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4" name="object 274"/>
          <p:cNvSpPr/>
          <p:nvPr/>
        </p:nvSpPr>
        <p:spPr>
          <a:xfrm>
            <a:off x="1200481" y="50918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3298" y="7620"/>
                </a:lnTo>
                <a:lnTo>
                  <a:pt x="232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5" name="object 275"/>
          <p:cNvSpPr/>
          <p:nvPr/>
        </p:nvSpPr>
        <p:spPr>
          <a:xfrm>
            <a:off x="1143915" y="50808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2898" y="16509"/>
                </a:lnTo>
                <a:lnTo>
                  <a:pt x="2289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6" name="object 276"/>
          <p:cNvSpPr/>
          <p:nvPr/>
        </p:nvSpPr>
        <p:spPr>
          <a:xfrm>
            <a:off x="1200481" y="50808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3031" y="16509"/>
                </a:lnTo>
                <a:lnTo>
                  <a:pt x="2303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7" name="object 277"/>
          <p:cNvSpPr/>
          <p:nvPr/>
        </p:nvSpPr>
        <p:spPr>
          <a:xfrm>
            <a:off x="1143915" y="50749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898" y="8890"/>
                </a:lnTo>
                <a:lnTo>
                  <a:pt x="2289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8" name="object 278"/>
          <p:cNvSpPr/>
          <p:nvPr/>
        </p:nvSpPr>
        <p:spPr>
          <a:xfrm>
            <a:off x="1200480" y="50749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814" y="8890"/>
                </a:lnTo>
                <a:lnTo>
                  <a:pt x="2281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9" name="object 279"/>
          <p:cNvSpPr/>
          <p:nvPr/>
        </p:nvSpPr>
        <p:spPr>
          <a:xfrm>
            <a:off x="1143915" y="5069839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80" name="object 280"/>
          <p:cNvGrpSpPr/>
          <p:nvPr/>
        </p:nvGrpSpPr>
        <p:grpSpPr>
          <a:xfrm>
            <a:off x="1142833" y="5024967"/>
            <a:ext cx="182880" cy="125307"/>
            <a:chOff x="1714249" y="7537450"/>
            <a:chExt cx="274320" cy="187960"/>
          </a:xfrm>
        </p:grpSpPr>
        <p:sp>
          <p:nvSpPr>
            <p:cNvPr id="281" name="object 281"/>
            <p:cNvSpPr/>
            <p:nvPr/>
          </p:nvSpPr>
          <p:spPr>
            <a:xfrm>
              <a:off x="1714246" y="7537462"/>
              <a:ext cx="109855" cy="74930"/>
            </a:xfrm>
            <a:custGeom>
              <a:avLst/>
              <a:gdLst/>
              <a:ahLst/>
              <a:cxnLst/>
              <a:rect l="l" t="t" r="r" b="b"/>
              <a:pathLst>
                <a:path w="109855" h="74929">
                  <a:moveTo>
                    <a:pt x="109397" y="0"/>
                  </a:moveTo>
                  <a:lnTo>
                    <a:pt x="86474" y="0"/>
                  </a:lnTo>
                  <a:lnTo>
                    <a:pt x="86474" y="5080"/>
                  </a:lnTo>
                  <a:lnTo>
                    <a:pt x="86474" y="11430"/>
                  </a:lnTo>
                  <a:lnTo>
                    <a:pt x="86474" y="26670"/>
                  </a:lnTo>
                  <a:lnTo>
                    <a:pt x="86474" y="34290"/>
                  </a:lnTo>
                  <a:lnTo>
                    <a:pt x="86474" y="43180"/>
                  </a:lnTo>
                  <a:lnTo>
                    <a:pt x="86474" y="49530"/>
                  </a:lnTo>
                  <a:lnTo>
                    <a:pt x="24523" y="49530"/>
                  </a:lnTo>
                  <a:lnTo>
                    <a:pt x="2452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977" y="11430"/>
                  </a:lnTo>
                  <a:lnTo>
                    <a:pt x="977" y="26670"/>
                  </a:lnTo>
                  <a:lnTo>
                    <a:pt x="1371" y="26670"/>
                  </a:lnTo>
                  <a:lnTo>
                    <a:pt x="1371" y="34290"/>
                  </a:lnTo>
                  <a:lnTo>
                    <a:pt x="1473" y="43180"/>
                  </a:lnTo>
                  <a:lnTo>
                    <a:pt x="1536" y="49530"/>
                  </a:lnTo>
                  <a:lnTo>
                    <a:pt x="1587" y="60960"/>
                  </a:lnTo>
                  <a:lnTo>
                    <a:pt x="1625" y="66040"/>
                  </a:lnTo>
                  <a:lnTo>
                    <a:pt x="1625" y="67310"/>
                  </a:lnTo>
                  <a:lnTo>
                    <a:pt x="86474" y="67310"/>
                  </a:lnTo>
                  <a:lnTo>
                    <a:pt x="86474" y="74930"/>
                  </a:lnTo>
                  <a:lnTo>
                    <a:pt x="109308" y="74930"/>
                  </a:lnTo>
                  <a:lnTo>
                    <a:pt x="109308" y="67310"/>
                  </a:lnTo>
                  <a:lnTo>
                    <a:pt x="109385" y="66040"/>
                  </a:lnTo>
                  <a:lnTo>
                    <a:pt x="109397" y="60960"/>
                  </a:lnTo>
                  <a:lnTo>
                    <a:pt x="109397" y="5080"/>
                  </a:lnTo>
                  <a:lnTo>
                    <a:pt x="1093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2" name="object 28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863026" y="7537488"/>
              <a:ext cx="125120" cy="187896"/>
            </a:xfrm>
            <a:prstGeom prst="rect">
              <a:avLst/>
            </a:prstGeom>
          </p:spPr>
        </p:pic>
      </p:grpSp>
      <p:grpSp>
        <p:nvGrpSpPr>
          <p:cNvPr id="283" name="object 283"/>
          <p:cNvGrpSpPr/>
          <p:nvPr/>
        </p:nvGrpSpPr>
        <p:grpSpPr>
          <a:xfrm>
            <a:off x="1343101" y="5024146"/>
            <a:ext cx="182880" cy="126153"/>
            <a:chOff x="2014651" y="7536218"/>
            <a:chExt cx="274320" cy="189230"/>
          </a:xfrm>
        </p:grpSpPr>
        <p:sp>
          <p:nvSpPr>
            <p:cNvPr id="284" name="object 284"/>
            <p:cNvSpPr/>
            <p:nvPr/>
          </p:nvSpPr>
          <p:spPr>
            <a:xfrm>
              <a:off x="2014651" y="7537462"/>
              <a:ext cx="116205" cy="127000"/>
            </a:xfrm>
            <a:custGeom>
              <a:avLst/>
              <a:gdLst/>
              <a:ahLst/>
              <a:cxnLst/>
              <a:rect l="l" t="t" r="r" b="b"/>
              <a:pathLst>
                <a:path w="116205" h="127000">
                  <a:moveTo>
                    <a:pt x="11583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6456" y="17780"/>
                  </a:lnTo>
                  <a:lnTo>
                    <a:pt x="46456" y="127000"/>
                  </a:lnTo>
                  <a:lnTo>
                    <a:pt x="69380" y="127000"/>
                  </a:lnTo>
                  <a:lnTo>
                    <a:pt x="69380" y="17780"/>
                  </a:lnTo>
                  <a:lnTo>
                    <a:pt x="115836" y="17780"/>
                  </a:lnTo>
                  <a:lnTo>
                    <a:pt x="115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5" name="object 28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168207" y="7536218"/>
              <a:ext cx="120180" cy="189166"/>
            </a:xfrm>
            <a:prstGeom prst="rect">
              <a:avLst/>
            </a:prstGeom>
          </p:spPr>
        </p:pic>
      </p:grpSp>
      <p:pic>
        <p:nvPicPr>
          <p:cNvPr id="286" name="object 286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557537" y="5024992"/>
            <a:ext cx="74743" cy="84641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668618" y="5024137"/>
            <a:ext cx="893445" cy="126119"/>
          </a:xfrm>
          <a:prstGeom prst="rect">
            <a:avLst/>
          </a:prstGeom>
        </p:spPr>
      </p:pic>
      <p:grpSp>
        <p:nvGrpSpPr>
          <p:cNvPr id="288" name="object 288"/>
          <p:cNvGrpSpPr/>
          <p:nvPr/>
        </p:nvGrpSpPr>
        <p:grpSpPr>
          <a:xfrm>
            <a:off x="490776" y="5253583"/>
            <a:ext cx="245957" cy="125307"/>
            <a:chOff x="736163" y="7880375"/>
            <a:chExt cx="368935" cy="187960"/>
          </a:xfrm>
        </p:grpSpPr>
        <p:pic>
          <p:nvPicPr>
            <p:cNvPr id="289" name="object 28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36163" y="7880375"/>
              <a:ext cx="145573" cy="126974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16880" y="7880388"/>
              <a:ext cx="125115" cy="187896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1082139" y="8002270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4" h="5079">
                  <a:moveTo>
                    <a:pt x="0" y="5079"/>
                  </a:moveTo>
                  <a:lnTo>
                    <a:pt x="22899" y="5079"/>
                  </a:lnTo>
                  <a:lnTo>
                    <a:pt x="22899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92" name="object 292"/>
          <p:cNvSpPr/>
          <p:nvPr/>
        </p:nvSpPr>
        <p:spPr>
          <a:xfrm>
            <a:off x="777994" y="53348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510" y="5079"/>
                </a:lnTo>
                <a:lnTo>
                  <a:pt x="2451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3" name="object 293"/>
          <p:cNvSpPr/>
          <p:nvPr/>
        </p:nvSpPr>
        <p:spPr>
          <a:xfrm>
            <a:off x="721427" y="53306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4" h="6350">
                <a:moveTo>
                  <a:pt x="0" y="6349"/>
                </a:moveTo>
                <a:lnTo>
                  <a:pt x="22899" y="6349"/>
                </a:lnTo>
                <a:lnTo>
                  <a:pt x="22899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4" name="object 294"/>
          <p:cNvSpPr/>
          <p:nvPr/>
        </p:nvSpPr>
        <p:spPr>
          <a:xfrm>
            <a:off x="777994" y="53306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3987" y="6349"/>
                </a:lnTo>
                <a:lnTo>
                  <a:pt x="23987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5" name="object 295"/>
          <p:cNvSpPr/>
          <p:nvPr/>
        </p:nvSpPr>
        <p:spPr>
          <a:xfrm>
            <a:off x="721427" y="53255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2899" y="7619"/>
                </a:lnTo>
                <a:lnTo>
                  <a:pt x="2289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6" name="object 296"/>
          <p:cNvSpPr/>
          <p:nvPr/>
        </p:nvSpPr>
        <p:spPr>
          <a:xfrm>
            <a:off x="777994" y="53255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561" y="7619"/>
                </a:lnTo>
                <a:lnTo>
                  <a:pt x="23561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7" name="object 297"/>
          <p:cNvSpPr/>
          <p:nvPr/>
        </p:nvSpPr>
        <p:spPr>
          <a:xfrm>
            <a:off x="721427" y="5309446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4" h="24129">
                <a:moveTo>
                  <a:pt x="0" y="24129"/>
                </a:moveTo>
                <a:lnTo>
                  <a:pt x="22899" y="24129"/>
                </a:lnTo>
                <a:lnTo>
                  <a:pt x="2289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8" name="object 298"/>
          <p:cNvSpPr/>
          <p:nvPr/>
        </p:nvSpPr>
        <p:spPr>
          <a:xfrm>
            <a:off x="777995" y="5309446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4" h="24129">
                <a:moveTo>
                  <a:pt x="0" y="24129"/>
                </a:moveTo>
                <a:lnTo>
                  <a:pt x="23120" y="24129"/>
                </a:lnTo>
                <a:lnTo>
                  <a:pt x="2312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9" name="object 299"/>
          <p:cNvSpPr/>
          <p:nvPr/>
        </p:nvSpPr>
        <p:spPr>
          <a:xfrm>
            <a:off x="721427" y="53035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899" y="8890"/>
                </a:lnTo>
                <a:lnTo>
                  <a:pt x="22899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0" name="object 300"/>
          <p:cNvSpPr/>
          <p:nvPr/>
        </p:nvSpPr>
        <p:spPr>
          <a:xfrm>
            <a:off x="777994" y="53035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9" y="8890"/>
                </a:lnTo>
                <a:lnTo>
                  <a:pt x="22809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1" name="object 301"/>
          <p:cNvSpPr/>
          <p:nvPr/>
        </p:nvSpPr>
        <p:spPr>
          <a:xfrm>
            <a:off x="721427" y="5298439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9" y="7620"/>
                </a:lnTo>
                <a:lnTo>
                  <a:pt x="2289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2" name="object 302"/>
          <p:cNvSpPr/>
          <p:nvPr/>
        </p:nvSpPr>
        <p:spPr>
          <a:xfrm>
            <a:off x="720344" y="5253575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5" h="74929">
                <a:moveTo>
                  <a:pt x="109385" y="0"/>
                </a:moveTo>
                <a:lnTo>
                  <a:pt x="86474" y="0"/>
                </a:lnTo>
                <a:lnTo>
                  <a:pt x="86474" y="5080"/>
                </a:lnTo>
                <a:lnTo>
                  <a:pt x="86474" y="11430"/>
                </a:lnTo>
                <a:lnTo>
                  <a:pt x="86474" y="26670"/>
                </a:lnTo>
                <a:lnTo>
                  <a:pt x="86474" y="34290"/>
                </a:lnTo>
                <a:lnTo>
                  <a:pt x="86474" y="43180"/>
                </a:lnTo>
                <a:lnTo>
                  <a:pt x="86474" y="49530"/>
                </a:lnTo>
                <a:lnTo>
                  <a:pt x="24511" y="49530"/>
                </a:lnTo>
                <a:lnTo>
                  <a:pt x="24511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58" y="26670"/>
                </a:lnTo>
                <a:lnTo>
                  <a:pt x="1358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12" y="66040"/>
                </a:lnTo>
                <a:lnTo>
                  <a:pt x="1612" y="67310"/>
                </a:lnTo>
                <a:lnTo>
                  <a:pt x="86474" y="67310"/>
                </a:lnTo>
                <a:lnTo>
                  <a:pt x="86474" y="74930"/>
                </a:lnTo>
                <a:lnTo>
                  <a:pt x="109296" y="74930"/>
                </a:lnTo>
                <a:lnTo>
                  <a:pt x="109296" y="67310"/>
                </a:lnTo>
                <a:lnTo>
                  <a:pt x="109372" y="66040"/>
                </a:lnTo>
                <a:lnTo>
                  <a:pt x="109385" y="60960"/>
                </a:lnTo>
                <a:lnTo>
                  <a:pt x="109385" y="5080"/>
                </a:lnTo>
                <a:lnTo>
                  <a:pt x="109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3" name="object 303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831942" y="5253592"/>
            <a:ext cx="74744" cy="84641"/>
          </a:xfrm>
          <a:prstGeom prst="rect">
            <a:avLst/>
          </a:prstGeom>
        </p:spPr>
      </p:pic>
      <p:grpSp>
        <p:nvGrpSpPr>
          <p:cNvPr id="304" name="object 304"/>
          <p:cNvGrpSpPr/>
          <p:nvPr/>
        </p:nvGrpSpPr>
        <p:grpSpPr>
          <a:xfrm>
            <a:off x="943866" y="5253567"/>
            <a:ext cx="184150" cy="121073"/>
            <a:chOff x="1415799" y="7880350"/>
            <a:chExt cx="276225" cy="181610"/>
          </a:xfrm>
        </p:grpSpPr>
        <p:sp>
          <p:nvSpPr>
            <p:cNvPr id="305" name="object 305"/>
            <p:cNvSpPr/>
            <p:nvPr/>
          </p:nvSpPr>
          <p:spPr>
            <a:xfrm>
              <a:off x="1415796" y="7880362"/>
              <a:ext cx="121920" cy="181610"/>
            </a:xfrm>
            <a:custGeom>
              <a:avLst/>
              <a:gdLst/>
              <a:ahLst/>
              <a:cxnLst/>
              <a:rect l="l" t="t" r="r" b="b"/>
              <a:pathLst>
                <a:path w="121919" h="181609">
                  <a:moveTo>
                    <a:pt x="121793" y="109220"/>
                  </a:moveTo>
                  <a:lnTo>
                    <a:pt x="101942" y="109220"/>
                  </a:lnTo>
                  <a:lnTo>
                    <a:pt x="101942" y="60960"/>
                  </a:lnTo>
                  <a:lnTo>
                    <a:pt x="101942" y="52070"/>
                  </a:lnTo>
                  <a:lnTo>
                    <a:pt x="101955" y="43180"/>
                  </a:lnTo>
                  <a:lnTo>
                    <a:pt x="102019" y="34290"/>
                  </a:lnTo>
                  <a:lnTo>
                    <a:pt x="102171" y="34290"/>
                  </a:lnTo>
                  <a:lnTo>
                    <a:pt x="102171" y="26670"/>
                  </a:lnTo>
                  <a:lnTo>
                    <a:pt x="102349" y="26670"/>
                  </a:lnTo>
                  <a:lnTo>
                    <a:pt x="102349" y="19050"/>
                  </a:lnTo>
                  <a:lnTo>
                    <a:pt x="102577" y="19050"/>
                  </a:lnTo>
                  <a:lnTo>
                    <a:pt x="102577" y="11430"/>
                  </a:lnTo>
                  <a:lnTo>
                    <a:pt x="102958" y="11430"/>
                  </a:lnTo>
                  <a:lnTo>
                    <a:pt x="102958" y="5080"/>
                  </a:lnTo>
                  <a:lnTo>
                    <a:pt x="103505" y="5080"/>
                  </a:lnTo>
                  <a:lnTo>
                    <a:pt x="103505" y="0"/>
                  </a:lnTo>
                  <a:lnTo>
                    <a:pt x="79057" y="0"/>
                  </a:lnTo>
                  <a:lnTo>
                    <a:pt x="79057" y="5080"/>
                  </a:lnTo>
                  <a:lnTo>
                    <a:pt x="79057" y="11430"/>
                  </a:lnTo>
                  <a:lnTo>
                    <a:pt x="79057" y="109220"/>
                  </a:lnTo>
                  <a:lnTo>
                    <a:pt x="24511" y="109220"/>
                  </a:lnTo>
                  <a:lnTo>
                    <a:pt x="2451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800" y="11430"/>
                  </a:lnTo>
                  <a:lnTo>
                    <a:pt x="800" y="19050"/>
                  </a:lnTo>
                  <a:lnTo>
                    <a:pt x="1143" y="19050"/>
                  </a:lnTo>
                  <a:lnTo>
                    <a:pt x="1143" y="26670"/>
                  </a:lnTo>
                  <a:lnTo>
                    <a:pt x="1371" y="26670"/>
                  </a:lnTo>
                  <a:lnTo>
                    <a:pt x="1371" y="34290"/>
                  </a:lnTo>
                  <a:lnTo>
                    <a:pt x="1473" y="43180"/>
                  </a:lnTo>
                  <a:lnTo>
                    <a:pt x="1549" y="52070"/>
                  </a:lnTo>
                  <a:lnTo>
                    <a:pt x="1600" y="60960"/>
                  </a:lnTo>
                  <a:lnTo>
                    <a:pt x="1625" y="109220"/>
                  </a:lnTo>
                  <a:lnTo>
                    <a:pt x="1625" y="127000"/>
                  </a:lnTo>
                  <a:lnTo>
                    <a:pt x="100634" y="127000"/>
                  </a:lnTo>
                  <a:lnTo>
                    <a:pt x="100634" y="132080"/>
                  </a:lnTo>
                  <a:lnTo>
                    <a:pt x="101434" y="132080"/>
                  </a:lnTo>
                  <a:lnTo>
                    <a:pt x="101434" y="137160"/>
                  </a:lnTo>
                  <a:lnTo>
                    <a:pt x="102095" y="137160"/>
                  </a:lnTo>
                  <a:lnTo>
                    <a:pt x="102095" y="144780"/>
                  </a:lnTo>
                  <a:lnTo>
                    <a:pt x="102717" y="144780"/>
                  </a:lnTo>
                  <a:lnTo>
                    <a:pt x="102717" y="151130"/>
                  </a:lnTo>
                  <a:lnTo>
                    <a:pt x="103060" y="151130"/>
                  </a:lnTo>
                  <a:lnTo>
                    <a:pt x="103060" y="157480"/>
                  </a:lnTo>
                  <a:lnTo>
                    <a:pt x="103339" y="157480"/>
                  </a:lnTo>
                  <a:lnTo>
                    <a:pt x="103339" y="163830"/>
                  </a:lnTo>
                  <a:lnTo>
                    <a:pt x="103593" y="163830"/>
                  </a:lnTo>
                  <a:lnTo>
                    <a:pt x="103593" y="170180"/>
                  </a:lnTo>
                  <a:lnTo>
                    <a:pt x="103644" y="175260"/>
                  </a:lnTo>
                  <a:lnTo>
                    <a:pt x="103682" y="181610"/>
                  </a:lnTo>
                  <a:lnTo>
                    <a:pt x="121793" y="181610"/>
                  </a:lnTo>
                  <a:lnTo>
                    <a:pt x="121793" y="175260"/>
                  </a:lnTo>
                  <a:lnTo>
                    <a:pt x="121793" y="170180"/>
                  </a:lnTo>
                  <a:lnTo>
                    <a:pt x="121793" y="127000"/>
                  </a:lnTo>
                  <a:lnTo>
                    <a:pt x="121793" y="10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6" name="object 30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79384" y="7880388"/>
              <a:ext cx="112115" cy="126961"/>
            </a:xfrm>
            <a:prstGeom prst="rect">
              <a:avLst/>
            </a:prstGeom>
          </p:spPr>
        </p:pic>
      </p:grpSp>
      <p:sp>
        <p:nvSpPr>
          <p:cNvPr id="307" name="object 307"/>
          <p:cNvSpPr/>
          <p:nvPr/>
        </p:nvSpPr>
        <p:spPr>
          <a:xfrm>
            <a:off x="1165513" y="5334846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4" h="5079">
                <a:moveTo>
                  <a:pt x="0" y="5079"/>
                </a:moveTo>
                <a:lnTo>
                  <a:pt x="22910" y="5079"/>
                </a:lnTo>
                <a:lnTo>
                  <a:pt x="2291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8" name="object 308"/>
          <p:cNvSpPr/>
          <p:nvPr/>
        </p:nvSpPr>
        <p:spPr>
          <a:xfrm>
            <a:off x="1220428" y="53348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499" y="5079"/>
                </a:lnTo>
                <a:lnTo>
                  <a:pt x="24499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9" name="object 309"/>
          <p:cNvSpPr/>
          <p:nvPr/>
        </p:nvSpPr>
        <p:spPr>
          <a:xfrm>
            <a:off x="1165513" y="53306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4" h="6350">
                <a:moveTo>
                  <a:pt x="0" y="6349"/>
                </a:moveTo>
                <a:lnTo>
                  <a:pt x="22910" y="6349"/>
                </a:lnTo>
                <a:lnTo>
                  <a:pt x="22910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0" name="object 310"/>
          <p:cNvSpPr/>
          <p:nvPr/>
        </p:nvSpPr>
        <p:spPr>
          <a:xfrm>
            <a:off x="1220427" y="53306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3932" y="6349"/>
                </a:lnTo>
                <a:lnTo>
                  <a:pt x="23932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1" name="object 311"/>
          <p:cNvSpPr/>
          <p:nvPr/>
        </p:nvSpPr>
        <p:spPr>
          <a:xfrm>
            <a:off x="1165513" y="53255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2910" y="7619"/>
                </a:lnTo>
                <a:lnTo>
                  <a:pt x="2291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2" name="object 312"/>
          <p:cNvSpPr/>
          <p:nvPr/>
        </p:nvSpPr>
        <p:spPr>
          <a:xfrm>
            <a:off x="1220428" y="53255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3470" y="7619"/>
                </a:lnTo>
                <a:lnTo>
                  <a:pt x="2347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3" name="object 313"/>
          <p:cNvSpPr/>
          <p:nvPr/>
        </p:nvSpPr>
        <p:spPr>
          <a:xfrm>
            <a:off x="1165513" y="53204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910" y="7620"/>
                </a:lnTo>
                <a:lnTo>
                  <a:pt x="2291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4" name="object 314"/>
          <p:cNvSpPr/>
          <p:nvPr/>
        </p:nvSpPr>
        <p:spPr>
          <a:xfrm>
            <a:off x="1220428" y="53204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3255" y="7620"/>
                </a:lnTo>
                <a:lnTo>
                  <a:pt x="2325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5" name="object 315"/>
          <p:cNvSpPr/>
          <p:nvPr/>
        </p:nvSpPr>
        <p:spPr>
          <a:xfrm>
            <a:off x="1165513" y="53094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2910" y="16509"/>
                </a:lnTo>
                <a:lnTo>
                  <a:pt x="2291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6" name="object 316"/>
          <p:cNvSpPr/>
          <p:nvPr/>
        </p:nvSpPr>
        <p:spPr>
          <a:xfrm>
            <a:off x="1220428" y="53094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3065" y="16509"/>
                </a:lnTo>
                <a:lnTo>
                  <a:pt x="23065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7" name="object 317"/>
          <p:cNvSpPr/>
          <p:nvPr/>
        </p:nvSpPr>
        <p:spPr>
          <a:xfrm>
            <a:off x="1165513" y="53035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910" y="8890"/>
                </a:lnTo>
                <a:lnTo>
                  <a:pt x="2291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8" name="object 318"/>
          <p:cNvSpPr/>
          <p:nvPr/>
        </p:nvSpPr>
        <p:spPr>
          <a:xfrm>
            <a:off x="1220428" y="53035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885" y="8890"/>
                </a:lnTo>
                <a:lnTo>
                  <a:pt x="2288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9" name="object 319"/>
          <p:cNvSpPr/>
          <p:nvPr/>
        </p:nvSpPr>
        <p:spPr>
          <a:xfrm>
            <a:off x="1165513" y="529759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89"/>
                </a:moveTo>
                <a:lnTo>
                  <a:pt x="22910" y="8889"/>
                </a:lnTo>
                <a:lnTo>
                  <a:pt x="2291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0" name="object 320"/>
          <p:cNvSpPr/>
          <p:nvPr/>
        </p:nvSpPr>
        <p:spPr>
          <a:xfrm>
            <a:off x="1220428" y="529759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89"/>
                </a:moveTo>
                <a:lnTo>
                  <a:pt x="22886" y="8889"/>
                </a:lnTo>
                <a:lnTo>
                  <a:pt x="2288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1" name="object 321"/>
          <p:cNvSpPr/>
          <p:nvPr/>
        </p:nvSpPr>
        <p:spPr>
          <a:xfrm>
            <a:off x="1165513" y="5265420"/>
            <a:ext cx="15663" cy="32173"/>
          </a:xfrm>
          <a:custGeom>
            <a:avLst/>
            <a:gdLst/>
            <a:ahLst/>
            <a:cxnLst/>
            <a:rect l="l" t="t" r="r" b="b"/>
            <a:pathLst>
              <a:path w="23494" h="48259">
                <a:moveTo>
                  <a:pt x="0" y="48260"/>
                </a:moveTo>
                <a:lnTo>
                  <a:pt x="22910" y="48260"/>
                </a:lnTo>
                <a:lnTo>
                  <a:pt x="2291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2" name="object 322"/>
          <p:cNvSpPr/>
          <p:nvPr/>
        </p:nvSpPr>
        <p:spPr>
          <a:xfrm>
            <a:off x="1165513" y="5253575"/>
            <a:ext cx="70273" cy="44027"/>
          </a:xfrm>
          <a:custGeom>
            <a:avLst/>
            <a:gdLst/>
            <a:ahLst/>
            <a:cxnLst/>
            <a:rect l="l" t="t" r="r" b="b"/>
            <a:pathLst>
              <a:path w="105410" h="66040">
                <a:moveTo>
                  <a:pt x="105295" y="0"/>
                </a:moveTo>
                <a:lnTo>
                  <a:pt x="0" y="0"/>
                </a:lnTo>
                <a:lnTo>
                  <a:pt x="0" y="17780"/>
                </a:lnTo>
                <a:lnTo>
                  <a:pt x="82372" y="17780"/>
                </a:lnTo>
                <a:lnTo>
                  <a:pt x="82372" y="66040"/>
                </a:lnTo>
                <a:lnTo>
                  <a:pt x="105295" y="66040"/>
                </a:lnTo>
                <a:lnTo>
                  <a:pt x="105295" y="17780"/>
                </a:lnTo>
                <a:lnTo>
                  <a:pt x="10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23" name="object 323"/>
          <p:cNvGrpSpPr/>
          <p:nvPr/>
        </p:nvGrpSpPr>
        <p:grpSpPr>
          <a:xfrm>
            <a:off x="1270211" y="5252737"/>
            <a:ext cx="182880" cy="86359"/>
            <a:chOff x="1905317" y="7879105"/>
            <a:chExt cx="274320" cy="129539"/>
          </a:xfrm>
        </p:grpSpPr>
        <p:pic>
          <p:nvPicPr>
            <p:cNvPr id="324" name="object 32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05317" y="7879105"/>
              <a:ext cx="117690" cy="129514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57857" y="7880387"/>
              <a:ext cx="121424" cy="126961"/>
            </a:xfrm>
            <a:prstGeom prst="rect">
              <a:avLst/>
            </a:prstGeom>
          </p:spPr>
        </p:pic>
      </p:grpSp>
      <p:pic>
        <p:nvPicPr>
          <p:cNvPr id="326" name="object 326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486882" y="5253592"/>
            <a:ext cx="71433" cy="84641"/>
          </a:xfrm>
          <a:prstGeom prst="rect">
            <a:avLst/>
          </a:prstGeom>
        </p:spPr>
      </p:pic>
      <p:sp>
        <p:nvSpPr>
          <p:cNvPr id="327" name="object 327"/>
          <p:cNvSpPr/>
          <p:nvPr/>
        </p:nvSpPr>
        <p:spPr>
          <a:xfrm>
            <a:off x="1590955" y="5334846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4" h="5079">
                <a:moveTo>
                  <a:pt x="0" y="5079"/>
                </a:moveTo>
                <a:lnTo>
                  <a:pt x="22898" y="5079"/>
                </a:lnTo>
                <a:lnTo>
                  <a:pt x="2289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8" name="object 328"/>
          <p:cNvSpPr/>
          <p:nvPr/>
        </p:nvSpPr>
        <p:spPr>
          <a:xfrm>
            <a:off x="1647520" y="53348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514" y="5079"/>
                </a:lnTo>
                <a:lnTo>
                  <a:pt x="24514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9" name="object 329"/>
          <p:cNvSpPr/>
          <p:nvPr/>
        </p:nvSpPr>
        <p:spPr>
          <a:xfrm>
            <a:off x="1590955" y="53306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4" h="6350">
                <a:moveTo>
                  <a:pt x="0" y="6349"/>
                </a:moveTo>
                <a:lnTo>
                  <a:pt x="22898" y="6349"/>
                </a:lnTo>
                <a:lnTo>
                  <a:pt x="2289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0" name="object 330"/>
          <p:cNvSpPr/>
          <p:nvPr/>
        </p:nvSpPr>
        <p:spPr>
          <a:xfrm>
            <a:off x="1647520" y="53306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3989" y="6349"/>
                </a:lnTo>
                <a:lnTo>
                  <a:pt x="23989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1" name="object 331"/>
          <p:cNvSpPr/>
          <p:nvPr/>
        </p:nvSpPr>
        <p:spPr>
          <a:xfrm>
            <a:off x="1590955" y="53255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2898" y="7619"/>
                </a:lnTo>
                <a:lnTo>
                  <a:pt x="22898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2" name="object 332"/>
          <p:cNvSpPr/>
          <p:nvPr/>
        </p:nvSpPr>
        <p:spPr>
          <a:xfrm>
            <a:off x="1647520" y="53255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562" y="7619"/>
                </a:lnTo>
                <a:lnTo>
                  <a:pt x="2356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3" name="object 333"/>
          <p:cNvSpPr/>
          <p:nvPr/>
        </p:nvSpPr>
        <p:spPr>
          <a:xfrm>
            <a:off x="1590955" y="53204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4" name="object 334"/>
          <p:cNvSpPr/>
          <p:nvPr/>
        </p:nvSpPr>
        <p:spPr>
          <a:xfrm>
            <a:off x="1647521" y="53204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3298" y="7620"/>
                </a:lnTo>
                <a:lnTo>
                  <a:pt x="232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5" name="object 335"/>
          <p:cNvSpPr/>
          <p:nvPr/>
        </p:nvSpPr>
        <p:spPr>
          <a:xfrm>
            <a:off x="1590955" y="53094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2898" y="16509"/>
                </a:lnTo>
                <a:lnTo>
                  <a:pt x="2289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6" name="object 336"/>
          <p:cNvSpPr/>
          <p:nvPr/>
        </p:nvSpPr>
        <p:spPr>
          <a:xfrm>
            <a:off x="1647521" y="53094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3031" y="16509"/>
                </a:lnTo>
                <a:lnTo>
                  <a:pt x="2303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7" name="object 337"/>
          <p:cNvSpPr/>
          <p:nvPr/>
        </p:nvSpPr>
        <p:spPr>
          <a:xfrm>
            <a:off x="1590955" y="53035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898" y="8890"/>
                </a:lnTo>
                <a:lnTo>
                  <a:pt x="2289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8" name="object 338"/>
          <p:cNvSpPr/>
          <p:nvPr/>
        </p:nvSpPr>
        <p:spPr>
          <a:xfrm>
            <a:off x="1647520" y="53035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814" y="8890"/>
                </a:lnTo>
                <a:lnTo>
                  <a:pt x="2281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9" name="object 339"/>
          <p:cNvSpPr/>
          <p:nvPr/>
        </p:nvSpPr>
        <p:spPr>
          <a:xfrm>
            <a:off x="1590955" y="5298439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0" name="object 340"/>
          <p:cNvSpPr/>
          <p:nvPr/>
        </p:nvSpPr>
        <p:spPr>
          <a:xfrm>
            <a:off x="1589871" y="5253575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5" h="74929">
                <a:moveTo>
                  <a:pt x="109397" y="0"/>
                </a:moveTo>
                <a:lnTo>
                  <a:pt x="86474" y="0"/>
                </a:lnTo>
                <a:lnTo>
                  <a:pt x="86474" y="5080"/>
                </a:lnTo>
                <a:lnTo>
                  <a:pt x="86474" y="11430"/>
                </a:lnTo>
                <a:lnTo>
                  <a:pt x="86474" y="26670"/>
                </a:lnTo>
                <a:lnTo>
                  <a:pt x="86474" y="34290"/>
                </a:lnTo>
                <a:lnTo>
                  <a:pt x="86474" y="43180"/>
                </a:lnTo>
                <a:lnTo>
                  <a:pt x="86474" y="49530"/>
                </a:lnTo>
                <a:lnTo>
                  <a:pt x="24523" y="49530"/>
                </a:lnTo>
                <a:lnTo>
                  <a:pt x="24523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71" y="26670"/>
                </a:lnTo>
                <a:lnTo>
                  <a:pt x="1371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25" y="66040"/>
                </a:lnTo>
                <a:lnTo>
                  <a:pt x="1625" y="67310"/>
                </a:lnTo>
                <a:lnTo>
                  <a:pt x="86474" y="67310"/>
                </a:lnTo>
                <a:lnTo>
                  <a:pt x="86474" y="74930"/>
                </a:lnTo>
                <a:lnTo>
                  <a:pt x="109308" y="74930"/>
                </a:lnTo>
                <a:lnTo>
                  <a:pt x="109308" y="67310"/>
                </a:lnTo>
                <a:lnTo>
                  <a:pt x="109385" y="66040"/>
                </a:lnTo>
                <a:lnTo>
                  <a:pt x="109397" y="60960"/>
                </a:lnTo>
                <a:lnTo>
                  <a:pt x="109397" y="5080"/>
                </a:lnTo>
                <a:lnTo>
                  <a:pt x="109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41" name="object 341"/>
          <p:cNvGrpSpPr/>
          <p:nvPr/>
        </p:nvGrpSpPr>
        <p:grpSpPr>
          <a:xfrm>
            <a:off x="1695255" y="5252746"/>
            <a:ext cx="179493" cy="86359"/>
            <a:chOff x="2542882" y="7879118"/>
            <a:chExt cx="269240" cy="129539"/>
          </a:xfrm>
        </p:grpSpPr>
        <p:pic>
          <p:nvPicPr>
            <p:cNvPr id="342" name="object 34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542882" y="7879118"/>
              <a:ext cx="117690" cy="129501"/>
            </a:xfrm>
            <a:prstGeom prst="rect">
              <a:avLst/>
            </a:prstGeom>
          </p:spPr>
        </p:pic>
        <p:pic>
          <p:nvPicPr>
            <p:cNvPr id="343" name="object 34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700362" y="7879118"/>
              <a:ext cx="111493" cy="129501"/>
            </a:xfrm>
            <a:prstGeom prst="rect">
              <a:avLst/>
            </a:prstGeom>
          </p:spPr>
        </p:pic>
      </p:grpSp>
      <p:pic>
        <p:nvPicPr>
          <p:cNvPr id="344" name="object 344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957722" y="5209472"/>
            <a:ext cx="806577" cy="169384"/>
          </a:xfrm>
          <a:prstGeom prst="rect">
            <a:avLst/>
          </a:prstGeom>
        </p:spPr>
      </p:pic>
      <p:sp>
        <p:nvSpPr>
          <p:cNvPr id="345" name="object 345"/>
          <p:cNvSpPr/>
          <p:nvPr/>
        </p:nvSpPr>
        <p:spPr>
          <a:xfrm>
            <a:off x="2797455" y="5334846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5" h="5079">
                <a:moveTo>
                  <a:pt x="0" y="5079"/>
                </a:moveTo>
                <a:lnTo>
                  <a:pt x="22898" y="5079"/>
                </a:lnTo>
                <a:lnTo>
                  <a:pt x="2289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6" name="object 346"/>
          <p:cNvSpPr/>
          <p:nvPr/>
        </p:nvSpPr>
        <p:spPr>
          <a:xfrm>
            <a:off x="2854020" y="53348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514" y="5079"/>
                </a:lnTo>
                <a:lnTo>
                  <a:pt x="24514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7" name="object 347"/>
          <p:cNvSpPr/>
          <p:nvPr/>
        </p:nvSpPr>
        <p:spPr>
          <a:xfrm>
            <a:off x="2797455" y="53306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49"/>
                </a:moveTo>
                <a:lnTo>
                  <a:pt x="22898" y="6349"/>
                </a:lnTo>
                <a:lnTo>
                  <a:pt x="2289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8" name="object 348"/>
          <p:cNvSpPr/>
          <p:nvPr/>
        </p:nvSpPr>
        <p:spPr>
          <a:xfrm>
            <a:off x="2854020" y="53306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49"/>
                </a:moveTo>
                <a:lnTo>
                  <a:pt x="23989" y="6349"/>
                </a:lnTo>
                <a:lnTo>
                  <a:pt x="23989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9" name="object 349"/>
          <p:cNvSpPr/>
          <p:nvPr/>
        </p:nvSpPr>
        <p:spPr>
          <a:xfrm>
            <a:off x="2797455" y="53255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898" y="7619"/>
                </a:lnTo>
                <a:lnTo>
                  <a:pt x="22898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0" name="object 350"/>
          <p:cNvSpPr/>
          <p:nvPr/>
        </p:nvSpPr>
        <p:spPr>
          <a:xfrm>
            <a:off x="2854020" y="53255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562" y="7619"/>
                </a:lnTo>
                <a:lnTo>
                  <a:pt x="2356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1" name="object 351"/>
          <p:cNvSpPr/>
          <p:nvPr/>
        </p:nvSpPr>
        <p:spPr>
          <a:xfrm>
            <a:off x="2797455" y="53204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2" name="object 352"/>
          <p:cNvSpPr/>
          <p:nvPr/>
        </p:nvSpPr>
        <p:spPr>
          <a:xfrm>
            <a:off x="2854021" y="53204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3298" y="7620"/>
                </a:lnTo>
                <a:lnTo>
                  <a:pt x="232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3" name="object 353"/>
          <p:cNvSpPr/>
          <p:nvPr/>
        </p:nvSpPr>
        <p:spPr>
          <a:xfrm>
            <a:off x="2797455" y="53094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0" y="16509"/>
                </a:moveTo>
                <a:lnTo>
                  <a:pt x="22898" y="16509"/>
                </a:lnTo>
                <a:lnTo>
                  <a:pt x="2289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4" name="object 354"/>
          <p:cNvSpPr/>
          <p:nvPr/>
        </p:nvSpPr>
        <p:spPr>
          <a:xfrm>
            <a:off x="2854021" y="53094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0" y="16509"/>
                </a:moveTo>
                <a:lnTo>
                  <a:pt x="23031" y="16509"/>
                </a:lnTo>
                <a:lnTo>
                  <a:pt x="2303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5" name="object 355"/>
          <p:cNvSpPr/>
          <p:nvPr/>
        </p:nvSpPr>
        <p:spPr>
          <a:xfrm>
            <a:off x="2797455" y="53035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898" y="8890"/>
                </a:lnTo>
                <a:lnTo>
                  <a:pt x="2289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6" name="object 356"/>
          <p:cNvSpPr/>
          <p:nvPr/>
        </p:nvSpPr>
        <p:spPr>
          <a:xfrm>
            <a:off x="2854020" y="53035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814" y="8890"/>
                </a:lnTo>
                <a:lnTo>
                  <a:pt x="2281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7" name="object 357"/>
          <p:cNvSpPr/>
          <p:nvPr/>
        </p:nvSpPr>
        <p:spPr>
          <a:xfrm>
            <a:off x="2797455" y="5298439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8" name="object 358"/>
          <p:cNvSpPr/>
          <p:nvPr/>
        </p:nvSpPr>
        <p:spPr>
          <a:xfrm>
            <a:off x="2796371" y="5253575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4" h="74929">
                <a:moveTo>
                  <a:pt x="109397" y="0"/>
                </a:moveTo>
                <a:lnTo>
                  <a:pt x="86474" y="0"/>
                </a:lnTo>
                <a:lnTo>
                  <a:pt x="86474" y="5080"/>
                </a:lnTo>
                <a:lnTo>
                  <a:pt x="86474" y="11430"/>
                </a:lnTo>
                <a:lnTo>
                  <a:pt x="86474" y="26670"/>
                </a:lnTo>
                <a:lnTo>
                  <a:pt x="86474" y="34290"/>
                </a:lnTo>
                <a:lnTo>
                  <a:pt x="86474" y="43180"/>
                </a:lnTo>
                <a:lnTo>
                  <a:pt x="86474" y="49530"/>
                </a:lnTo>
                <a:lnTo>
                  <a:pt x="24523" y="49530"/>
                </a:lnTo>
                <a:lnTo>
                  <a:pt x="24523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71" y="26670"/>
                </a:lnTo>
                <a:lnTo>
                  <a:pt x="1371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25" y="66040"/>
                </a:lnTo>
                <a:lnTo>
                  <a:pt x="1625" y="67310"/>
                </a:lnTo>
                <a:lnTo>
                  <a:pt x="86474" y="67310"/>
                </a:lnTo>
                <a:lnTo>
                  <a:pt x="86474" y="74930"/>
                </a:lnTo>
                <a:lnTo>
                  <a:pt x="109308" y="74930"/>
                </a:lnTo>
                <a:lnTo>
                  <a:pt x="109308" y="67310"/>
                </a:lnTo>
                <a:lnTo>
                  <a:pt x="109385" y="66040"/>
                </a:lnTo>
                <a:lnTo>
                  <a:pt x="109397" y="60960"/>
                </a:lnTo>
                <a:lnTo>
                  <a:pt x="109397" y="5080"/>
                </a:lnTo>
                <a:lnTo>
                  <a:pt x="109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59" name="object 359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907970" y="5253592"/>
            <a:ext cx="74743" cy="84641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3014362" y="5252746"/>
            <a:ext cx="74329" cy="86334"/>
          </a:xfrm>
          <a:prstGeom prst="rect">
            <a:avLst/>
          </a:prstGeom>
        </p:spPr>
      </p:pic>
      <p:grpSp>
        <p:nvGrpSpPr>
          <p:cNvPr id="361" name="object 361"/>
          <p:cNvGrpSpPr/>
          <p:nvPr/>
        </p:nvGrpSpPr>
        <p:grpSpPr>
          <a:xfrm>
            <a:off x="376603" y="5481337"/>
            <a:ext cx="599017" cy="126153"/>
            <a:chOff x="564904" y="8222005"/>
            <a:chExt cx="898525" cy="189230"/>
          </a:xfrm>
        </p:grpSpPr>
        <p:sp>
          <p:nvSpPr>
            <p:cNvPr id="362" name="object 362"/>
            <p:cNvSpPr/>
            <p:nvPr/>
          </p:nvSpPr>
          <p:spPr>
            <a:xfrm>
              <a:off x="564896" y="8223262"/>
              <a:ext cx="95250" cy="127000"/>
            </a:xfrm>
            <a:custGeom>
              <a:avLst/>
              <a:gdLst/>
              <a:ahLst/>
              <a:cxnLst/>
              <a:rect l="l" t="t" r="r" b="b"/>
              <a:pathLst>
                <a:path w="95250" h="127000">
                  <a:moveTo>
                    <a:pt x="95186" y="0"/>
                  </a:moveTo>
                  <a:lnTo>
                    <a:pt x="1016" y="0"/>
                  </a:lnTo>
                  <a:lnTo>
                    <a:pt x="1016" y="20320"/>
                  </a:lnTo>
                  <a:lnTo>
                    <a:pt x="1016" y="97790"/>
                  </a:lnTo>
                  <a:lnTo>
                    <a:pt x="889" y="97790"/>
                  </a:lnTo>
                  <a:lnTo>
                    <a:pt x="889" y="105410"/>
                  </a:lnTo>
                  <a:lnTo>
                    <a:pt x="838" y="111760"/>
                  </a:lnTo>
                  <a:lnTo>
                    <a:pt x="863" y="118110"/>
                  </a:lnTo>
                  <a:lnTo>
                    <a:pt x="546" y="118110"/>
                  </a:lnTo>
                  <a:lnTo>
                    <a:pt x="54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3939" y="127000"/>
                  </a:lnTo>
                  <a:lnTo>
                    <a:pt x="23939" y="123190"/>
                  </a:lnTo>
                  <a:lnTo>
                    <a:pt x="23939" y="118110"/>
                  </a:lnTo>
                  <a:lnTo>
                    <a:pt x="23939" y="111760"/>
                  </a:lnTo>
                  <a:lnTo>
                    <a:pt x="23939" y="105410"/>
                  </a:lnTo>
                  <a:lnTo>
                    <a:pt x="23939" y="97790"/>
                  </a:lnTo>
                  <a:lnTo>
                    <a:pt x="23939" y="20320"/>
                  </a:lnTo>
                  <a:lnTo>
                    <a:pt x="95186" y="20320"/>
                  </a:lnTo>
                  <a:lnTo>
                    <a:pt x="951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63" name="object 36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96297" y="8222017"/>
              <a:ext cx="117693" cy="129501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55027" y="8222017"/>
              <a:ext cx="120173" cy="189166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015067" y="8222017"/>
              <a:ext cx="117693" cy="129501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63876" y="8223287"/>
              <a:ext cx="146192" cy="18154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345247" y="8222005"/>
              <a:ext cx="117690" cy="129514"/>
            </a:xfrm>
            <a:prstGeom prst="rect">
              <a:avLst/>
            </a:prstGeom>
          </p:spPr>
        </p:pic>
      </p:grpSp>
      <p:pic>
        <p:nvPicPr>
          <p:cNvPr id="368" name="object 36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056894" y="5442416"/>
            <a:ext cx="840935" cy="165041"/>
          </a:xfrm>
          <a:prstGeom prst="rect">
            <a:avLst/>
          </a:prstGeom>
        </p:spPr>
      </p:pic>
      <p:sp>
        <p:nvSpPr>
          <p:cNvPr id="369" name="object 369"/>
          <p:cNvSpPr/>
          <p:nvPr/>
        </p:nvSpPr>
        <p:spPr>
          <a:xfrm>
            <a:off x="1930468" y="5563446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4" h="5079">
                <a:moveTo>
                  <a:pt x="0" y="5079"/>
                </a:moveTo>
                <a:lnTo>
                  <a:pt x="22898" y="5079"/>
                </a:lnTo>
                <a:lnTo>
                  <a:pt x="2289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0" name="object 370"/>
          <p:cNvSpPr/>
          <p:nvPr/>
        </p:nvSpPr>
        <p:spPr>
          <a:xfrm>
            <a:off x="1987034" y="55634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514" y="5079"/>
                </a:lnTo>
                <a:lnTo>
                  <a:pt x="24514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1" name="object 371"/>
          <p:cNvSpPr/>
          <p:nvPr/>
        </p:nvSpPr>
        <p:spPr>
          <a:xfrm>
            <a:off x="1930468" y="55592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4" h="6350">
                <a:moveTo>
                  <a:pt x="0" y="6350"/>
                </a:moveTo>
                <a:lnTo>
                  <a:pt x="22898" y="6350"/>
                </a:lnTo>
                <a:lnTo>
                  <a:pt x="2289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2" name="object 372"/>
          <p:cNvSpPr/>
          <p:nvPr/>
        </p:nvSpPr>
        <p:spPr>
          <a:xfrm>
            <a:off x="1987033" y="55592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50"/>
                </a:moveTo>
                <a:lnTo>
                  <a:pt x="23989" y="6350"/>
                </a:lnTo>
                <a:lnTo>
                  <a:pt x="2398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3" name="object 373"/>
          <p:cNvSpPr/>
          <p:nvPr/>
        </p:nvSpPr>
        <p:spPr>
          <a:xfrm>
            <a:off x="1930468" y="55541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4" name="object 374"/>
          <p:cNvSpPr/>
          <p:nvPr/>
        </p:nvSpPr>
        <p:spPr>
          <a:xfrm>
            <a:off x="1987033" y="55541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20"/>
                </a:moveTo>
                <a:lnTo>
                  <a:pt x="23562" y="7620"/>
                </a:lnTo>
                <a:lnTo>
                  <a:pt x="2356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5" name="object 375"/>
          <p:cNvSpPr/>
          <p:nvPr/>
        </p:nvSpPr>
        <p:spPr>
          <a:xfrm>
            <a:off x="1930468" y="55490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6" name="object 376"/>
          <p:cNvSpPr/>
          <p:nvPr/>
        </p:nvSpPr>
        <p:spPr>
          <a:xfrm>
            <a:off x="1987034" y="55490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3298" y="7620"/>
                </a:lnTo>
                <a:lnTo>
                  <a:pt x="232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7" name="object 377"/>
          <p:cNvSpPr/>
          <p:nvPr/>
        </p:nvSpPr>
        <p:spPr>
          <a:xfrm>
            <a:off x="1930468" y="55380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2898" y="16509"/>
                </a:lnTo>
                <a:lnTo>
                  <a:pt x="2289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8" name="object 378"/>
          <p:cNvSpPr/>
          <p:nvPr/>
        </p:nvSpPr>
        <p:spPr>
          <a:xfrm>
            <a:off x="1987034" y="55380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3031" y="16509"/>
                </a:lnTo>
                <a:lnTo>
                  <a:pt x="2303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9" name="object 379"/>
          <p:cNvSpPr/>
          <p:nvPr/>
        </p:nvSpPr>
        <p:spPr>
          <a:xfrm>
            <a:off x="1930468" y="55321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898" y="8890"/>
                </a:lnTo>
                <a:lnTo>
                  <a:pt x="2289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0" name="object 380"/>
          <p:cNvSpPr/>
          <p:nvPr/>
        </p:nvSpPr>
        <p:spPr>
          <a:xfrm>
            <a:off x="1987033" y="55321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814" y="8890"/>
                </a:lnTo>
                <a:lnTo>
                  <a:pt x="2281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1" name="object 381"/>
          <p:cNvSpPr/>
          <p:nvPr/>
        </p:nvSpPr>
        <p:spPr>
          <a:xfrm>
            <a:off x="1930468" y="5527039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2" name="object 382"/>
          <p:cNvSpPr/>
          <p:nvPr/>
        </p:nvSpPr>
        <p:spPr>
          <a:xfrm>
            <a:off x="1929384" y="5482175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5" h="74929">
                <a:moveTo>
                  <a:pt x="109397" y="0"/>
                </a:moveTo>
                <a:lnTo>
                  <a:pt x="86474" y="0"/>
                </a:lnTo>
                <a:lnTo>
                  <a:pt x="86474" y="5080"/>
                </a:lnTo>
                <a:lnTo>
                  <a:pt x="86474" y="11430"/>
                </a:lnTo>
                <a:lnTo>
                  <a:pt x="86474" y="26670"/>
                </a:lnTo>
                <a:lnTo>
                  <a:pt x="86474" y="34290"/>
                </a:lnTo>
                <a:lnTo>
                  <a:pt x="86474" y="43180"/>
                </a:lnTo>
                <a:lnTo>
                  <a:pt x="86474" y="49530"/>
                </a:lnTo>
                <a:lnTo>
                  <a:pt x="24523" y="49530"/>
                </a:lnTo>
                <a:lnTo>
                  <a:pt x="24523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71" y="26670"/>
                </a:lnTo>
                <a:lnTo>
                  <a:pt x="1371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25" y="66040"/>
                </a:lnTo>
                <a:lnTo>
                  <a:pt x="1625" y="67310"/>
                </a:lnTo>
                <a:lnTo>
                  <a:pt x="86474" y="67310"/>
                </a:lnTo>
                <a:lnTo>
                  <a:pt x="86474" y="74930"/>
                </a:lnTo>
                <a:lnTo>
                  <a:pt x="109308" y="74930"/>
                </a:lnTo>
                <a:lnTo>
                  <a:pt x="109308" y="67310"/>
                </a:lnTo>
                <a:lnTo>
                  <a:pt x="109385" y="66040"/>
                </a:lnTo>
                <a:lnTo>
                  <a:pt x="109397" y="60960"/>
                </a:lnTo>
                <a:lnTo>
                  <a:pt x="109397" y="5080"/>
                </a:lnTo>
                <a:lnTo>
                  <a:pt x="109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83" name="object 383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2035615" y="5481346"/>
            <a:ext cx="78460" cy="86334"/>
          </a:xfrm>
          <a:prstGeom prst="rect">
            <a:avLst/>
          </a:prstGeom>
        </p:spPr>
      </p:pic>
      <p:grpSp>
        <p:nvGrpSpPr>
          <p:cNvPr id="384" name="object 384"/>
          <p:cNvGrpSpPr/>
          <p:nvPr/>
        </p:nvGrpSpPr>
        <p:grpSpPr>
          <a:xfrm>
            <a:off x="2144445" y="5481346"/>
            <a:ext cx="167217" cy="86359"/>
            <a:chOff x="3216667" y="8222018"/>
            <a:chExt cx="250825" cy="129539"/>
          </a:xfrm>
        </p:grpSpPr>
        <p:sp>
          <p:nvSpPr>
            <p:cNvPr id="385" name="object 385"/>
            <p:cNvSpPr/>
            <p:nvPr/>
          </p:nvSpPr>
          <p:spPr>
            <a:xfrm>
              <a:off x="3216656" y="8223262"/>
              <a:ext cx="95250" cy="127000"/>
            </a:xfrm>
            <a:custGeom>
              <a:avLst/>
              <a:gdLst/>
              <a:ahLst/>
              <a:cxnLst/>
              <a:rect l="l" t="t" r="r" b="b"/>
              <a:pathLst>
                <a:path w="95250" h="127000">
                  <a:moveTo>
                    <a:pt x="95186" y="0"/>
                  </a:moveTo>
                  <a:lnTo>
                    <a:pt x="1028" y="0"/>
                  </a:lnTo>
                  <a:lnTo>
                    <a:pt x="1028" y="20320"/>
                  </a:lnTo>
                  <a:lnTo>
                    <a:pt x="1028" y="97790"/>
                  </a:lnTo>
                  <a:lnTo>
                    <a:pt x="889" y="97790"/>
                  </a:lnTo>
                  <a:lnTo>
                    <a:pt x="889" y="105410"/>
                  </a:lnTo>
                  <a:lnTo>
                    <a:pt x="838" y="111760"/>
                  </a:lnTo>
                  <a:lnTo>
                    <a:pt x="863" y="118110"/>
                  </a:lnTo>
                  <a:lnTo>
                    <a:pt x="546" y="118110"/>
                  </a:lnTo>
                  <a:lnTo>
                    <a:pt x="54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3952" y="127000"/>
                  </a:lnTo>
                  <a:lnTo>
                    <a:pt x="23952" y="123190"/>
                  </a:lnTo>
                  <a:lnTo>
                    <a:pt x="23952" y="118110"/>
                  </a:lnTo>
                  <a:lnTo>
                    <a:pt x="23952" y="111760"/>
                  </a:lnTo>
                  <a:lnTo>
                    <a:pt x="23952" y="105410"/>
                  </a:lnTo>
                  <a:lnTo>
                    <a:pt x="23952" y="97790"/>
                  </a:lnTo>
                  <a:lnTo>
                    <a:pt x="23952" y="20320"/>
                  </a:lnTo>
                  <a:lnTo>
                    <a:pt x="95186" y="20320"/>
                  </a:lnTo>
                  <a:lnTo>
                    <a:pt x="951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86" name="object 38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349333" y="8222018"/>
              <a:ext cx="117690" cy="129501"/>
            </a:xfrm>
            <a:prstGeom prst="rect">
              <a:avLst/>
            </a:prstGeom>
          </p:spPr>
        </p:pic>
      </p:grpSp>
      <p:pic>
        <p:nvPicPr>
          <p:cNvPr id="387" name="object 387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2394585" y="5481337"/>
            <a:ext cx="70197" cy="86343"/>
          </a:xfrm>
          <a:prstGeom prst="rect">
            <a:avLst/>
          </a:prstGeom>
        </p:spPr>
      </p:pic>
      <p:sp>
        <p:nvSpPr>
          <p:cNvPr id="388" name="object 388"/>
          <p:cNvSpPr/>
          <p:nvPr/>
        </p:nvSpPr>
        <p:spPr>
          <a:xfrm>
            <a:off x="2497735" y="5563446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5" h="5079">
                <a:moveTo>
                  <a:pt x="0" y="5079"/>
                </a:moveTo>
                <a:lnTo>
                  <a:pt x="22898" y="5079"/>
                </a:lnTo>
                <a:lnTo>
                  <a:pt x="2289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9" name="object 389"/>
          <p:cNvSpPr/>
          <p:nvPr/>
        </p:nvSpPr>
        <p:spPr>
          <a:xfrm>
            <a:off x="2554300" y="55634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514" y="5079"/>
                </a:lnTo>
                <a:lnTo>
                  <a:pt x="24514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0" name="object 390"/>
          <p:cNvSpPr/>
          <p:nvPr/>
        </p:nvSpPr>
        <p:spPr>
          <a:xfrm>
            <a:off x="2497735" y="55592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2898" y="6350"/>
                </a:lnTo>
                <a:lnTo>
                  <a:pt x="2289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1" name="object 391"/>
          <p:cNvSpPr/>
          <p:nvPr/>
        </p:nvSpPr>
        <p:spPr>
          <a:xfrm>
            <a:off x="2554300" y="55592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3989" y="6350"/>
                </a:lnTo>
                <a:lnTo>
                  <a:pt x="2398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2" name="object 392"/>
          <p:cNvSpPr/>
          <p:nvPr/>
        </p:nvSpPr>
        <p:spPr>
          <a:xfrm>
            <a:off x="2497735" y="55541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3" name="object 393"/>
          <p:cNvSpPr/>
          <p:nvPr/>
        </p:nvSpPr>
        <p:spPr>
          <a:xfrm>
            <a:off x="2554300" y="55541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20"/>
                </a:moveTo>
                <a:lnTo>
                  <a:pt x="23562" y="7620"/>
                </a:lnTo>
                <a:lnTo>
                  <a:pt x="2356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4" name="object 394"/>
          <p:cNvSpPr/>
          <p:nvPr/>
        </p:nvSpPr>
        <p:spPr>
          <a:xfrm>
            <a:off x="2497735" y="55490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5" name="object 395"/>
          <p:cNvSpPr/>
          <p:nvPr/>
        </p:nvSpPr>
        <p:spPr>
          <a:xfrm>
            <a:off x="2554301" y="55490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3298" y="7620"/>
                </a:lnTo>
                <a:lnTo>
                  <a:pt x="232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6" name="object 396"/>
          <p:cNvSpPr/>
          <p:nvPr/>
        </p:nvSpPr>
        <p:spPr>
          <a:xfrm>
            <a:off x="2497735" y="55380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0" y="16509"/>
                </a:moveTo>
                <a:lnTo>
                  <a:pt x="22898" y="16509"/>
                </a:lnTo>
                <a:lnTo>
                  <a:pt x="2289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7" name="object 397"/>
          <p:cNvSpPr/>
          <p:nvPr/>
        </p:nvSpPr>
        <p:spPr>
          <a:xfrm>
            <a:off x="2554301" y="55380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0" y="16509"/>
                </a:moveTo>
                <a:lnTo>
                  <a:pt x="23031" y="16509"/>
                </a:lnTo>
                <a:lnTo>
                  <a:pt x="2303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8" name="object 398"/>
          <p:cNvSpPr/>
          <p:nvPr/>
        </p:nvSpPr>
        <p:spPr>
          <a:xfrm>
            <a:off x="2497735" y="55321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898" y="8890"/>
                </a:lnTo>
                <a:lnTo>
                  <a:pt x="2289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9" name="object 399"/>
          <p:cNvSpPr/>
          <p:nvPr/>
        </p:nvSpPr>
        <p:spPr>
          <a:xfrm>
            <a:off x="2554300" y="55321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814" y="8890"/>
                </a:lnTo>
                <a:lnTo>
                  <a:pt x="2281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0" name="object 400"/>
          <p:cNvSpPr/>
          <p:nvPr/>
        </p:nvSpPr>
        <p:spPr>
          <a:xfrm>
            <a:off x="2497735" y="5527039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1" name="object 401"/>
          <p:cNvSpPr/>
          <p:nvPr/>
        </p:nvSpPr>
        <p:spPr>
          <a:xfrm>
            <a:off x="2496651" y="5482175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4" h="74929">
                <a:moveTo>
                  <a:pt x="109397" y="0"/>
                </a:moveTo>
                <a:lnTo>
                  <a:pt x="86474" y="0"/>
                </a:lnTo>
                <a:lnTo>
                  <a:pt x="86474" y="5080"/>
                </a:lnTo>
                <a:lnTo>
                  <a:pt x="86474" y="11430"/>
                </a:lnTo>
                <a:lnTo>
                  <a:pt x="86474" y="26670"/>
                </a:lnTo>
                <a:lnTo>
                  <a:pt x="86474" y="34290"/>
                </a:lnTo>
                <a:lnTo>
                  <a:pt x="86474" y="43180"/>
                </a:lnTo>
                <a:lnTo>
                  <a:pt x="86474" y="49530"/>
                </a:lnTo>
                <a:lnTo>
                  <a:pt x="24523" y="49530"/>
                </a:lnTo>
                <a:lnTo>
                  <a:pt x="24523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71" y="26670"/>
                </a:lnTo>
                <a:lnTo>
                  <a:pt x="1371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25" y="66040"/>
                </a:lnTo>
                <a:lnTo>
                  <a:pt x="1625" y="67310"/>
                </a:lnTo>
                <a:lnTo>
                  <a:pt x="86474" y="67310"/>
                </a:lnTo>
                <a:lnTo>
                  <a:pt x="86474" y="74930"/>
                </a:lnTo>
                <a:lnTo>
                  <a:pt x="109308" y="74930"/>
                </a:lnTo>
                <a:lnTo>
                  <a:pt x="109308" y="67310"/>
                </a:lnTo>
                <a:lnTo>
                  <a:pt x="109385" y="66040"/>
                </a:lnTo>
                <a:lnTo>
                  <a:pt x="109397" y="60960"/>
                </a:lnTo>
                <a:lnTo>
                  <a:pt x="109397" y="5080"/>
                </a:lnTo>
                <a:lnTo>
                  <a:pt x="109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02" name="object 402"/>
          <p:cNvGrpSpPr/>
          <p:nvPr/>
        </p:nvGrpSpPr>
        <p:grpSpPr>
          <a:xfrm>
            <a:off x="2602865" y="5481337"/>
            <a:ext cx="169757" cy="86359"/>
            <a:chOff x="3904297" y="8222005"/>
            <a:chExt cx="254635" cy="129539"/>
          </a:xfrm>
        </p:grpSpPr>
        <p:pic>
          <p:nvPicPr>
            <p:cNvPr id="403" name="object 40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904297" y="8222005"/>
              <a:ext cx="117690" cy="129514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058704" y="8223275"/>
              <a:ext cx="99707" cy="126974"/>
            </a:xfrm>
            <a:prstGeom prst="rect">
              <a:avLst/>
            </a:prstGeom>
          </p:spPr>
        </p:pic>
      </p:grpSp>
      <p:pic>
        <p:nvPicPr>
          <p:cNvPr id="405" name="object 405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2804389" y="5481346"/>
            <a:ext cx="74329" cy="86334"/>
          </a:xfrm>
          <a:prstGeom prst="rect">
            <a:avLst/>
          </a:prstGeom>
        </p:spPr>
      </p:pic>
      <p:sp>
        <p:nvSpPr>
          <p:cNvPr id="406" name="object 406"/>
          <p:cNvSpPr/>
          <p:nvPr/>
        </p:nvSpPr>
        <p:spPr>
          <a:xfrm>
            <a:off x="2911755" y="5563446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5" h="5079">
                <a:moveTo>
                  <a:pt x="0" y="5079"/>
                </a:moveTo>
                <a:lnTo>
                  <a:pt x="22898" y="5079"/>
                </a:lnTo>
                <a:lnTo>
                  <a:pt x="2289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7" name="object 407"/>
          <p:cNvSpPr/>
          <p:nvPr/>
        </p:nvSpPr>
        <p:spPr>
          <a:xfrm>
            <a:off x="2968320" y="55634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514" y="5079"/>
                </a:lnTo>
                <a:lnTo>
                  <a:pt x="24514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8" name="object 408"/>
          <p:cNvSpPr/>
          <p:nvPr/>
        </p:nvSpPr>
        <p:spPr>
          <a:xfrm>
            <a:off x="2911755" y="55592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2898" y="6350"/>
                </a:lnTo>
                <a:lnTo>
                  <a:pt x="2289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9" name="object 409"/>
          <p:cNvSpPr/>
          <p:nvPr/>
        </p:nvSpPr>
        <p:spPr>
          <a:xfrm>
            <a:off x="2968320" y="55592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3989" y="6350"/>
                </a:lnTo>
                <a:lnTo>
                  <a:pt x="2398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0" name="object 410"/>
          <p:cNvSpPr/>
          <p:nvPr/>
        </p:nvSpPr>
        <p:spPr>
          <a:xfrm>
            <a:off x="2911755" y="55541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1" name="object 411"/>
          <p:cNvSpPr/>
          <p:nvPr/>
        </p:nvSpPr>
        <p:spPr>
          <a:xfrm>
            <a:off x="2968320" y="55541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20"/>
                </a:moveTo>
                <a:lnTo>
                  <a:pt x="23562" y="7620"/>
                </a:lnTo>
                <a:lnTo>
                  <a:pt x="2356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2" name="object 412"/>
          <p:cNvSpPr/>
          <p:nvPr/>
        </p:nvSpPr>
        <p:spPr>
          <a:xfrm>
            <a:off x="2911755" y="55490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3" name="object 413"/>
          <p:cNvSpPr/>
          <p:nvPr/>
        </p:nvSpPr>
        <p:spPr>
          <a:xfrm>
            <a:off x="2968321" y="55490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3298" y="7620"/>
                </a:lnTo>
                <a:lnTo>
                  <a:pt x="232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4" name="object 414"/>
          <p:cNvSpPr/>
          <p:nvPr/>
        </p:nvSpPr>
        <p:spPr>
          <a:xfrm>
            <a:off x="2911755" y="55380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0" y="16509"/>
                </a:moveTo>
                <a:lnTo>
                  <a:pt x="22898" y="16509"/>
                </a:lnTo>
                <a:lnTo>
                  <a:pt x="2289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5" name="object 415"/>
          <p:cNvSpPr/>
          <p:nvPr/>
        </p:nvSpPr>
        <p:spPr>
          <a:xfrm>
            <a:off x="2968321" y="55380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0" y="16509"/>
                </a:moveTo>
                <a:lnTo>
                  <a:pt x="23031" y="16509"/>
                </a:lnTo>
                <a:lnTo>
                  <a:pt x="2303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6" name="object 416"/>
          <p:cNvSpPr/>
          <p:nvPr/>
        </p:nvSpPr>
        <p:spPr>
          <a:xfrm>
            <a:off x="2911755" y="55321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898" y="8890"/>
                </a:lnTo>
                <a:lnTo>
                  <a:pt x="2289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7" name="object 417"/>
          <p:cNvSpPr/>
          <p:nvPr/>
        </p:nvSpPr>
        <p:spPr>
          <a:xfrm>
            <a:off x="2968320" y="55321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814" y="8890"/>
                </a:lnTo>
                <a:lnTo>
                  <a:pt x="2281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8" name="object 418"/>
          <p:cNvSpPr/>
          <p:nvPr/>
        </p:nvSpPr>
        <p:spPr>
          <a:xfrm>
            <a:off x="2911755" y="5527039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9" name="object 419"/>
          <p:cNvSpPr/>
          <p:nvPr/>
        </p:nvSpPr>
        <p:spPr>
          <a:xfrm>
            <a:off x="2910671" y="5482175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4" h="74929">
                <a:moveTo>
                  <a:pt x="109397" y="0"/>
                </a:moveTo>
                <a:lnTo>
                  <a:pt x="86474" y="0"/>
                </a:lnTo>
                <a:lnTo>
                  <a:pt x="86474" y="5080"/>
                </a:lnTo>
                <a:lnTo>
                  <a:pt x="86474" y="11430"/>
                </a:lnTo>
                <a:lnTo>
                  <a:pt x="86474" y="26670"/>
                </a:lnTo>
                <a:lnTo>
                  <a:pt x="86474" y="34290"/>
                </a:lnTo>
                <a:lnTo>
                  <a:pt x="86474" y="43180"/>
                </a:lnTo>
                <a:lnTo>
                  <a:pt x="86474" y="49530"/>
                </a:lnTo>
                <a:lnTo>
                  <a:pt x="24523" y="49530"/>
                </a:lnTo>
                <a:lnTo>
                  <a:pt x="24523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71" y="26670"/>
                </a:lnTo>
                <a:lnTo>
                  <a:pt x="1371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25" y="66040"/>
                </a:lnTo>
                <a:lnTo>
                  <a:pt x="1625" y="67310"/>
                </a:lnTo>
                <a:lnTo>
                  <a:pt x="86474" y="67310"/>
                </a:lnTo>
                <a:lnTo>
                  <a:pt x="86474" y="74930"/>
                </a:lnTo>
                <a:lnTo>
                  <a:pt x="109308" y="74930"/>
                </a:lnTo>
                <a:lnTo>
                  <a:pt x="109308" y="67310"/>
                </a:lnTo>
                <a:lnTo>
                  <a:pt x="109385" y="66040"/>
                </a:lnTo>
                <a:lnTo>
                  <a:pt x="109397" y="60960"/>
                </a:lnTo>
                <a:lnTo>
                  <a:pt x="109397" y="5080"/>
                </a:lnTo>
                <a:lnTo>
                  <a:pt x="109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20" name="object 420"/>
          <p:cNvGrpSpPr/>
          <p:nvPr/>
        </p:nvGrpSpPr>
        <p:grpSpPr>
          <a:xfrm>
            <a:off x="3022269" y="5482183"/>
            <a:ext cx="176107" cy="84667"/>
            <a:chOff x="4533404" y="8223275"/>
            <a:chExt cx="264160" cy="127000"/>
          </a:xfrm>
        </p:grpSpPr>
        <p:pic>
          <p:nvPicPr>
            <p:cNvPr id="421" name="object 42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533404" y="8223288"/>
              <a:ext cx="112115" cy="126961"/>
            </a:xfrm>
            <a:prstGeom prst="rect">
              <a:avLst/>
            </a:prstGeom>
          </p:spPr>
        </p:pic>
        <p:pic>
          <p:nvPicPr>
            <p:cNvPr id="422" name="object 42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689271" y="8223275"/>
              <a:ext cx="107772" cy="126974"/>
            </a:xfrm>
            <a:prstGeom prst="rect">
              <a:avLst/>
            </a:prstGeom>
          </p:spPr>
        </p:pic>
      </p:grpSp>
      <p:pic>
        <p:nvPicPr>
          <p:cNvPr id="423" name="object 423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963735" y="5673555"/>
            <a:ext cx="93734" cy="122724"/>
          </a:xfrm>
          <a:prstGeom prst="rect">
            <a:avLst/>
          </a:prstGeom>
        </p:spPr>
      </p:pic>
      <p:pic>
        <p:nvPicPr>
          <p:cNvPr id="424" name="object 424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087331" y="5709937"/>
            <a:ext cx="78460" cy="86343"/>
          </a:xfrm>
          <a:prstGeom prst="rect">
            <a:avLst/>
          </a:prstGeom>
        </p:spPr>
      </p:pic>
      <p:sp>
        <p:nvSpPr>
          <p:cNvPr id="425" name="object 425"/>
          <p:cNvSpPr/>
          <p:nvPr/>
        </p:nvSpPr>
        <p:spPr>
          <a:xfrm>
            <a:off x="1198948" y="5792046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4" h="5079">
                <a:moveTo>
                  <a:pt x="0" y="5079"/>
                </a:moveTo>
                <a:lnTo>
                  <a:pt x="22898" y="5079"/>
                </a:lnTo>
                <a:lnTo>
                  <a:pt x="2289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6" name="object 426"/>
          <p:cNvSpPr/>
          <p:nvPr/>
        </p:nvSpPr>
        <p:spPr>
          <a:xfrm>
            <a:off x="1255514" y="57920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514" y="5079"/>
                </a:lnTo>
                <a:lnTo>
                  <a:pt x="24514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7" name="object 427"/>
          <p:cNvSpPr/>
          <p:nvPr/>
        </p:nvSpPr>
        <p:spPr>
          <a:xfrm>
            <a:off x="1198948" y="57878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4" h="6350">
                <a:moveTo>
                  <a:pt x="0" y="6349"/>
                </a:moveTo>
                <a:lnTo>
                  <a:pt x="22898" y="6349"/>
                </a:lnTo>
                <a:lnTo>
                  <a:pt x="2289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8" name="object 428"/>
          <p:cNvSpPr/>
          <p:nvPr/>
        </p:nvSpPr>
        <p:spPr>
          <a:xfrm>
            <a:off x="1255513" y="57878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3989" y="6349"/>
                </a:lnTo>
                <a:lnTo>
                  <a:pt x="23989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9" name="object 429"/>
          <p:cNvSpPr/>
          <p:nvPr/>
        </p:nvSpPr>
        <p:spPr>
          <a:xfrm>
            <a:off x="1198948" y="57827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0" name="object 430"/>
          <p:cNvSpPr/>
          <p:nvPr/>
        </p:nvSpPr>
        <p:spPr>
          <a:xfrm>
            <a:off x="1255513" y="57827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20"/>
                </a:moveTo>
                <a:lnTo>
                  <a:pt x="23562" y="7620"/>
                </a:lnTo>
                <a:lnTo>
                  <a:pt x="2356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1" name="object 431"/>
          <p:cNvSpPr/>
          <p:nvPr/>
        </p:nvSpPr>
        <p:spPr>
          <a:xfrm>
            <a:off x="1198948" y="57776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2" name="object 432"/>
          <p:cNvSpPr/>
          <p:nvPr/>
        </p:nvSpPr>
        <p:spPr>
          <a:xfrm>
            <a:off x="1255514" y="57776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3298" y="7620"/>
                </a:lnTo>
                <a:lnTo>
                  <a:pt x="232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3" name="object 433"/>
          <p:cNvSpPr/>
          <p:nvPr/>
        </p:nvSpPr>
        <p:spPr>
          <a:xfrm>
            <a:off x="1198948" y="57666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2898" y="16509"/>
                </a:lnTo>
                <a:lnTo>
                  <a:pt x="2289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4" name="object 434"/>
          <p:cNvSpPr/>
          <p:nvPr/>
        </p:nvSpPr>
        <p:spPr>
          <a:xfrm>
            <a:off x="1255514" y="57666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3031" y="16509"/>
                </a:lnTo>
                <a:lnTo>
                  <a:pt x="2303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5" name="object 435"/>
          <p:cNvSpPr/>
          <p:nvPr/>
        </p:nvSpPr>
        <p:spPr>
          <a:xfrm>
            <a:off x="1198948" y="57607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898" y="8890"/>
                </a:lnTo>
                <a:lnTo>
                  <a:pt x="2289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6" name="object 436"/>
          <p:cNvSpPr/>
          <p:nvPr/>
        </p:nvSpPr>
        <p:spPr>
          <a:xfrm>
            <a:off x="1255513" y="57607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814" y="8890"/>
                </a:lnTo>
                <a:lnTo>
                  <a:pt x="2281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7" name="object 437"/>
          <p:cNvSpPr/>
          <p:nvPr/>
        </p:nvSpPr>
        <p:spPr>
          <a:xfrm>
            <a:off x="1198948" y="5755639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8" name="object 438"/>
          <p:cNvSpPr/>
          <p:nvPr/>
        </p:nvSpPr>
        <p:spPr>
          <a:xfrm>
            <a:off x="1197864" y="5710775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5" h="74929">
                <a:moveTo>
                  <a:pt x="109397" y="0"/>
                </a:moveTo>
                <a:lnTo>
                  <a:pt x="86474" y="0"/>
                </a:lnTo>
                <a:lnTo>
                  <a:pt x="86474" y="5080"/>
                </a:lnTo>
                <a:lnTo>
                  <a:pt x="86474" y="11430"/>
                </a:lnTo>
                <a:lnTo>
                  <a:pt x="86474" y="26670"/>
                </a:lnTo>
                <a:lnTo>
                  <a:pt x="86474" y="34290"/>
                </a:lnTo>
                <a:lnTo>
                  <a:pt x="86474" y="43180"/>
                </a:lnTo>
                <a:lnTo>
                  <a:pt x="86474" y="49530"/>
                </a:lnTo>
                <a:lnTo>
                  <a:pt x="24523" y="49530"/>
                </a:lnTo>
                <a:lnTo>
                  <a:pt x="24523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71" y="26670"/>
                </a:lnTo>
                <a:lnTo>
                  <a:pt x="1371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25" y="66040"/>
                </a:lnTo>
                <a:lnTo>
                  <a:pt x="1625" y="67310"/>
                </a:lnTo>
                <a:lnTo>
                  <a:pt x="86474" y="67310"/>
                </a:lnTo>
                <a:lnTo>
                  <a:pt x="86474" y="74930"/>
                </a:lnTo>
                <a:lnTo>
                  <a:pt x="109308" y="74930"/>
                </a:lnTo>
                <a:lnTo>
                  <a:pt x="109308" y="67310"/>
                </a:lnTo>
                <a:lnTo>
                  <a:pt x="109385" y="66040"/>
                </a:lnTo>
                <a:lnTo>
                  <a:pt x="109397" y="60960"/>
                </a:lnTo>
                <a:lnTo>
                  <a:pt x="109397" y="5080"/>
                </a:lnTo>
                <a:lnTo>
                  <a:pt x="109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39" name="object 439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307389" y="5709937"/>
            <a:ext cx="70603" cy="85496"/>
          </a:xfrm>
          <a:prstGeom prst="rect">
            <a:avLst/>
          </a:prstGeom>
        </p:spPr>
      </p:pic>
      <p:sp>
        <p:nvSpPr>
          <p:cNvPr id="440" name="object 440"/>
          <p:cNvSpPr/>
          <p:nvPr/>
        </p:nvSpPr>
        <p:spPr>
          <a:xfrm>
            <a:off x="1400674" y="5710775"/>
            <a:ext cx="158327" cy="84667"/>
          </a:xfrm>
          <a:custGeom>
            <a:avLst/>
            <a:gdLst/>
            <a:ahLst/>
            <a:cxnLst/>
            <a:rect l="l" t="t" r="r" b="b"/>
            <a:pathLst>
              <a:path w="237489" h="127000">
                <a:moveTo>
                  <a:pt x="115836" y="0"/>
                </a:moveTo>
                <a:lnTo>
                  <a:pt x="0" y="0"/>
                </a:lnTo>
                <a:lnTo>
                  <a:pt x="0" y="17780"/>
                </a:lnTo>
                <a:lnTo>
                  <a:pt x="46456" y="17780"/>
                </a:lnTo>
                <a:lnTo>
                  <a:pt x="46456" y="127000"/>
                </a:lnTo>
                <a:lnTo>
                  <a:pt x="69380" y="127000"/>
                </a:lnTo>
                <a:lnTo>
                  <a:pt x="69380" y="17780"/>
                </a:lnTo>
                <a:lnTo>
                  <a:pt x="115836" y="17780"/>
                </a:lnTo>
                <a:lnTo>
                  <a:pt x="115836" y="0"/>
                </a:lnTo>
                <a:close/>
              </a:path>
              <a:path w="237489" h="127000">
                <a:moveTo>
                  <a:pt x="237172" y="39382"/>
                </a:moveTo>
                <a:lnTo>
                  <a:pt x="150456" y="39382"/>
                </a:lnTo>
                <a:lnTo>
                  <a:pt x="150456" y="58432"/>
                </a:lnTo>
                <a:lnTo>
                  <a:pt x="237172" y="58432"/>
                </a:lnTo>
                <a:lnTo>
                  <a:pt x="237172" y="39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1" name="object 441"/>
          <p:cNvSpPr/>
          <p:nvPr/>
        </p:nvSpPr>
        <p:spPr>
          <a:xfrm>
            <a:off x="1592408" y="5792046"/>
            <a:ext cx="16933" cy="3387"/>
          </a:xfrm>
          <a:custGeom>
            <a:avLst/>
            <a:gdLst/>
            <a:ahLst/>
            <a:cxnLst/>
            <a:rect l="l" t="t" r="r" b="b"/>
            <a:pathLst>
              <a:path w="25400" h="5079">
                <a:moveTo>
                  <a:pt x="0" y="5079"/>
                </a:moveTo>
                <a:lnTo>
                  <a:pt x="25023" y="5079"/>
                </a:lnTo>
                <a:lnTo>
                  <a:pt x="25023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2" name="object 442"/>
          <p:cNvSpPr/>
          <p:nvPr/>
        </p:nvSpPr>
        <p:spPr>
          <a:xfrm>
            <a:off x="1667738" y="5792046"/>
            <a:ext cx="16933" cy="3387"/>
          </a:xfrm>
          <a:custGeom>
            <a:avLst/>
            <a:gdLst/>
            <a:ahLst/>
            <a:cxnLst/>
            <a:rect l="l" t="t" r="r" b="b"/>
            <a:pathLst>
              <a:path w="25400" h="5079">
                <a:moveTo>
                  <a:pt x="0" y="5079"/>
                </a:moveTo>
                <a:lnTo>
                  <a:pt x="24944" y="5079"/>
                </a:lnTo>
                <a:lnTo>
                  <a:pt x="24944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3" name="object 443"/>
          <p:cNvSpPr/>
          <p:nvPr/>
        </p:nvSpPr>
        <p:spPr>
          <a:xfrm>
            <a:off x="1592866" y="5787813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4" h="6350">
                <a:moveTo>
                  <a:pt x="0" y="6349"/>
                </a:moveTo>
                <a:lnTo>
                  <a:pt x="24335" y="6349"/>
                </a:lnTo>
                <a:lnTo>
                  <a:pt x="24335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4" name="object 444"/>
          <p:cNvSpPr/>
          <p:nvPr/>
        </p:nvSpPr>
        <p:spPr>
          <a:xfrm>
            <a:off x="1667738" y="5787813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4" h="6350">
                <a:moveTo>
                  <a:pt x="0" y="6349"/>
                </a:moveTo>
                <a:lnTo>
                  <a:pt x="24156" y="6349"/>
                </a:lnTo>
                <a:lnTo>
                  <a:pt x="24156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5" name="object 445"/>
          <p:cNvSpPr/>
          <p:nvPr/>
        </p:nvSpPr>
        <p:spPr>
          <a:xfrm>
            <a:off x="1593139" y="5786967"/>
            <a:ext cx="16087" cy="847"/>
          </a:xfrm>
          <a:custGeom>
            <a:avLst/>
            <a:gdLst/>
            <a:ahLst/>
            <a:cxnLst/>
            <a:rect l="l" t="t" r="r" b="b"/>
            <a:pathLst>
              <a:path w="24130" h="1270">
                <a:moveTo>
                  <a:pt x="0" y="1270"/>
                </a:moveTo>
                <a:lnTo>
                  <a:pt x="23926" y="1270"/>
                </a:lnTo>
                <a:lnTo>
                  <a:pt x="23926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6" name="object 446"/>
          <p:cNvSpPr/>
          <p:nvPr/>
        </p:nvSpPr>
        <p:spPr>
          <a:xfrm>
            <a:off x="1667738" y="5786967"/>
            <a:ext cx="16087" cy="847"/>
          </a:xfrm>
          <a:custGeom>
            <a:avLst/>
            <a:gdLst/>
            <a:ahLst/>
            <a:cxnLst/>
            <a:rect l="l" t="t" r="r" b="b"/>
            <a:pathLst>
              <a:path w="24130" h="1270">
                <a:moveTo>
                  <a:pt x="0" y="1270"/>
                </a:moveTo>
                <a:lnTo>
                  <a:pt x="23759" y="1270"/>
                </a:lnTo>
                <a:lnTo>
                  <a:pt x="2375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7" name="object 447"/>
          <p:cNvSpPr/>
          <p:nvPr/>
        </p:nvSpPr>
        <p:spPr>
          <a:xfrm>
            <a:off x="1593195" y="578103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30" h="8890">
                <a:moveTo>
                  <a:pt x="0" y="8890"/>
                </a:moveTo>
                <a:lnTo>
                  <a:pt x="23842" y="8890"/>
                </a:lnTo>
                <a:lnTo>
                  <a:pt x="2384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8" name="object 448"/>
          <p:cNvSpPr/>
          <p:nvPr/>
        </p:nvSpPr>
        <p:spPr>
          <a:xfrm>
            <a:off x="1667738" y="578103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30" h="8890">
                <a:moveTo>
                  <a:pt x="0" y="8890"/>
                </a:moveTo>
                <a:lnTo>
                  <a:pt x="23769" y="8890"/>
                </a:lnTo>
                <a:lnTo>
                  <a:pt x="23769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9" name="object 449"/>
          <p:cNvSpPr/>
          <p:nvPr/>
        </p:nvSpPr>
        <p:spPr>
          <a:xfrm>
            <a:off x="1593232" y="5776806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50"/>
                </a:moveTo>
                <a:lnTo>
                  <a:pt x="23786" y="6350"/>
                </a:lnTo>
                <a:lnTo>
                  <a:pt x="23786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0" name="object 450"/>
          <p:cNvSpPr/>
          <p:nvPr/>
        </p:nvSpPr>
        <p:spPr>
          <a:xfrm>
            <a:off x="1667738" y="5776806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50"/>
                </a:moveTo>
                <a:lnTo>
                  <a:pt x="23734" y="6350"/>
                </a:lnTo>
                <a:lnTo>
                  <a:pt x="2373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1" name="object 451"/>
          <p:cNvSpPr/>
          <p:nvPr/>
        </p:nvSpPr>
        <p:spPr>
          <a:xfrm>
            <a:off x="1593259" y="577087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30" h="8890">
                <a:moveTo>
                  <a:pt x="0" y="8889"/>
                </a:moveTo>
                <a:lnTo>
                  <a:pt x="23746" y="8889"/>
                </a:lnTo>
                <a:lnTo>
                  <a:pt x="2374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2" name="object 452"/>
          <p:cNvSpPr/>
          <p:nvPr/>
        </p:nvSpPr>
        <p:spPr>
          <a:xfrm>
            <a:off x="1667738" y="577087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30" h="8890">
                <a:moveTo>
                  <a:pt x="0" y="8889"/>
                </a:moveTo>
                <a:lnTo>
                  <a:pt x="23620" y="8889"/>
                </a:lnTo>
                <a:lnTo>
                  <a:pt x="23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3" name="object 453"/>
          <p:cNvSpPr/>
          <p:nvPr/>
        </p:nvSpPr>
        <p:spPr>
          <a:xfrm>
            <a:off x="1593333" y="576580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634" y="7619"/>
                </a:lnTo>
                <a:lnTo>
                  <a:pt x="2363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4" name="object 454"/>
          <p:cNvSpPr/>
          <p:nvPr/>
        </p:nvSpPr>
        <p:spPr>
          <a:xfrm>
            <a:off x="1667738" y="576580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534" y="7619"/>
                </a:lnTo>
                <a:lnTo>
                  <a:pt x="2353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5" name="object 455"/>
          <p:cNvSpPr/>
          <p:nvPr/>
        </p:nvSpPr>
        <p:spPr>
          <a:xfrm>
            <a:off x="1593389" y="575987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30" h="8890">
                <a:moveTo>
                  <a:pt x="0" y="8890"/>
                </a:moveTo>
                <a:lnTo>
                  <a:pt x="23551" y="8890"/>
                </a:lnTo>
                <a:lnTo>
                  <a:pt x="23551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6" name="object 456"/>
          <p:cNvSpPr/>
          <p:nvPr/>
        </p:nvSpPr>
        <p:spPr>
          <a:xfrm>
            <a:off x="1667738" y="575987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30" h="8890">
                <a:moveTo>
                  <a:pt x="0" y="8890"/>
                </a:moveTo>
                <a:lnTo>
                  <a:pt x="23526" y="8890"/>
                </a:lnTo>
                <a:lnTo>
                  <a:pt x="2352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7" name="object 457"/>
          <p:cNvSpPr/>
          <p:nvPr/>
        </p:nvSpPr>
        <p:spPr>
          <a:xfrm>
            <a:off x="1593409" y="5710767"/>
            <a:ext cx="16087" cy="49107"/>
          </a:xfrm>
          <a:custGeom>
            <a:avLst/>
            <a:gdLst/>
            <a:ahLst/>
            <a:cxnLst/>
            <a:rect l="l" t="t" r="r" b="b"/>
            <a:pathLst>
              <a:path w="24130" h="73659">
                <a:moveTo>
                  <a:pt x="0" y="73660"/>
                </a:moveTo>
                <a:lnTo>
                  <a:pt x="23520" y="73660"/>
                </a:lnTo>
                <a:lnTo>
                  <a:pt x="235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8" name="object 458"/>
          <p:cNvSpPr/>
          <p:nvPr/>
        </p:nvSpPr>
        <p:spPr>
          <a:xfrm>
            <a:off x="1667738" y="5710767"/>
            <a:ext cx="16087" cy="49107"/>
          </a:xfrm>
          <a:custGeom>
            <a:avLst/>
            <a:gdLst/>
            <a:ahLst/>
            <a:cxnLst/>
            <a:rect l="l" t="t" r="r" b="b"/>
            <a:pathLst>
              <a:path w="24130" h="73659">
                <a:moveTo>
                  <a:pt x="0" y="73660"/>
                </a:moveTo>
                <a:lnTo>
                  <a:pt x="23545" y="73660"/>
                </a:lnTo>
                <a:lnTo>
                  <a:pt x="23545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9" name="object 459"/>
          <p:cNvSpPr/>
          <p:nvPr/>
        </p:nvSpPr>
        <p:spPr>
          <a:xfrm>
            <a:off x="1593354" y="570483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30" h="8890">
                <a:moveTo>
                  <a:pt x="0" y="8890"/>
                </a:moveTo>
                <a:lnTo>
                  <a:pt x="23603" y="8890"/>
                </a:lnTo>
                <a:lnTo>
                  <a:pt x="2360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0" name="object 460"/>
          <p:cNvSpPr/>
          <p:nvPr/>
        </p:nvSpPr>
        <p:spPr>
          <a:xfrm>
            <a:off x="1667738" y="570483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30" h="8890">
                <a:moveTo>
                  <a:pt x="0" y="8890"/>
                </a:moveTo>
                <a:lnTo>
                  <a:pt x="23541" y="8890"/>
                </a:lnTo>
                <a:lnTo>
                  <a:pt x="23541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1" name="object 461"/>
          <p:cNvSpPr/>
          <p:nvPr/>
        </p:nvSpPr>
        <p:spPr>
          <a:xfrm>
            <a:off x="1593275" y="569891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30" h="8890">
                <a:moveTo>
                  <a:pt x="0" y="8889"/>
                </a:moveTo>
                <a:lnTo>
                  <a:pt x="23721" y="8889"/>
                </a:lnTo>
                <a:lnTo>
                  <a:pt x="2372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2" name="object 462"/>
          <p:cNvSpPr/>
          <p:nvPr/>
        </p:nvSpPr>
        <p:spPr>
          <a:xfrm>
            <a:off x="1667738" y="569891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30" h="8890">
                <a:moveTo>
                  <a:pt x="0" y="8889"/>
                </a:moveTo>
                <a:lnTo>
                  <a:pt x="23532" y="8889"/>
                </a:lnTo>
                <a:lnTo>
                  <a:pt x="2353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3" name="object 463"/>
          <p:cNvSpPr/>
          <p:nvPr/>
        </p:nvSpPr>
        <p:spPr>
          <a:xfrm>
            <a:off x="1593269" y="56938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730" y="7619"/>
                </a:lnTo>
                <a:lnTo>
                  <a:pt x="2373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4" name="object 464"/>
          <p:cNvSpPr/>
          <p:nvPr/>
        </p:nvSpPr>
        <p:spPr>
          <a:xfrm>
            <a:off x="1667738" y="56938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560" y="7619"/>
                </a:lnTo>
                <a:lnTo>
                  <a:pt x="2356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5" name="object 465"/>
          <p:cNvSpPr/>
          <p:nvPr/>
        </p:nvSpPr>
        <p:spPr>
          <a:xfrm>
            <a:off x="1593258" y="568875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20"/>
                </a:moveTo>
                <a:lnTo>
                  <a:pt x="23747" y="7620"/>
                </a:lnTo>
                <a:lnTo>
                  <a:pt x="237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6" name="object 466"/>
          <p:cNvSpPr/>
          <p:nvPr/>
        </p:nvSpPr>
        <p:spPr>
          <a:xfrm>
            <a:off x="1667738" y="568875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20"/>
                </a:moveTo>
                <a:lnTo>
                  <a:pt x="23687" y="7620"/>
                </a:lnTo>
                <a:lnTo>
                  <a:pt x="2368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7" name="object 467"/>
          <p:cNvSpPr/>
          <p:nvPr/>
        </p:nvSpPr>
        <p:spPr>
          <a:xfrm>
            <a:off x="1593217" y="5687906"/>
            <a:ext cx="16087" cy="847"/>
          </a:xfrm>
          <a:custGeom>
            <a:avLst/>
            <a:gdLst/>
            <a:ahLst/>
            <a:cxnLst/>
            <a:rect l="l" t="t" r="r" b="b"/>
            <a:pathLst>
              <a:path w="24130" h="1270">
                <a:moveTo>
                  <a:pt x="0" y="1270"/>
                </a:moveTo>
                <a:lnTo>
                  <a:pt x="23809" y="1270"/>
                </a:lnTo>
                <a:lnTo>
                  <a:pt x="2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8" name="object 468"/>
          <p:cNvSpPr/>
          <p:nvPr/>
        </p:nvSpPr>
        <p:spPr>
          <a:xfrm>
            <a:off x="1592470" y="5674368"/>
            <a:ext cx="91863" cy="14393"/>
          </a:xfrm>
          <a:custGeom>
            <a:avLst/>
            <a:gdLst/>
            <a:ahLst/>
            <a:cxnLst/>
            <a:rect l="l" t="t" r="r" b="b"/>
            <a:pathLst>
              <a:path w="137794" h="21590">
                <a:moveTo>
                  <a:pt x="137680" y="0"/>
                </a:moveTo>
                <a:lnTo>
                  <a:pt x="0" y="0"/>
                </a:lnTo>
                <a:lnTo>
                  <a:pt x="0" y="5080"/>
                </a:lnTo>
                <a:lnTo>
                  <a:pt x="558" y="5080"/>
                </a:lnTo>
                <a:lnTo>
                  <a:pt x="558" y="12700"/>
                </a:lnTo>
                <a:lnTo>
                  <a:pt x="876" y="12700"/>
                </a:lnTo>
                <a:lnTo>
                  <a:pt x="876" y="20320"/>
                </a:lnTo>
                <a:lnTo>
                  <a:pt x="112903" y="20320"/>
                </a:lnTo>
                <a:lnTo>
                  <a:pt x="112903" y="21590"/>
                </a:lnTo>
                <a:lnTo>
                  <a:pt x="136690" y="21590"/>
                </a:lnTo>
                <a:lnTo>
                  <a:pt x="136690" y="20320"/>
                </a:lnTo>
                <a:lnTo>
                  <a:pt x="136779" y="12700"/>
                </a:lnTo>
                <a:lnTo>
                  <a:pt x="136944" y="12700"/>
                </a:lnTo>
                <a:lnTo>
                  <a:pt x="136944" y="5080"/>
                </a:lnTo>
                <a:lnTo>
                  <a:pt x="137680" y="5080"/>
                </a:lnTo>
                <a:lnTo>
                  <a:pt x="137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69" name="object 469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722348" y="5709946"/>
            <a:ext cx="74329" cy="86334"/>
          </a:xfrm>
          <a:prstGeom prst="rect">
            <a:avLst/>
          </a:prstGeom>
        </p:spPr>
      </p:pic>
      <p:grpSp>
        <p:nvGrpSpPr>
          <p:cNvPr id="470" name="object 470"/>
          <p:cNvGrpSpPr/>
          <p:nvPr/>
        </p:nvGrpSpPr>
        <p:grpSpPr>
          <a:xfrm>
            <a:off x="1820621" y="5666672"/>
            <a:ext cx="594360" cy="169757"/>
            <a:chOff x="2730931" y="8500008"/>
            <a:chExt cx="891540" cy="254635"/>
          </a:xfrm>
        </p:grpSpPr>
        <p:sp>
          <p:nvSpPr>
            <p:cNvPr id="471" name="object 471"/>
            <p:cNvSpPr/>
            <p:nvPr/>
          </p:nvSpPr>
          <p:spPr>
            <a:xfrm>
              <a:off x="2730931" y="8566162"/>
              <a:ext cx="116205" cy="127000"/>
            </a:xfrm>
            <a:custGeom>
              <a:avLst/>
              <a:gdLst/>
              <a:ahLst/>
              <a:cxnLst/>
              <a:rect l="l" t="t" r="r" b="b"/>
              <a:pathLst>
                <a:path w="116205" h="127000">
                  <a:moveTo>
                    <a:pt x="11583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6456" y="17780"/>
                  </a:lnTo>
                  <a:lnTo>
                    <a:pt x="46456" y="127000"/>
                  </a:lnTo>
                  <a:lnTo>
                    <a:pt x="69367" y="127000"/>
                  </a:lnTo>
                  <a:lnTo>
                    <a:pt x="69367" y="17780"/>
                  </a:lnTo>
                  <a:lnTo>
                    <a:pt x="115836" y="17780"/>
                  </a:lnTo>
                  <a:lnTo>
                    <a:pt x="115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72" name="object 47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883242" y="8564918"/>
              <a:ext cx="111493" cy="129501"/>
            </a:xfrm>
            <a:prstGeom prst="rect">
              <a:avLst/>
            </a:prstGeom>
          </p:spPr>
        </p:pic>
        <p:pic>
          <p:nvPicPr>
            <p:cNvPr id="473" name="object 47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035617" y="8564918"/>
              <a:ext cx="120180" cy="189166"/>
            </a:xfrm>
            <a:prstGeom prst="rect">
              <a:avLst/>
            </a:prstGeom>
          </p:spPr>
        </p:pic>
        <p:pic>
          <p:nvPicPr>
            <p:cNvPr id="474" name="object 47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195729" y="8500008"/>
              <a:ext cx="118869" cy="194411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345116" y="8566188"/>
              <a:ext cx="125120" cy="187896"/>
            </a:xfrm>
            <a:prstGeom prst="rect">
              <a:avLst/>
            </a:prstGeom>
          </p:spPr>
        </p:pic>
        <p:pic>
          <p:nvPicPr>
            <p:cNvPr id="476" name="object 47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01707" y="8564918"/>
              <a:ext cx="120180" cy="189166"/>
            </a:xfrm>
            <a:prstGeom prst="rect">
              <a:avLst/>
            </a:prstGeom>
          </p:spPr>
        </p:pic>
      </p:grpSp>
      <p:grpSp>
        <p:nvGrpSpPr>
          <p:cNvPr id="477" name="object 477"/>
          <p:cNvGrpSpPr/>
          <p:nvPr/>
        </p:nvGrpSpPr>
        <p:grpSpPr>
          <a:xfrm>
            <a:off x="2445012" y="5709937"/>
            <a:ext cx="168063" cy="86359"/>
            <a:chOff x="3667517" y="8564905"/>
            <a:chExt cx="252095" cy="129539"/>
          </a:xfrm>
        </p:grpSpPr>
        <p:sp>
          <p:nvSpPr>
            <p:cNvPr id="478" name="object 478"/>
            <p:cNvSpPr/>
            <p:nvPr/>
          </p:nvSpPr>
          <p:spPr>
            <a:xfrm>
              <a:off x="3667506" y="8566162"/>
              <a:ext cx="95250" cy="127000"/>
            </a:xfrm>
            <a:custGeom>
              <a:avLst/>
              <a:gdLst/>
              <a:ahLst/>
              <a:cxnLst/>
              <a:rect l="l" t="t" r="r" b="b"/>
              <a:pathLst>
                <a:path w="95250" h="127000">
                  <a:moveTo>
                    <a:pt x="95186" y="0"/>
                  </a:moveTo>
                  <a:lnTo>
                    <a:pt x="1028" y="0"/>
                  </a:lnTo>
                  <a:lnTo>
                    <a:pt x="1028" y="20320"/>
                  </a:lnTo>
                  <a:lnTo>
                    <a:pt x="1028" y="97790"/>
                  </a:lnTo>
                  <a:lnTo>
                    <a:pt x="889" y="97790"/>
                  </a:lnTo>
                  <a:lnTo>
                    <a:pt x="889" y="105410"/>
                  </a:lnTo>
                  <a:lnTo>
                    <a:pt x="838" y="111760"/>
                  </a:lnTo>
                  <a:lnTo>
                    <a:pt x="863" y="118110"/>
                  </a:lnTo>
                  <a:lnTo>
                    <a:pt x="546" y="118110"/>
                  </a:lnTo>
                  <a:lnTo>
                    <a:pt x="54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3952" y="127000"/>
                  </a:lnTo>
                  <a:lnTo>
                    <a:pt x="23952" y="123190"/>
                  </a:lnTo>
                  <a:lnTo>
                    <a:pt x="23952" y="118110"/>
                  </a:lnTo>
                  <a:lnTo>
                    <a:pt x="23952" y="111760"/>
                  </a:lnTo>
                  <a:lnTo>
                    <a:pt x="23952" y="105410"/>
                  </a:lnTo>
                  <a:lnTo>
                    <a:pt x="23952" y="97790"/>
                  </a:lnTo>
                  <a:lnTo>
                    <a:pt x="23952" y="20320"/>
                  </a:lnTo>
                  <a:lnTo>
                    <a:pt x="95186" y="20320"/>
                  </a:lnTo>
                  <a:lnTo>
                    <a:pt x="951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79" name="object 47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801427" y="8564905"/>
              <a:ext cx="117690" cy="129514"/>
            </a:xfrm>
            <a:prstGeom prst="rect">
              <a:avLst/>
            </a:prstGeom>
          </p:spPr>
        </p:pic>
      </p:grpSp>
      <p:grpSp>
        <p:nvGrpSpPr>
          <p:cNvPr id="480" name="object 480"/>
          <p:cNvGrpSpPr/>
          <p:nvPr/>
        </p:nvGrpSpPr>
        <p:grpSpPr>
          <a:xfrm>
            <a:off x="453523" y="5939383"/>
            <a:ext cx="246803" cy="125307"/>
            <a:chOff x="680283" y="8909075"/>
            <a:chExt cx="370205" cy="187960"/>
          </a:xfrm>
        </p:grpSpPr>
        <p:pic>
          <p:nvPicPr>
            <p:cNvPr id="481" name="object 48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80283" y="8909075"/>
              <a:ext cx="145573" cy="126974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62270" y="8909088"/>
              <a:ext cx="125115" cy="187901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1027529" y="9030970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4" h="5079">
                  <a:moveTo>
                    <a:pt x="0" y="5079"/>
                  </a:moveTo>
                  <a:lnTo>
                    <a:pt x="22899" y="5079"/>
                  </a:lnTo>
                  <a:lnTo>
                    <a:pt x="22899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84" name="object 484"/>
          <p:cNvSpPr/>
          <p:nvPr/>
        </p:nvSpPr>
        <p:spPr>
          <a:xfrm>
            <a:off x="741588" y="60206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510" y="5079"/>
                </a:lnTo>
                <a:lnTo>
                  <a:pt x="2451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5" name="object 485"/>
          <p:cNvSpPr/>
          <p:nvPr/>
        </p:nvSpPr>
        <p:spPr>
          <a:xfrm>
            <a:off x="685020" y="60164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4" h="6350">
                <a:moveTo>
                  <a:pt x="0" y="6349"/>
                </a:moveTo>
                <a:lnTo>
                  <a:pt x="22899" y="6349"/>
                </a:lnTo>
                <a:lnTo>
                  <a:pt x="22899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6" name="object 486"/>
          <p:cNvSpPr/>
          <p:nvPr/>
        </p:nvSpPr>
        <p:spPr>
          <a:xfrm>
            <a:off x="741587" y="60164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3987" y="6349"/>
                </a:lnTo>
                <a:lnTo>
                  <a:pt x="23987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7" name="object 487"/>
          <p:cNvSpPr/>
          <p:nvPr/>
        </p:nvSpPr>
        <p:spPr>
          <a:xfrm>
            <a:off x="685020" y="60113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2899" y="7619"/>
                </a:lnTo>
                <a:lnTo>
                  <a:pt x="2289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8" name="object 488"/>
          <p:cNvSpPr/>
          <p:nvPr/>
        </p:nvSpPr>
        <p:spPr>
          <a:xfrm>
            <a:off x="741587" y="60113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561" y="7619"/>
                </a:lnTo>
                <a:lnTo>
                  <a:pt x="23561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9" name="object 489"/>
          <p:cNvSpPr/>
          <p:nvPr/>
        </p:nvSpPr>
        <p:spPr>
          <a:xfrm>
            <a:off x="685020" y="5995246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4" h="24129">
                <a:moveTo>
                  <a:pt x="0" y="24129"/>
                </a:moveTo>
                <a:lnTo>
                  <a:pt x="22899" y="24129"/>
                </a:lnTo>
                <a:lnTo>
                  <a:pt x="2289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0" name="object 490"/>
          <p:cNvSpPr/>
          <p:nvPr/>
        </p:nvSpPr>
        <p:spPr>
          <a:xfrm>
            <a:off x="741588" y="5995246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4" h="24129">
                <a:moveTo>
                  <a:pt x="0" y="24129"/>
                </a:moveTo>
                <a:lnTo>
                  <a:pt x="23120" y="24129"/>
                </a:lnTo>
                <a:lnTo>
                  <a:pt x="2312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1" name="object 491"/>
          <p:cNvSpPr/>
          <p:nvPr/>
        </p:nvSpPr>
        <p:spPr>
          <a:xfrm>
            <a:off x="685020" y="59893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899" y="8890"/>
                </a:lnTo>
                <a:lnTo>
                  <a:pt x="22899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2" name="object 492"/>
          <p:cNvSpPr/>
          <p:nvPr/>
        </p:nvSpPr>
        <p:spPr>
          <a:xfrm>
            <a:off x="741587" y="59893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9" y="8890"/>
                </a:lnTo>
                <a:lnTo>
                  <a:pt x="22809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3" name="object 493"/>
          <p:cNvSpPr/>
          <p:nvPr/>
        </p:nvSpPr>
        <p:spPr>
          <a:xfrm>
            <a:off x="685020" y="5984239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9" y="7620"/>
                </a:lnTo>
                <a:lnTo>
                  <a:pt x="2289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4" name="object 494"/>
          <p:cNvSpPr/>
          <p:nvPr/>
        </p:nvSpPr>
        <p:spPr>
          <a:xfrm>
            <a:off x="683938" y="5939375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5" h="74929">
                <a:moveTo>
                  <a:pt x="109385" y="0"/>
                </a:moveTo>
                <a:lnTo>
                  <a:pt x="86474" y="0"/>
                </a:lnTo>
                <a:lnTo>
                  <a:pt x="86474" y="5080"/>
                </a:lnTo>
                <a:lnTo>
                  <a:pt x="86474" y="11430"/>
                </a:lnTo>
                <a:lnTo>
                  <a:pt x="86474" y="26670"/>
                </a:lnTo>
                <a:lnTo>
                  <a:pt x="86474" y="34290"/>
                </a:lnTo>
                <a:lnTo>
                  <a:pt x="86474" y="43180"/>
                </a:lnTo>
                <a:lnTo>
                  <a:pt x="86474" y="49530"/>
                </a:lnTo>
                <a:lnTo>
                  <a:pt x="24511" y="49530"/>
                </a:lnTo>
                <a:lnTo>
                  <a:pt x="24511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58" y="26670"/>
                </a:lnTo>
                <a:lnTo>
                  <a:pt x="1358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12" y="66040"/>
                </a:lnTo>
                <a:lnTo>
                  <a:pt x="1612" y="67310"/>
                </a:lnTo>
                <a:lnTo>
                  <a:pt x="86474" y="67310"/>
                </a:lnTo>
                <a:lnTo>
                  <a:pt x="86474" y="74930"/>
                </a:lnTo>
                <a:lnTo>
                  <a:pt x="109296" y="74930"/>
                </a:lnTo>
                <a:lnTo>
                  <a:pt x="109296" y="67310"/>
                </a:lnTo>
                <a:lnTo>
                  <a:pt x="109372" y="66040"/>
                </a:lnTo>
                <a:lnTo>
                  <a:pt x="109385" y="60960"/>
                </a:lnTo>
                <a:lnTo>
                  <a:pt x="109385" y="5080"/>
                </a:lnTo>
                <a:lnTo>
                  <a:pt x="109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95" name="object 495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794689" y="5939392"/>
            <a:ext cx="74744" cy="84641"/>
          </a:xfrm>
          <a:prstGeom prst="rect">
            <a:avLst/>
          </a:prstGeom>
        </p:spPr>
      </p:pic>
      <p:grpSp>
        <p:nvGrpSpPr>
          <p:cNvPr id="496" name="object 496"/>
          <p:cNvGrpSpPr/>
          <p:nvPr/>
        </p:nvGrpSpPr>
        <p:grpSpPr>
          <a:xfrm>
            <a:off x="906613" y="5939367"/>
            <a:ext cx="184997" cy="121073"/>
            <a:chOff x="1359919" y="8909050"/>
            <a:chExt cx="277495" cy="181610"/>
          </a:xfrm>
        </p:grpSpPr>
        <p:sp>
          <p:nvSpPr>
            <p:cNvPr id="497" name="object 497"/>
            <p:cNvSpPr/>
            <p:nvPr/>
          </p:nvSpPr>
          <p:spPr>
            <a:xfrm>
              <a:off x="1359916" y="8909062"/>
              <a:ext cx="121920" cy="181610"/>
            </a:xfrm>
            <a:custGeom>
              <a:avLst/>
              <a:gdLst/>
              <a:ahLst/>
              <a:cxnLst/>
              <a:rect l="l" t="t" r="r" b="b"/>
              <a:pathLst>
                <a:path w="121919" h="181609">
                  <a:moveTo>
                    <a:pt x="121793" y="109220"/>
                  </a:moveTo>
                  <a:lnTo>
                    <a:pt x="101942" y="109220"/>
                  </a:lnTo>
                  <a:lnTo>
                    <a:pt x="101942" y="60960"/>
                  </a:lnTo>
                  <a:lnTo>
                    <a:pt x="101942" y="52070"/>
                  </a:lnTo>
                  <a:lnTo>
                    <a:pt x="101955" y="43180"/>
                  </a:lnTo>
                  <a:lnTo>
                    <a:pt x="102019" y="34290"/>
                  </a:lnTo>
                  <a:lnTo>
                    <a:pt x="102171" y="34290"/>
                  </a:lnTo>
                  <a:lnTo>
                    <a:pt x="102171" y="26670"/>
                  </a:lnTo>
                  <a:lnTo>
                    <a:pt x="102349" y="26670"/>
                  </a:lnTo>
                  <a:lnTo>
                    <a:pt x="102349" y="19050"/>
                  </a:lnTo>
                  <a:lnTo>
                    <a:pt x="102577" y="19050"/>
                  </a:lnTo>
                  <a:lnTo>
                    <a:pt x="102577" y="11430"/>
                  </a:lnTo>
                  <a:lnTo>
                    <a:pt x="102958" y="11430"/>
                  </a:lnTo>
                  <a:lnTo>
                    <a:pt x="102958" y="5080"/>
                  </a:lnTo>
                  <a:lnTo>
                    <a:pt x="103505" y="5080"/>
                  </a:lnTo>
                  <a:lnTo>
                    <a:pt x="103505" y="0"/>
                  </a:lnTo>
                  <a:lnTo>
                    <a:pt x="79057" y="0"/>
                  </a:lnTo>
                  <a:lnTo>
                    <a:pt x="79057" y="5080"/>
                  </a:lnTo>
                  <a:lnTo>
                    <a:pt x="79057" y="11430"/>
                  </a:lnTo>
                  <a:lnTo>
                    <a:pt x="79057" y="109220"/>
                  </a:lnTo>
                  <a:lnTo>
                    <a:pt x="24511" y="109220"/>
                  </a:lnTo>
                  <a:lnTo>
                    <a:pt x="2451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800" y="11430"/>
                  </a:lnTo>
                  <a:lnTo>
                    <a:pt x="800" y="19050"/>
                  </a:lnTo>
                  <a:lnTo>
                    <a:pt x="1143" y="19050"/>
                  </a:lnTo>
                  <a:lnTo>
                    <a:pt x="1143" y="26670"/>
                  </a:lnTo>
                  <a:lnTo>
                    <a:pt x="1371" y="26670"/>
                  </a:lnTo>
                  <a:lnTo>
                    <a:pt x="1371" y="34290"/>
                  </a:lnTo>
                  <a:lnTo>
                    <a:pt x="1473" y="43180"/>
                  </a:lnTo>
                  <a:lnTo>
                    <a:pt x="1549" y="52070"/>
                  </a:lnTo>
                  <a:lnTo>
                    <a:pt x="1600" y="60960"/>
                  </a:lnTo>
                  <a:lnTo>
                    <a:pt x="1625" y="109220"/>
                  </a:lnTo>
                  <a:lnTo>
                    <a:pt x="1625" y="127000"/>
                  </a:lnTo>
                  <a:lnTo>
                    <a:pt x="100634" y="127000"/>
                  </a:lnTo>
                  <a:lnTo>
                    <a:pt x="100634" y="132080"/>
                  </a:lnTo>
                  <a:lnTo>
                    <a:pt x="101434" y="132080"/>
                  </a:lnTo>
                  <a:lnTo>
                    <a:pt x="101434" y="137160"/>
                  </a:lnTo>
                  <a:lnTo>
                    <a:pt x="102095" y="137160"/>
                  </a:lnTo>
                  <a:lnTo>
                    <a:pt x="102095" y="144780"/>
                  </a:lnTo>
                  <a:lnTo>
                    <a:pt x="102717" y="144780"/>
                  </a:lnTo>
                  <a:lnTo>
                    <a:pt x="102717" y="151130"/>
                  </a:lnTo>
                  <a:lnTo>
                    <a:pt x="103060" y="151130"/>
                  </a:lnTo>
                  <a:lnTo>
                    <a:pt x="103060" y="157480"/>
                  </a:lnTo>
                  <a:lnTo>
                    <a:pt x="103339" y="157480"/>
                  </a:lnTo>
                  <a:lnTo>
                    <a:pt x="103339" y="163830"/>
                  </a:lnTo>
                  <a:lnTo>
                    <a:pt x="103593" y="163830"/>
                  </a:lnTo>
                  <a:lnTo>
                    <a:pt x="103593" y="170180"/>
                  </a:lnTo>
                  <a:lnTo>
                    <a:pt x="103644" y="175260"/>
                  </a:lnTo>
                  <a:lnTo>
                    <a:pt x="103682" y="181610"/>
                  </a:lnTo>
                  <a:lnTo>
                    <a:pt x="121793" y="181610"/>
                  </a:lnTo>
                  <a:lnTo>
                    <a:pt x="121793" y="175260"/>
                  </a:lnTo>
                  <a:lnTo>
                    <a:pt x="121793" y="170180"/>
                  </a:lnTo>
                  <a:lnTo>
                    <a:pt x="121793" y="127000"/>
                  </a:lnTo>
                  <a:lnTo>
                    <a:pt x="121793" y="10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98" name="object 49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524774" y="8909088"/>
              <a:ext cx="112115" cy="126961"/>
            </a:xfrm>
            <a:prstGeom prst="rect">
              <a:avLst/>
            </a:prstGeom>
          </p:spPr>
        </p:pic>
      </p:grpSp>
      <p:sp>
        <p:nvSpPr>
          <p:cNvPr id="499" name="object 499"/>
          <p:cNvSpPr/>
          <p:nvPr/>
        </p:nvSpPr>
        <p:spPr>
          <a:xfrm>
            <a:off x="1129107" y="6020646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4" h="5079">
                <a:moveTo>
                  <a:pt x="0" y="5079"/>
                </a:moveTo>
                <a:lnTo>
                  <a:pt x="22910" y="5079"/>
                </a:lnTo>
                <a:lnTo>
                  <a:pt x="2291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0" name="object 500"/>
          <p:cNvSpPr/>
          <p:nvPr/>
        </p:nvSpPr>
        <p:spPr>
          <a:xfrm>
            <a:off x="1184021" y="60206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499" y="5079"/>
                </a:lnTo>
                <a:lnTo>
                  <a:pt x="24499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1" name="object 501"/>
          <p:cNvSpPr/>
          <p:nvPr/>
        </p:nvSpPr>
        <p:spPr>
          <a:xfrm>
            <a:off x="1129107" y="60164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4" h="6350">
                <a:moveTo>
                  <a:pt x="0" y="6349"/>
                </a:moveTo>
                <a:lnTo>
                  <a:pt x="22910" y="6349"/>
                </a:lnTo>
                <a:lnTo>
                  <a:pt x="22910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2" name="object 502"/>
          <p:cNvSpPr/>
          <p:nvPr/>
        </p:nvSpPr>
        <p:spPr>
          <a:xfrm>
            <a:off x="1184021" y="60164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3932" y="6349"/>
                </a:lnTo>
                <a:lnTo>
                  <a:pt x="23932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3" name="object 503"/>
          <p:cNvSpPr/>
          <p:nvPr/>
        </p:nvSpPr>
        <p:spPr>
          <a:xfrm>
            <a:off x="1129107" y="60113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2910" y="7619"/>
                </a:lnTo>
                <a:lnTo>
                  <a:pt x="2291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4" name="object 504"/>
          <p:cNvSpPr/>
          <p:nvPr/>
        </p:nvSpPr>
        <p:spPr>
          <a:xfrm>
            <a:off x="1184021" y="60113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3470" y="7619"/>
                </a:lnTo>
                <a:lnTo>
                  <a:pt x="2347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5" name="object 505"/>
          <p:cNvSpPr/>
          <p:nvPr/>
        </p:nvSpPr>
        <p:spPr>
          <a:xfrm>
            <a:off x="1129107" y="60062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910" y="7620"/>
                </a:lnTo>
                <a:lnTo>
                  <a:pt x="2291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6" name="object 506"/>
          <p:cNvSpPr/>
          <p:nvPr/>
        </p:nvSpPr>
        <p:spPr>
          <a:xfrm>
            <a:off x="1184021" y="60062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3255" y="7620"/>
                </a:lnTo>
                <a:lnTo>
                  <a:pt x="2325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7" name="object 507"/>
          <p:cNvSpPr/>
          <p:nvPr/>
        </p:nvSpPr>
        <p:spPr>
          <a:xfrm>
            <a:off x="1129107" y="59952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2910" y="16509"/>
                </a:lnTo>
                <a:lnTo>
                  <a:pt x="2291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8" name="object 508"/>
          <p:cNvSpPr/>
          <p:nvPr/>
        </p:nvSpPr>
        <p:spPr>
          <a:xfrm>
            <a:off x="1184021" y="59952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3065" y="16509"/>
                </a:lnTo>
                <a:lnTo>
                  <a:pt x="23065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9" name="object 509"/>
          <p:cNvSpPr/>
          <p:nvPr/>
        </p:nvSpPr>
        <p:spPr>
          <a:xfrm>
            <a:off x="1129107" y="59893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910" y="8890"/>
                </a:lnTo>
                <a:lnTo>
                  <a:pt x="2291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0" name="object 510"/>
          <p:cNvSpPr/>
          <p:nvPr/>
        </p:nvSpPr>
        <p:spPr>
          <a:xfrm>
            <a:off x="1184021" y="59893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885" y="8890"/>
                </a:lnTo>
                <a:lnTo>
                  <a:pt x="2288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1" name="object 511"/>
          <p:cNvSpPr/>
          <p:nvPr/>
        </p:nvSpPr>
        <p:spPr>
          <a:xfrm>
            <a:off x="1129107" y="598339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89"/>
                </a:moveTo>
                <a:lnTo>
                  <a:pt x="22910" y="8889"/>
                </a:lnTo>
                <a:lnTo>
                  <a:pt x="2291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2" name="object 512"/>
          <p:cNvSpPr/>
          <p:nvPr/>
        </p:nvSpPr>
        <p:spPr>
          <a:xfrm>
            <a:off x="1184021" y="598339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89"/>
                </a:moveTo>
                <a:lnTo>
                  <a:pt x="22886" y="8889"/>
                </a:lnTo>
                <a:lnTo>
                  <a:pt x="2288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3" name="object 513"/>
          <p:cNvSpPr/>
          <p:nvPr/>
        </p:nvSpPr>
        <p:spPr>
          <a:xfrm>
            <a:off x="1129107" y="5951220"/>
            <a:ext cx="15663" cy="32173"/>
          </a:xfrm>
          <a:custGeom>
            <a:avLst/>
            <a:gdLst/>
            <a:ahLst/>
            <a:cxnLst/>
            <a:rect l="l" t="t" r="r" b="b"/>
            <a:pathLst>
              <a:path w="23494" h="48259">
                <a:moveTo>
                  <a:pt x="0" y="48260"/>
                </a:moveTo>
                <a:lnTo>
                  <a:pt x="22910" y="48260"/>
                </a:lnTo>
                <a:lnTo>
                  <a:pt x="2291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4" name="object 514"/>
          <p:cNvSpPr/>
          <p:nvPr/>
        </p:nvSpPr>
        <p:spPr>
          <a:xfrm>
            <a:off x="1129106" y="5939375"/>
            <a:ext cx="70273" cy="44027"/>
          </a:xfrm>
          <a:custGeom>
            <a:avLst/>
            <a:gdLst/>
            <a:ahLst/>
            <a:cxnLst/>
            <a:rect l="l" t="t" r="r" b="b"/>
            <a:pathLst>
              <a:path w="105410" h="66040">
                <a:moveTo>
                  <a:pt x="105295" y="0"/>
                </a:moveTo>
                <a:lnTo>
                  <a:pt x="0" y="0"/>
                </a:lnTo>
                <a:lnTo>
                  <a:pt x="0" y="17780"/>
                </a:lnTo>
                <a:lnTo>
                  <a:pt x="82372" y="17780"/>
                </a:lnTo>
                <a:lnTo>
                  <a:pt x="82372" y="66040"/>
                </a:lnTo>
                <a:lnTo>
                  <a:pt x="105295" y="66040"/>
                </a:lnTo>
                <a:lnTo>
                  <a:pt x="105295" y="17780"/>
                </a:lnTo>
                <a:lnTo>
                  <a:pt x="10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15" name="object 515"/>
          <p:cNvGrpSpPr/>
          <p:nvPr/>
        </p:nvGrpSpPr>
        <p:grpSpPr>
          <a:xfrm>
            <a:off x="1233805" y="5938537"/>
            <a:ext cx="182880" cy="86359"/>
            <a:chOff x="1850707" y="8907805"/>
            <a:chExt cx="274320" cy="129539"/>
          </a:xfrm>
        </p:grpSpPr>
        <p:pic>
          <p:nvPicPr>
            <p:cNvPr id="516" name="object 51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850707" y="8907805"/>
              <a:ext cx="117690" cy="129514"/>
            </a:xfrm>
            <a:prstGeom prst="rect">
              <a:avLst/>
            </a:prstGeom>
          </p:spPr>
        </p:pic>
        <p:pic>
          <p:nvPicPr>
            <p:cNvPr id="517" name="object 51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003247" y="8909087"/>
              <a:ext cx="121424" cy="126961"/>
            </a:xfrm>
            <a:prstGeom prst="rect">
              <a:avLst/>
            </a:prstGeom>
          </p:spPr>
        </p:pic>
      </p:grpSp>
      <p:pic>
        <p:nvPicPr>
          <p:cNvPr id="518" name="object 518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450476" y="5939392"/>
            <a:ext cx="71433" cy="84641"/>
          </a:xfrm>
          <a:prstGeom prst="rect">
            <a:avLst/>
          </a:prstGeom>
        </p:spPr>
      </p:pic>
      <p:sp>
        <p:nvSpPr>
          <p:cNvPr id="519" name="object 519"/>
          <p:cNvSpPr/>
          <p:nvPr/>
        </p:nvSpPr>
        <p:spPr>
          <a:xfrm>
            <a:off x="1553701" y="6020646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4" h="5079">
                <a:moveTo>
                  <a:pt x="0" y="5079"/>
                </a:moveTo>
                <a:lnTo>
                  <a:pt x="22898" y="5079"/>
                </a:lnTo>
                <a:lnTo>
                  <a:pt x="2289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0" name="object 520"/>
          <p:cNvSpPr/>
          <p:nvPr/>
        </p:nvSpPr>
        <p:spPr>
          <a:xfrm>
            <a:off x="1610267" y="602064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515" y="5079"/>
                </a:lnTo>
                <a:lnTo>
                  <a:pt x="24515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1" name="object 521"/>
          <p:cNvSpPr/>
          <p:nvPr/>
        </p:nvSpPr>
        <p:spPr>
          <a:xfrm>
            <a:off x="1553701" y="601641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4" h="6350">
                <a:moveTo>
                  <a:pt x="0" y="6349"/>
                </a:moveTo>
                <a:lnTo>
                  <a:pt x="22898" y="6349"/>
                </a:lnTo>
                <a:lnTo>
                  <a:pt x="2289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2" name="object 522"/>
          <p:cNvSpPr/>
          <p:nvPr/>
        </p:nvSpPr>
        <p:spPr>
          <a:xfrm>
            <a:off x="1610267" y="601641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3990" y="6349"/>
                </a:lnTo>
                <a:lnTo>
                  <a:pt x="23990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3" name="object 523"/>
          <p:cNvSpPr/>
          <p:nvPr/>
        </p:nvSpPr>
        <p:spPr>
          <a:xfrm>
            <a:off x="1553701" y="60113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2898" y="7619"/>
                </a:lnTo>
                <a:lnTo>
                  <a:pt x="22898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4" name="object 524"/>
          <p:cNvSpPr/>
          <p:nvPr/>
        </p:nvSpPr>
        <p:spPr>
          <a:xfrm>
            <a:off x="1610267" y="601133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562" y="7619"/>
                </a:lnTo>
                <a:lnTo>
                  <a:pt x="2356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5" name="object 525"/>
          <p:cNvSpPr/>
          <p:nvPr/>
        </p:nvSpPr>
        <p:spPr>
          <a:xfrm>
            <a:off x="1553701" y="60062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6" name="object 526"/>
          <p:cNvSpPr/>
          <p:nvPr/>
        </p:nvSpPr>
        <p:spPr>
          <a:xfrm>
            <a:off x="1610267" y="60062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3298" y="7620"/>
                </a:lnTo>
                <a:lnTo>
                  <a:pt x="232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7" name="object 527"/>
          <p:cNvSpPr/>
          <p:nvPr/>
        </p:nvSpPr>
        <p:spPr>
          <a:xfrm>
            <a:off x="1553701" y="59952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2898" y="16509"/>
                </a:lnTo>
                <a:lnTo>
                  <a:pt x="2289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8" name="object 528"/>
          <p:cNvSpPr/>
          <p:nvPr/>
        </p:nvSpPr>
        <p:spPr>
          <a:xfrm>
            <a:off x="1610267" y="5995246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4" h="16509">
                <a:moveTo>
                  <a:pt x="0" y="16509"/>
                </a:moveTo>
                <a:lnTo>
                  <a:pt x="23031" y="16509"/>
                </a:lnTo>
                <a:lnTo>
                  <a:pt x="2303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9" name="object 529"/>
          <p:cNvSpPr/>
          <p:nvPr/>
        </p:nvSpPr>
        <p:spPr>
          <a:xfrm>
            <a:off x="1553701" y="598932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898" y="8890"/>
                </a:lnTo>
                <a:lnTo>
                  <a:pt x="2289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0" name="object 530"/>
          <p:cNvSpPr/>
          <p:nvPr/>
        </p:nvSpPr>
        <p:spPr>
          <a:xfrm>
            <a:off x="1610267" y="598932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814" y="8890"/>
                </a:lnTo>
                <a:lnTo>
                  <a:pt x="2281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1" name="object 531"/>
          <p:cNvSpPr/>
          <p:nvPr/>
        </p:nvSpPr>
        <p:spPr>
          <a:xfrm>
            <a:off x="1553701" y="5984239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2898" y="7620"/>
                </a:lnTo>
                <a:lnTo>
                  <a:pt x="228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2" name="object 532"/>
          <p:cNvSpPr/>
          <p:nvPr/>
        </p:nvSpPr>
        <p:spPr>
          <a:xfrm>
            <a:off x="1552618" y="5939375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5" h="74929">
                <a:moveTo>
                  <a:pt x="109397" y="0"/>
                </a:moveTo>
                <a:lnTo>
                  <a:pt x="86474" y="0"/>
                </a:lnTo>
                <a:lnTo>
                  <a:pt x="86474" y="5080"/>
                </a:lnTo>
                <a:lnTo>
                  <a:pt x="86474" y="11430"/>
                </a:lnTo>
                <a:lnTo>
                  <a:pt x="86474" y="26670"/>
                </a:lnTo>
                <a:lnTo>
                  <a:pt x="86474" y="34290"/>
                </a:lnTo>
                <a:lnTo>
                  <a:pt x="86474" y="43180"/>
                </a:lnTo>
                <a:lnTo>
                  <a:pt x="86474" y="49530"/>
                </a:lnTo>
                <a:lnTo>
                  <a:pt x="24523" y="49530"/>
                </a:lnTo>
                <a:lnTo>
                  <a:pt x="24523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71" y="26670"/>
                </a:lnTo>
                <a:lnTo>
                  <a:pt x="1371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25" y="66040"/>
                </a:lnTo>
                <a:lnTo>
                  <a:pt x="1625" y="67310"/>
                </a:lnTo>
                <a:lnTo>
                  <a:pt x="86474" y="67310"/>
                </a:lnTo>
                <a:lnTo>
                  <a:pt x="86474" y="74930"/>
                </a:lnTo>
                <a:lnTo>
                  <a:pt x="109308" y="74930"/>
                </a:lnTo>
                <a:lnTo>
                  <a:pt x="109308" y="67310"/>
                </a:lnTo>
                <a:lnTo>
                  <a:pt x="109385" y="66040"/>
                </a:lnTo>
                <a:lnTo>
                  <a:pt x="109397" y="60960"/>
                </a:lnTo>
                <a:lnTo>
                  <a:pt x="109397" y="5080"/>
                </a:lnTo>
                <a:lnTo>
                  <a:pt x="109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33" name="object 533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1658848" y="5938546"/>
            <a:ext cx="78460" cy="86334"/>
          </a:xfrm>
          <a:prstGeom prst="rect">
            <a:avLst/>
          </a:prstGeom>
        </p:spPr>
      </p:pic>
      <p:grpSp>
        <p:nvGrpSpPr>
          <p:cNvPr id="534" name="object 534"/>
          <p:cNvGrpSpPr/>
          <p:nvPr/>
        </p:nvGrpSpPr>
        <p:grpSpPr>
          <a:xfrm>
            <a:off x="1768525" y="5938546"/>
            <a:ext cx="166369" cy="86359"/>
            <a:chOff x="2652787" y="8907818"/>
            <a:chExt cx="249554" cy="129539"/>
          </a:xfrm>
        </p:grpSpPr>
        <p:sp>
          <p:nvSpPr>
            <p:cNvPr id="535" name="object 535"/>
            <p:cNvSpPr/>
            <p:nvPr/>
          </p:nvSpPr>
          <p:spPr>
            <a:xfrm>
              <a:off x="2652776" y="8909062"/>
              <a:ext cx="95250" cy="127000"/>
            </a:xfrm>
            <a:custGeom>
              <a:avLst/>
              <a:gdLst/>
              <a:ahLst/>
              <a:cxnLst/>
              <a:rect l="l" t="t" r="r" b="b"/>
              <a:pathLst>
                <a:path w="95250" h="127000">
                  <a:moveTo>
                    <a:pt x="95186" y="0"/>
                  </a:moveTo>
                  <a:lnTo>
                    <a:pt x="1028" y="0"/>
                  </a:lnTo>
                  <a:lnTo>
                    <a:pt x="1028" y="20320"/>
                  </a:lnTo>
                  <a:lnTo>
                    <a:pt x="1028" y="97790"/>
                  </a:lnTo>
                  <a:lnTo>
                    <a:pt x="889" y="97790"/>
                  </a:lnTo>
                  <a:lnTo>
                    <a:pt x="889" y="105410"/>
                  </a:lnTo>
                  <a:lnTo>
                    <a:pt x="838" y="111760"/>
                  </a:lnTo>
                  <a:lnTo>
                    <a:pt x="863" y="118110"/>
                  </a:lnTo>
                  <a:lnTo>
                    <a:pt x="546" y="118110"/>
                  </a:lnTo>
                  <a:lnTo>
                    <a:pt x="54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3952" y="127000"/>
                  </a:lnTo>
                  <a:lnTo>
                    <a:pt x="23952" y="123190"/>
                  </a:lnTo>
                  <a:lnTo>
                    <a:pt x="23952" y="118110"/>
                  </a:lnTo>
                  <a:lnTo>
                    <a:pt x="23952" y="111760"/>
                  </a:lnTo>
                  <a:lnTo>
                    <a:pt x="23952" y="105410"/>
                  </a:lnTo>
                  <a:lnTo>
                    <a:pt x="23952" y="97790"/>
                  </a:lnTo>
                  <a:lnTo>
                    <a:pt x="23952" y="20320"/>
                  </a:lnTo>
                  <a:lnTo>
                    <a:pt x="95186" y="20320"/>
                  </a:lnTo>
                  <a:lnTo>
                    <a:pt x="951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36" name="object 53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784182" y="8907818"/>
              <a:ext cx="117690" cy="129501"/>
            </a:xfrm>
            <a:prstGeom prst="rect">
              <a:avLst/>
            </a:prstGeom>
          </p:spPr>
        </p:pic>
      </p:grpSp>
      <p:pic>
        <p:nvPicPr>
          <p:cNvPr id="537" name="object 537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2016988" y="5938546"/>
            <a:ext cx="78460" cy="86334"/>
          </a:xfrm>
          <a:prstGeom prst="rect">
            <a:avLst/>
          </a:prstGeom>
        </p:spPr>
      </p:pic>
      <p:grpSp>
        <p:nvGrpSpPr>
          <p:cNvPr id="538" name="object 538"/>
          <p:cNvGrpSpPr/>
          <p:nvPr/>
        </p:nvGrpSpPr>
        <p:grpSpPr>
          <a:xfrm>
            <a:off x="2126115" y="5938537"/>
            <a:ext cx="473287" cy="126153"/>
            <a:chOff x="3189173" y="8907805"/>
            <a:chExt cx="709930" cy="189230"/>
          </a:xfrm>
        </p:grpSpPr>
        <p:pic>
          <p:nvPicPr>
            <p:cNvPr id="539" name="object 53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334067" y="8907817"/>
              <a:ext cx="120180" cy="189171"/>
            </a:xfrm>
            <a:prstGeom prst="rect">
              <a:avLst/>
            </a:prstGeom>
          </p:spPr>
        </p:pic>
        <p:pic>
          <p:nvPicPr>
            <p:cNvPr id="540" name="object 54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189173" y="8907805"/>
              <a:ext cx="105905" cy="128244"/>
            </a:xfrm>
            <a:prstGeom prst="rect">
              <a:avLst/>
            </a:prstGeom>
          </p:spPr>
        </p:pic>
        <p:pic>
          <p:nvPicPr>
            <p:cNvPr id="541" name="object 54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484816" y="8909087"/>
              <a:ext cx="125120" cy="187901"/>
            </a:xfrm>
            <a:prstGeom prst="rect">
              <a:avLst/>
            </a:prstGeom>
          </p:spPr>
        </p:pic>
        <p:sp>
          <p:nvSpPr>
            <p:cNvPr id="542" name="object 542"/>
            <p:cNvSpPr/>
            <p:nvPr/>
          </p:nvSpPr>
          <p:spPr>
            <a:xfrm>
              <a:off x="3647186" y="8909062"/>
              <a:ext cx="95250" cy="127000"/>
            </a:xfrm>
            <a:custGeom>
              <a:avLst/>
              <a:gdLst/>
              <a:ahLst/>
              <a:cxnLst/>
              <a:rect l="l" t="t" r="r" b="b"/>
              <a:pathLst>
                <a:path w="95250" h="127000">
                  <a:moveTo>
                    <a:pt x="95186" y="0"/>
                  </a:moveTo>
                  <a:lnTo>
                    <a:pt x="1028" y="0"/>
                  </a:lnTo>
                  <a:lnTo>
                    <a:pt x="1028" y="20320"/>
                  </a:lnTo>
                  <a:lnTo>
                    <a:pt x="1028" y="97790"/>
                  </a:lnTo>
                  <a:lnTo>
                    <a:pt x="889" y="97790"/>
                  </a:lnTo>
                  <a:lnTo>
                    <a:pt x="889" y="105410"/>
                  </a:lnTo>
                  <a:lnTo>
                    <a:pt x="838" y="111760"/>
                  </a:lnTo>
                  <a:lnTo>
                    <a:pt x="863" y="118110"/>
                  </a:lnTo>
                  <a:lnTo>
                    <a:pt x="546" y="118110"/>
                  </a:lnTo>
                  <a:lnTo>
                    <a:pt x="54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3952" y="127000"/>
                  </a:lnTo>
                  <a:lnTo>
                    <a:pt x="23952" y="123190"/>
                  </a:lnTo>
                  <a:lnTo>
                    <a:pt x="23952" y="118110"/>
                  </a:lnTo>
                  <a:lnTo>
                    <a:pt x="23952" y="111760"/>
                  </a:lnTo>
                  <a:lnTo>
                    <a:pt x="23952" y="105410"/>
                  </a:lnTo>
                  <a:lnTo>
                    <a:pt x="23952" y="97790"/>
                  </a:lnTo>
                  <a:lnTo>
                    <a:pt x="23952" y="20320"/>
                  </a:lnTo>
                  <a:lnTo>
                    <a:pt x="95186" y="20320"/>
                  </a:lnTo>
                  <a:lnTo>
                    <a:pt x="951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43" name="object 54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781107" y="8907805"/>
              <a:ext cx="117690" cy="129514"/>
            </a:xfrm>
            <a:prstGeom prst="rect">
              <a:avLst/>
            </a:prstGeom>
          </p:spPr>
        </p:pic>
      </p:grpSp>
      <p:pic>
        <p:nvPicPr>
          <p:cNvPr id="544" name="object 544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2690300" y="5903273"/>
            <a:ext cx="158987" cy="120746"/>
          </a:xfrm>
          <a:prstGeom prst="rect">
            <a:avLst/>
          </a:prstGeom>
        </p:spPr>
      </p:pic>
      <p:pic>
        <p:nvPicPr>
          <p:cNvPr id="545" name="object 545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2932659" y="5903002"/>
            <a:ext cx="81754" cy="121031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3044359" y="5902156"/>
            <a:ext cx="79299" cy="121877"/>
          </a:xfrm>
          <a:prstGeom prst="rect">
            <a:avLst/>
          </a:prstGeom>
        </p:spPr>
      </p:pic>
      <p:pic>
        <p:nvPicPr>
          <p:cNvPr id="547" name="object 547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5947875" y="5796797"/>
            <a:ext cx="121920" cy="162187"/>
          </a:xfrm>
          <a:prstGeom prst="rect">
            <a:avLst/>
          </a:prstGeom>
        </p:spPr>
      </p:pic>
      <p:pic>
        <p:nvPicPr>
          <p:cNvPr id="548" name="object 54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232568" y="5798397"/>
            <a:ext cx="97205" cy="157903"/>
          </a:xfrm>
          <a:prstGeom prst="rect">
            <a:avLst/>
          </a:prstGeom>
        </p:spPr>
      </p:pic>
      <p:pic>
        <p:nvPicPr>
          <p:cNvPr id="549" name="object 5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8820" y="5844590"/>
            <a:ext cx="102031" cy="114393"/>
          </a:xfrm>
          <a:prstGeom prst="rect">
            <a:avLst/>
          </a:prstGeom>
        </p:spPr>
      </p:pic>
      <p:sp>
        <p:nvSpPr>
          <p:cNvPr id="550" name="object 550"/>
          <p:cNvSpPr/>
          <p:nvPr/>
        </p:nvSpPr>
        <p:spPr>
          <a:xfrm>
            <a:off x="6357832" y="5847088"/>
            <a:ext cx="100753" cy="109220"/>
          </a:xfrm>
          <a:custGeom>
            <a:avLst/>
            <a:gdLst/>
            <a:ahLst/>
            <a:cxnLst/>
            <a:rect l="l" t="t" r="r" b="b"/>
            <a:pathLst>
              <a:path w="151129" h="163829">
                <a:moveTo>
                  <a:pt x="150634" y="0"/>
                </a:moveTo>
                <a:lnTo>
                  <a:pt x="0" y="0"/>
                </a:lnTo>
                <a:lnTo>
                  <a:pt x="0" y="22860"/>
                </a:lnTo>
                <a:lnTo>
                  <a:pt x="60426" y="22860"/>
                </a:lnTo>
                <a:lnTo>
                  <a:pt x="60426" y="163830"/>
                </a:lnTo>
                <a:lnTo>
                  <a:pt x="90208" y="163830"/>
                </a:lnTo>
                <a:lnTo>
                  <a:pt x="90208" y="22860"/>
                </a:lnTo>
                <a:lnTo>
                  <a:pt x="150634" y="22860"/>
                </a:lnTo>
                <a:lnTo>
                  <a:pt x="15063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51" name="object 551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5952685" y="6253499"/>
            <a:ext cx="111701" cy="82107"/>
          </a:xfrm>
          <a:prstGeom prst="rect">
            <a:avLst/>
          </a:prstGeom>
        </p:spPr>
      </p:pic>
      <p:grpSp>
        <p:nvGrpSpPr>
          <p:cNvPr id="552" name="object 552"/>
          <p:cNvGrpSpPr/>
          <p:nvPr/>
        </p:nvGrpSpPr>
        <p:grpSpPr>
          <a:xfrm>
            <a:off x="6089159" y="6217946"/>
            <a:ext cx="415713" cy="118533"/>
            <a:chOff x="9133738" y="9326919"/>
            <a:chExt cx="623570" cy="177800"/>
          </a:xfrm>
        </p:grpSpPr>
        <p:pic>
          <p:nvPicPr>
            <p:cNvPr id="553" name="object 553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9279115" y="9328189"/>
              <a:ext cx="118046" cy="175220"/>
            </a:xfrm>
            <a:prstGeom prst="rect">
              <a:avLst/>
            </a:prstGeom>
          </p:spPr>
        </p:pic>
        <p:pic>
          <p:nvPicPr>
            <p:cNvPr id="554" name="object 55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9133738" y="9380259"/>
              <a:ext cx="113271" cy="124420"/>
            </a:xfrm>
            <a:prstGeom prst="rect">
              <a:avLst/>
            </a:prstGeom>
          </p:spPr>
        </p:pic>
        <p:pic>
          <p:nvPicPr>
            <p:cNvPr id="555" name="object 55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9431362" y="9326919"/>
              <a:ext cx="114477" cy="176490"/>
            </a:xfrm>
            <a:prstGeom prst="rect">
              <a:avLst/>
            </a:prstGeom>
          </p:spPr>
        </p:pic>
        <p:sp>
          <p:nvSpPr>
            <p:cNvPr id="556" name="object 556"/>
            <p:cNvSpPr/>
            <p:nvPr/>
          </p:nvSpPr>
          <p:spPr>
            <a:xfrm>
              <a:off x="9590087" y="9472929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20675" y="0"/>
                  </a:moveTo>
                  <a:lnTo>
                    <a:pt x="11887" y="0"/>
                  </a:lnTo>
                  <a:lnTo>
                    <a:pt x="8051" y="1270"/>
                  </a:lnTo>
                  <a:lnTo>
                    <a:pt x="4927" y="4643"/>
                  </a:lnTo>
                  <a:lnTo>
                    <a:pt x="1752" y="7739"/>
                  </a:lnTo>
                  <a:lnTo>
                    <a:pt x="0" y="11271"/>
                  </a:lnTo>
                  <a:lnTo>
                    <a:pt x="165" y="15875"/>
                  </a:lnTo>
                  <a:lnTo>
                    <a:pt x="165" y="20190"/>
                  </a:lnTo>
                  <a:lnTo>
                    <a:pt x="1689" y="23787"/>
                  </a:lnTo>
                  <a:lnTo>
                    <a:pt x="4927" y="27047"/>
                  </a:lnTo>
                  <a:lnTo>
                    <a:pt x="8102" y="30182"/>
                  </a:lnTo>
                  <a:lnTo>
                    <a:pt x="11861" y="31750"/>
                  </a:lnTo>
                  <a:lnTo>
                    <a:pt x="20701" y="31750"/>
                  </a:lnTo>
                  <a:lnTo>
                    <a:pt x="32346" y="15875"/>
                  </a:lnTo>
                  <a:lnTo>
                    <a:pt x="32346" y="11484"/>
                  </a:lnTo>
                  <a:lnTo>
                    <a:pt x="30772" y="7461"/>
                  </a:lnTo>
                  <a:lnTo>
                    <a:pt x="27622" y="4643"/>
                  </a:lnTo>
                  <a:lnTo>
                    <a:pt x="24485" y="1548"/>
                  </a:lnTo>
                  <a:lnTo>
                    <a:pt x="206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57" name="object 55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9664522" y="9380248"/>
              <a:ext cx="92417" cy="123160"/>
            </a:xfrm>
            <a:prstGeom prst="rect">
              <a:avLst/>
            </a:prstGeom>
          </p:spPr>
        </p:pic>
      </p:grpSp>
      <p:pic>
        <p:nvPicPr>
          <p:cNvPr id="559" name="object 559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6520747" y="6254340"/>
            <a:ext cx="75920" cy="82113"/>
          </a:xfrm>
          <a:prstGeom prst="rect">
            <a:avLst/>
          </a:prstGeom>
        </p:spPr>
      </p:pic>
      <p:sp>
        <p:nvSpPr>
          <p:cNvPr id="640" name="object 640"/>
          <p:cNvSpPr/>
          <p:nvPr/>
        </p:nvSpPr>
        <p:spPr>
          <a:xfrm>
            <a:off x="8829523" y="5788668"/>
            <a:ext cx="22013" cy="138007"/>
          </a:xfrm>
          <a:custGeom>
            <a:avLst/>
            <a:gdLst/>
            <a:ahLst/>
            <a:cxnLst/>
            <a:rect l="l" t="t" r="r" b="b"/>
            <a:pathLst>
              <a:path w="33019" h="207009">
                <a:moveTo>
                  <a:pt x="32664" y="0"/>
                </a:moveTo>
                <a:lnTo>
                  <a:pt x="1816" y="0"/>
                </a:lnTo>
                <a:lnTo>
                  <a:pt x="1816" y="1270"/>
                </a:lnTo>
                <a:lnTo>
                  <a:pt x="1854" y="8890"/>
                </a:lnTo>
                <a:lnTo>
                  <a:pt x="1968" y="41910"/>
                </a:lnTo>
                <a:lnTo>
                  <a:pt x="2070" y="137160"/>
                </a:lnTo>
                <a:lnTo>
                  <a:pt x="2019" y="148590"/>
                </a:lnTo>
                <a:lnTo>
                  <a:pt x="1905" y="160020"/>
                </a:lnTo>
                <a:lnTo>
                  <a:pt x="1790" y="170180"/>
                </a:lnTo>
                <a:lnTo>
                  <a:pt x="1778" y="179070"/>
                </a:lnTo>
                <a:lnTo>
                  <a:pt x="1651" y="179070"/>
                </a:lnTo>
                <a:lnTo>
                  <a:pt x="1651" y="187960"/>
                </a:lnTo>
                <a:lnTo>
                  <a:pt x="1244" y="187960"/>
                </a:lnTo>
                <a:lnTo>
                  <a:pt x="1244" y="195580"/>
                </a:lnTo>
                <a:lnTo>
                  <a:pt x="660" y="195580"/>
                </a:lnTo>
                <a:lnTo>
                  <a:pt x="660" y="201930"/>
                </a:lnTo>
                <a:lnTo>
                  <a:pt x="0" y="201930"/>
                </a:lnTo>
                <a:lnTo>
                  <a:pt x="0" y="207010"/>
                </a:lnTo>
                <a:lnTo>
                  <a:pt x="32664" y="207010"/>
                </a:lnTo>
                <a:lnTo>
                  <a:pt x="32664" y="201930"/>
                </a:lnTo>
                <a:lnTo>
                  <a:pt x="32664" y="195580"/>
                </a:lnTo>
                <a:lnTo>
                  <a:pt x="32664" y="1270"/>
                </a:lnTo>
                <a:lnTo>
                  <a:pt x="3266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1" name="object 641"/>
          <p:cNvSpPr/>
          <p:nvPr/>
        </p:nvSpPr>
        <p:spPr>
          <a:xfrm>
            <a:off x="8830721" y="5787813"/>
            <a:ext cx="20743" cy="847"/>
          </a:xfrm>
          <a:custGeom>
            <a:avLst/>
            <a:gdLst/>
            <a:ahLst/>
            <a:cxnLst/>
            <a:rect l="l" t="t" r="r" b="b"/>
            <a:pathLst>
              <a:path w="31115" h="1270">
                <a:moveTo>
                  <a:pt x="0" y="1269"/>
                </a:moveTo>
                <a:lnTo>
                  <a:pt x="30880" y="1269"/>
                </a:lnTo>
                <a:lnTo>
                  <a:pt x="3088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42" name="object 642"/>
          <p:cNvGrpSpPr/>
          <p:nvPr/>
        </p:nvGrpSpPr>
        <p:grpSpPr>
          <a:xfrm>
            <a:off x="8829552" y="5770034"/>
            <a:ext cx="374650" cy="209550"/>
            <a:chOff x="13244328" y="8655050"/>
            <a:chExt cx="561975" cy="314325"/>
          </a:xfrm>
        </p:grpSpPr>
        <p:sp>
          <p:nvSpPr>
            <p:cNvPr id="643" name="object 643"/>
            <p:cNvSpPr/>
            <p:nvPr/>
          </p:nvSpPr>
          <p:spPr>
            <a:xfrm>
              <a:off x="13244323" y="8655062"/>
              <a:ext cx="139065" cy="27940"/>
            </a:xfrm>
            <a:custGeom>
              <a:avLst/>
              <a:gdLst/>
              <a:ahLst/>
              <a:cxnLst/>
              <a:rect l="l" t="t" r="r" b="b"/>
              <a:pathLst>
                <a:path w="139065" h="27940">
                  <a:moveTo>
                    <a:pt x="138938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609" y="5080"/>
                  </a:lnTo>
                  <a:lnTo>
                    <a:pt x="609" y="11430"/>
                  </a:lnTo>
                  <a:lnTo>
                    <a:pt x="1104" y="11430"/>
                  </a:lnTo>
                  <a:lnTo>
                    <a:pt x="1104" y="19050"/>
                  </a:lnTo>
                  <a:lnTo>
                    <a:pt x="1524" y="19050"/>
                  </a:lnTo>
                  <a:lnTo>
                    <a:pt x="1524" y="26670"/>
                  </a:lnTo>
                  <a:lnTo>
                    <a:pt x="128066" y="26670"/>
                  </a:lnTo>
                  <a:lnTo>
                    <a:pt x="128066" y="27940"/>
                  </a:lnTo>
                  <a:lnTo>
                    <a:pt x="138938" y="27940"/>
                  </a:lnTo>
                  <a:lnTo>
                    <a:pt x="138938" y="26670"/>
                  </a:lnTo>
                  <a:lnTo>
                    <a:pt x="138938" y="19050"/>
                  </a:lnTo>
                  <a:lnTo>
                    <a:pt x="138938" y="11430"/>
                  </a:lnTo>
                  <a:lnTo>
                    <a:pt x="138938" y="5080"/>
                  </a:lnTo>
                  <a:lnTo>
                    <a:pt x="138938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44" name="object 64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409041" y="8722436"/>
              <a:ext cx="337058" cy="246519"/>
            </a:xfrm>
            <a:prstGeom prst="rect">
              <a:avLst/>
            </a:prstGeom>
          </p:spPr>
        </p:pic>
        <p:sp>
          <p:nvSpPr>
            <p:cNvPr id="645" name="object 645"/>
            <p:cNvSpPr/>
            <p:nvPr/>
          </p:nvSpPr>
          <p:spPr>
            <a:xfrm>
              <a:off x="13776452" y="8883650"/>
              <a:ext cx="29845" cy="6350"/>
            </a:xfrm>
            <a:custGeom>
              <a:avLst/>
              <a:gdLst/>
              <a:ahLst/>
              <a:cxnLst/>
              <a:rect l="l" t="t" r="r" b="b"/>
              <a:pathLst>
                <a:path w="29844" h="6350">
                  <a:moveTo>
                    <a:pt x="0" y="6350"/>
                  </a:moveTo>
                  <a:lnTo>
                    <a:pt x="29718" y="6350"/>
                  </a:lnTo>
                  <a:lnTo>
                    <a:pt x="29718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46" name="object 646"/>
          <p:cNvSpPr/>
          <p:nvPr/>
        </p:nvSpPr>
        <p:spPr>
          <a:xfrm>
            <a:off x="9255676" y="5922434"/>
            <a:ext cx="21589" cy="4233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0" y="6350"/>
                </a:moveTo>
                <a:lnTo>
                  <a:pt x="31915" y="6350"/>
                </a:lnTo>
                <a:lnTo>
                  <a:pt x="31915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7" name="object 647"/>
          <p:cNvSpPr/>
          <p:nvPr/>
        </p:nvSpPr>
        <p:spPr>
          <a:xfrm>
            <a:off x="9184302" y="5916506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90"/>
                </a:moveTo>
                <a:lnTo>
                  <a:pt x="29718" y="8890"/>
                </a:lnTo>
                <a:lnTo>
                  <a:pt x="2971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8" name="object 648"/>
          <p:cNvSpPr/>
          <p:nvPr/>
        </p:nvSpPr>
        <p:spPr>
          <a:xfrm>
            <a:off x="9255675" y="5916506"/>
            <a:ext cx="21167" cy="5927"/>
          </a:xfrm>
          <a:custGeom>
            <a:avLst/>
            <a:gdLst/>
            <a:ahLst/>
            <a:cxnLst/>
            <a:rect l="l" t="t" r="r" b="b"/>
            <a:pathLst>
              <a:path w="31750" h="8890">
                <a:moveTo>
                  <a:pt x="0" y="8890"/>
                </a:moveTo>
                <a:lnTo>
                  <a:pt x="31195" y="8890"/>
                </a:lnTo>
                <a:lnTo>
                  <a:pt x="3119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9" name="object 649"/>
          <p:cNvSpPr/>
          <p:nvPr/>
        </p:nvSpPr>
        <p:spPr>
          <a:xfrm>
            <a:off x="9184302" y="591057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718" y="8889"/>
                </a:lnTo>
                <a:lnTo>
                  <a:pt x="2971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0" name="object 650"/>
          <p:cNvSpPr/>
          <p:nvPr/>
        </p:nvSpPr>
        <p:spPr>
          <a:xfrm>
            <a:off x="9255676" y="5910579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0618" y="8889"/>
                </a:lnTo>
                <a:lnTo>
                  <a:pt x="3061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1" name="object 651"/>
          <p:cNvSpPr/>
          <p:nvPr/>
        </p:nvSpPr>
        <p:spPr>
          <a:xfrm>
            <a:off x="9184302" y="5897033"/>
            <a:ext cx="19897" cy="13547"/>
          </a:xfrm>
          <a:custGeom>
            <a:avLst/>
            <a:gdLst/>
            <a:ahLst/>
            <a:cxnLst/>
            <a:rect l="l" t="t" r="r" b="b"/>
            <a:pathLst>
              <a:path w="29844" h="20320">
                <a:moveTo>
                  <a:pt x="0" y="20320"/>
                </a:moveTo>
                <a:lnTo>
                  <a:pt x="29718" y="20320"/>
                </a:lnTo>
                <a:lnTo>
                  <a:pt x="29718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2" name="object 652"/>
          <p:cNvSpPr/>
          <p:nvPr/>
        </p:nvSpPr>
        <p:spPr>
          <a:xfrm>
            <a:off x="9255675" y="5897033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80" h="20320">
                <a:moveTo>
                  <a:pt x="0" y="20320"/>
                </a:moveTo>
                <a:lnTo>
                  <a:pt x="30223" y="20320"/>
                </a:lnTo>
                <a:lnTo>
                  <a:pt x="30223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3" name="object 653"/>
          <p:cNvSpPr/>
          <p:nvPr/>
        </p:nvSpPr>
        <p:spPr>
          <a:xfrm>
            <a:off x="9184302" y="5889413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29"/>
                </a:moveTo>
                <a:lnTo>
                  <a:pt x="29718" y="11429"/>
                </a:lnTo>
                <a:lnTo>
                  <a:pt x="2971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4" name="object 654"/>
          <p:cNvSpPr/>
          <p:nvPr/>
        </p:nvSpPr>
        <p:spPr>
          <a:xfrm>
            <a:off x="9255675" y="5889413"/>
            <a:ext cx="20320" cy="7620"/>
          </a:xfrm>
          <a:custGeom>
            <a:avLst/>
            <a:gdLst/>
            <a:ahLst/>
            <a:cxnLst/>
            <a:rect l="l" t="t" r="r" b="b"/>
            <a:pathLst>
              <a:path w="30480" h="11429">
                <a:moveTo>
                  <a:pt x="0" y="11429"/>
                </a:moveTo>
                <a:lnTo>
                  <a:pt x="29971" y="11429"/>
                </a:lnTo>
                <a:lnTo>
                  <a:pt x="29971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5" name="object 655"/>
          <p:cNvSpPr/>
          <p:nvPr/>
        </p:nvSpPr>
        <p:spPr>
          <a:xfrm>
            <a:off x="9184302" y="5881793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29"/>
                </a:moveTo>
                <a:lnTo>
                  <a:pt x="29718" y="11429"/>
                </a:lnTo>
                <a:lnTo>
                  <a:pt x="2971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6" name="object 656"/>
          <p:cNvSpPr/>
          <p:nvPr/>
        </p:nvSpPr>
        <p:spPr>
          <a:xfrm>
            <a:off x="9255675" y="5881793"/>
            <a:ext cx="20320" cy="7620"/>
          </a:xfrm>
          <a:custGeom>
            <a:avLst/>
            <a:gdLst/>
            <a:ahLst/>
            <a:cxnLst/>
            <a:rect l="l" t="t" r="r" b="b"/>
            <a:pathLst>
              <a:path w="30480" h="11429">
                <a:moveTo>
                  <a:pt x="0" y="11429"/>
                </a:moveTo>
                <a:lnTo>
                  <a:pt x="29855" y="11429"/>
                </a:lnTo>
                <a:lnTo>
                  <a:pt x="2985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7" name="object 657"/>
          <p:cNvSpPr/>
          <p:nvPr/>
        </p:nvSpPr>
        <p:spPr>
          <a:xfrm>
            <a:off x="9184302" y="5874173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30"/>
                </a:moveTo>
                <a:lnTo>
                  <a:pt x="29718" y="11430"/>
                </a:lnTo>
                <a:lnTo>
                  <a:pt x="2971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8" name="object 658"/>
          <p:cNvSpPr/>
          <p:nvPr/>
        </p:nvSpPr>
        <p:spPr>
          <a:xfrm>
            <a:off x="9255676" y="5874173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30"/>
                </a:moveTo>
                <a:lnTo>
                  <a:pt x="29829" y="11430"/>
                </a:lnTo>
                <a:lnTo>
                  <a:pt x="2982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9" name="object 659"/>
          <p:cNvSpPr/>
          <p:nvPr/>
        </p:nvSpPr>
        <p:spPr>
          <a:xfrm>
            <a:off x="9184302" y="5832687"/>
            <a:ext cx="19897" cy="41487"/>
          </a:xfrm>
          <a:custGeom>
            <a:avLst/>
            <a:gdLst/>
            <a:ahLst/>
            <a:cxnLst/>
            <a:rect l="l" t="t" r="r" b="b"/>
            <a:pathLst>
              <a:path w="29844" h="62229">
                <a:moveTo>
                  <a:pt x="0" y="62230"/>
                </a:moveTo>
                <a:lnTo>
                  <a:pt x="29718" y="62230"/>
                </a:lnTo>
                <a:lnTo>
                  <a:pt x="29718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0" name="object 660"/>
          <p:cNvSpPr/>
          <p:nvPr/>
        </p:nvSpPr>
        <p:spPr>
          <a:xfrm>
            <a:off x="9184301" y="5817455"/>
            <a:ext cx="91440" cy="56727"/>
          </a:xfrm>
          <a:custGeom>
            <a:avLst/>
            <a:gdLst/>
            <a:ahLst/>
            <a:cxnLst/>
            <a:rect l="l" t="t" r="r" b="b"/>
            <a:pathLst>
              <a:path w="137159" h="85090">
                <a:moveTo>
                  <a:pt x="136906" y="0"/>
                </a:moveTo>
                <a:lnTo>
                  <a:pt x="0" y="0"/>
                </a:lnTo>
                <a:lnTo>
                  <a:pt x="0" y="22860"/>
                </a:lnTo>
                <a:lnTo>
                  <a:pt x="107061" y="22860"/>
                </a:lnTo>
                <a:lnTo>
                  <a:pt x="107061" y="85090"/>
                </a:lnTo>
                <a:lnTo>
                  <a:pt x="136906" y="85090"/>
                </a:lnTo>
                <a:lnTo>
                  <a:pt x="136906" y="22860"/>
                </a:lnTo>
                <a:lnTo>
                  <a:pt x="136906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1" name="object 661"/>
          <p:cNvSpPr/>
          <p:nvPr/>
        </p:nvSpPr>
        <p:spPr>
          <a:xfrm>
            <a:off x="9313842" y="5922434"/>
            <a:ext cx="19897" cy="4233"/>
          </a:xfrm>
          <a:custGeom>
            <a:avLst/>
            <a:gdLst/>
            <a:ahLst/>
            <a:cxnLst/>
            <a:rect l="l" t="t" r="r" b="b"/>
            <a:pathLst>
              <a:path w="29844" h="6350">
                <a:moveTo>
                  <a:pt x="0" y="6350"/>
                </a:moveTo>
                <a:lnTo>
                  <a:pt x="29718" y="6350"/>
                </a:lnTo>
                <a:lnTo>
                  <a:pt x="2971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2" name="object 662"/>
          <p:cNvSpPr/>
          <p:nvPr/>
        </p:nvSpPr>
        <p:spPr>
          <a:xfrm>
            <a:off x="9385215" y="5922434"/>
            <a:ext cx="21589" cy="4233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0" y="6350"/>
                </a:moveTo>
                <a:lnTo>
                  <a:pt x="31915" y="6350"/>
                </a:lnTo>
                <a:lnTo>
                  <a:pt x="31915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3" name="object 663"/>
          <p:cNvSpPr/>
          <p:nvPr/>
        </p:nvSpPr>
        <p:spPr>
          <a:xfrm>
            <a:off x="9313842" y="5916506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90"/>
                </a:moveTo>
                <a:lnTo>
                  <a:pt x="29718" y="8890"/>
                </a:lnTo>
                <a:lnTo>
                  <a:pt x="2971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4" name="object 664"/>
          <p:cNvSpPr/>
          <p:nvPr/>
        </p:nvSpPr>
        <p:spPr>
          <a:xfrm>
            <a:off x="9385215" y="5916506"/>
            <a:ext cx="21167" cy="5927"/>
          </a:xfrm>
          <a:custGeom>
            <a:avLst/>
            <a:gdLst/>
            <a:ahLst/>
            <a:cxnLst/>
            <a:rect l="l" t="t" r="r" b="b"/>
            <a:pathLst>
              <a:path w="31750" h="8890">
                <a:moveTo>
                  <a:pt x="0" y="8890"/>
                </a:moveTo>
                <a:lnTo>
                  <a:pt x="31195" y="8890"/>
                </a:lnTo>
                <a:lnTo>
                  <a:pt x="3119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5" name="object 665"/>
          <p:cNvSpPr/>
          <p:nvPr/>
        </p:nvSpPr>
        <p:spPr>
          <a:xfrm>
            <a:off x="9313842" y="5910579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718" y="8889"/>
                </a:lnTo>
                <a:lnTo>
                  <a:pt x="2971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6" name="object 666"/>
          <p:cNvSpPr/>
          <p:nvPr/>
        </p:nvSpPr>
        <p:spPr>
          <a:xfrm>
            <a:off x="9385215" y="5910579"/>
            <a:ext cx="20743" cy="5927"/>
          </a:xfrm>
          <a:custGeom>
            <a:avLst/>
            <a:gdLst/>
            <a:ahLst/>
            <a:cxnLst/>
            <a:rect l="l" t="t" r="r" b="b"/>
            <a:pathLst>
              <a:path w="31115" h="8890">
                <a:moveTo>
                  <a:pt x="0" y="8889"/>
                </a:moveTo>
                <a:lnTo>
                  <a:pt x="30618" y="8889"/>
                </a:lnTo>
                <a:lnTo>
                  <a:pt x="3061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7" name="object 667"/>
          <p:cNvSpPr/>
          <p:nvPr/>
        </p:nvSpPr>
        <p:spPr>
          <a:xfrm>
            <a:off x="9313842" y="5897033"/>
            <a:ext cx="19897" cy="13547"/>
          </a:xfrm>
          <a:custGeom>
            <a:avLst/>
            <a:gdLst/>
            <a:ahLst/>
            <a:cxnLst/>
            <a:rect l="l" t="t" r="r" b="b"/>
            <a:pathLst>
              <a:path w="29844" h="20320">
                <a:moveTo>
                  <a:pt x="0" y="20320"/>
                </a:moveTo>
                <a:lnTo>
                  <a:pt x="29718" y="20320"/>
                </a:lnTo>
                <a:lnTo>
                  <a:pt x="29718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8" name="object 668"/>
          <p:cNvSpPr/>
          <p:nvPr/>
        </p:nvSpPr>
        <p:spPr>
          <a:xfrm>
            <a:off x="9385215" y="5897033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80" h="20320">
                <a:moveTo>
                  <a:pt x="0" y="20320"/>
                </a:moveTo>
                <a:lnTo>
                  <a:pt x="30223" y="20320"/>
                </a:lnTo>
                <a:lnTo>
                  <a:pt x="30223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9" name="object 669"/>
          <p:cNvSpPr/>
          <p:nvPr/>
        </p:nvSpPr>
        <p:spPr>
          <a:xfrm>
            <a:off x="9313842" y="5889413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29"/>
                </a:moveTo>
                <a:lnTo>
                  <a:pt x="29718" y="11429"/>
                </a:lnTo>
                <a:lnTo>
                  <a:pt x="2971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0" name="object 670"/>
          <p:cNvSpPr/>
          <p:nvPr/>
        </p:nvSpPr>
        <p:spPr>
          <a:xfrm>
            <a:off x="9385215" y="5889413"/>
            <a:ext cx="20320" cy="7620"/>
          </a:xfrm>
          <a:custGeom>
            <a:avLst/>
            <a:gdLst/>
            <a:ahLst/>
            <a:cxnLst/>
            <a:rect l="l" t="t" r="r" b="b"/>
            <a:pathLst>
              <a:path w="30480" h="11429">
                <a:moveTo>
                  <a:pt x="0" y="11429"/>
                </a:moveTo>
                <a:lnTo>
                  <a:pt x="29971" y="11429"/>
                </a:lnTo>
                <a:lnTo>
                  <a:pt x="29971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1" name="object 671"/>
          <p:cNvSpPr/>
          <p:nvPr/>
        </p:nvSpPr>
        <p:spPr>
          <a:xfrm>
            <a:off x="9313842" y="5881793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29"/>
                </a:moveTo>
                <a:lnTo>
                  <a:pt x="29718" y="11429"/>
                </a:lnTo>
                <a:lnTo>
                  <a:pt x="2971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2" name="object 672"/>
          <p:cNvSpPr/>
          <p:nvPr/>
        </p:nvSpPr>
        <p:spPr>
          <a:xfrm>
            <a:off x="9385215" y="5881793"/>
            <a:ext cx="20320" cy="7620"/>
          </a:xfrm>
          <a:custGeom>
            <a:avLst/>
            <a:gdLst/>
            <a:ahLst/>
            <a:cxnLst/>
            <a:rect l="l" t="t" r="r" b="b"/>
            <a:pathLst>
              <a:path w="30480" h="11429">
                <a:moveTo>
                  <a:pt x="0" y="11429"/>
                </a:moveTo>
                <a:lnTo>
                  <a:pt x="29855" y="11429"/>
                </a:lnTo>
                <a:lnTo>
                  <a:pt x="2985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3" name="object 673"/>
          <p:cNvSpPr/>
          <p:nvPr/>
        </p:nvSpPr>
        <p:spPr>
          <a:xfrm>
            <a:off x="9313842" y="5874173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30"/>
                </a:moveTo>
                <a:lnTo>
                  <a:pt x="29718" y="11430"/>
                </a:lnTo>
                <a:lnTo>
                  <a:pt x="2971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4" name="object 674"/>
          <p:cNvSpPr/>
          <p:nvPr/>
        </p:nvSpPr>
        <p:spPr>
          <a:xfrm>
            <a:off x="9385215" y="5874173"/>
            <a:ext cx="19897" cy="762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0" y="11430"/>
                </a:moveTo>
                <a:lnTo>
                  <a:pt x="29829" y="11430"/>
                </a:lnTo>
                <a:lnTo>
                  <a:pt x="2982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5" name="object 675"/>
          <p:cNvSpPr/>
          <p:nvPr/>
        </p:nvSpPr>
        <p:spPr>
          <a:xfrm>
            <a:off x="9313842" y="5832687"/>
            <a:ext cx="19897" cy="41487"/>
          </a:xfrm>
          <a:custGeom>
            <a:avLst/>
            <a:gdLst/>
            <a:ahLst/>
            <a:cxnLst/>
            <a:rect l="l" t="t" r="r" b="b"/>
            <a:pathLst>
              <a:path w="29844" h="62229">
                <a:moveTo>
                  <a:pt x="0" y="62230"/>
                </a:moveTo>
                <a:lnTo>
                  <a:pt x="29718" y="62230"/>
                </a:lnTo>
                <a:lnTo>
                  <a:pt x="29718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6" name="object 676"/>
          <p:cNvSpPr/>
          <p:nvPr/>
        </p:nvSpPr>
        <p:spPr>
          <a:xfrm>
            <a:off x="9313841" y="5817455"/>
            <a:ext cx="91440" cy="56727"/>
          </a:xfrm>
          <a:custGeom>
            <a:avLst/>
            <a:gdLst/>
            <a:ahLst/>
            <a:cxnLst/>
            <a:rect l="l" t="t" r="r" b="b"/>
            <a:pathLst>
              <a:path w="137159" h="85090">
                <a:moveTo>
                  <a:pt x="136906" y="0"/>
                </a:moveTo>
                <a:lnTo>
                  <a:pt x="0" y="0"/>
                </a:lnTo>
                <a:lnTo>
                  <a:pt x="0" y="22860"/>
                </a:lnTo>
                <a:lnTo>
                  <a:pt x="107061" y="22860"/>
                </a:lnTo>
                <a:lnTo>
                  <a:pt x="107061" y="85090"/>
                </a:lnTo>
                <a:lnTo>
                  <a:pt x="136906" y="85090"/>
                </a:lnTo>
                <a:lnTo>
                  <a:pt x="136906" y="22860"/>
                </a:lnTo>
                <a:lnTo>
                  <a:pt x="136906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77" name="object 677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9436355" y="5814957"/>
            <a:ext cx="102023" cy="114393"/>
          </a:xfrm>
          <a:prstGeom prst="rect">
            <a:avLst/>
          </a:prstGeom>
        </p:spPr>
      </p:pic>
      <p:grpSp>
        <p:nvGrpSpPr>
          <p:cNvPr id="678" name="object 678"/>
          <p:cNvGrpSpPr/>
          <p:nvPr/>
        </p:nvGrpSpPr>
        <p:grpSpPr>
          <a:xfrm>
            <a:off x="9610852" y="5769847"/>
            <a:ext cx="275167" cy="157057"/>
            <a:chOff x="14416278" y="8654770"/>
            <a:chExt cx="412750" cy="235585"/>
          </a:xfrm>
        </p:grpSpPr>
        <p:pic>
          <p:nvPicPr>
            <p:cNvPr id="679" name="object 67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4416278" y="8654770"/>
              <a:ext cx="205486" cy="235229"/>
            </a:xfrm>
            <a:prstGeom prst="rect">
              <a:avLst/>
            </a:prstGeom>
          </p:spPr>
        </p:pic>
        <p:pic>
          <p:nvPicPr>
            <p:cNvPr id="680" name="object 68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656181" y="8654770"/>
              <a:ext cx="172339" cy="235229"/>
            </a:xfrm>
            <a:prstGeom prst="rect">
              <a:avLst/>
            </a:prstGeom>
          </p:spPr>
        </p:pic>
      </p:grpSp>
      <p:pic>
        <p:nvPicPr>
          <p:cNvPr id="681" name="object 681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8737515" y="6195086"/>
            <a:ext cx="1268730" cy="1667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625914"/>
            <a:ext cx="7766936" cy="897002"/>
          </a:xfrm>
        </p:spPr>
        <p:txBody>
          <a:bodyPr/>
          <a:lstStyle/>
          <a:p>
            <a:pPr algn="ctr"/>
            <a:r>
              <a:rPr lang="ru-RU" sz="2800" dirty="0"/>
              <a:t>ОСНОВНЫЕ ХАРАКТЕРИСТИКИ МУНИЦИПАЛЬНОГО ОБРАЗОВАНИЯ №72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0" y="1833627"/>
            <a:ext cx="12192000" cy="424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округ № 72 — </a:t>
            </a:r>
            <a:r>
              <a:rPr lang="ru-RU" sz="1800" u="none" strike="noStrike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образование</a:t>
            </a: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составе </a:t>
            </a:r>
            <a:r>
              <a:rPr lang="ru-RU" sz="1800" u="none" strike="noStrike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Фрунзенского района</a:t>
            </a: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Санкт-Петербурга</a:t>
            </a:r>
            <a:endParaRPr lang="ru-RU" sz="18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территории – </a:t>
            </a:r>
            <a:r>
              <a:rPr lang="ru-RU" sz="18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3,6 км</a:t>
            </a:r>
            <a:r>
              <a:rPr lang="ru-RU" sz="1800" b="1" baseline="300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800" b="1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населения – </a:t>
            </a:r>
            <a:r>
              <a:rPr lang="ru-RU" sz="18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68 343 человек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Жилищный фонд — </a:t>
            </a:r>
            <a:r>
              <a:rPr lang="ru-RU" sz="18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177 зданий </a:t>
            </a: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(общей площади более 2 млн м²)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Общеобразовательные школы — </a:t>
            </a:r>
            <a:r>
              <a:rPr lang="ru-RU" sz="18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Детские дошкольные учреждения — </a:t>
            </a:r>
            <a:r>
              <a:rPr lang="ru-RU" sz="18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Поликлиники — </a:t>
            </a:r>
            <a:r>
              <a:rPr lang="ru-RU" sz="18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Библиотеки — </a:t>
            </a:r>
            <a:r>
              <a:rPr lang="ru-RU" sz="18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Крупные торговые центры —</a:t>
            </a:r>
            <a:r>
              <a:rPr lang="ru-RU" sz="18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 бытового обслуживания — </a:t>
            </a:r>
            <a:r>
              <a:rPr lang="ru-RU" sz="18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</a:p>
        </p:txBody>
      </p:sp>
    </p:spTree>
    <p:extLst>
      <p:ext uri="{BB962C8B-B14F-4D97-AF65-F5344CB8AC3E}">
        <p14:creationId xmlns:p14="http://schemas.microsoft.com/office/powerpoint/2010/main" val="202173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316" y="3586692"/>
            <a:ext cx="10820400" cy="19050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600" y="0"/>
                </a:moveTo>
                <a:lnTo>
                  <a:pt x="0" y="0"/>
                </a:lnTo>
                <a:lnTo>
                  <a:pt x="0" y="28575"/>
                </a:lnTo>
                <a:lnTo>
                  <a:pt x="16230600" y="28575"/>
                </a:lnTo>
                <a:lnTo>
                  <a:pt x="1623060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666316" y="2799292"/>
            <a:ext cx="10820400" cy="19050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600" y="0"/>
                </a:moveTo>
                <a:lnTo>
                  <a:pt x="0" y="0"/>
                </a:lnTo>
                <a:lnTo>
                  <a:pt x="0" y="28575"/>
                </a:lnTo>
                <a:lnTo>
                  <a:pt x="16230600" y="28575"/>
                </a:lnTo>
                <a:lnTo>
                  <a:pt x="1623060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685800" y="4526492"/>
            <a:ext cx="10820400" cy="19050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600" y="0"/>
                </a:moveTo>
                <a:lnTo>
                  <a:pt x="0" y="0"/>
                </a:lnTo>
                <a:lnTo>
                  <a:pt x="0" y="28575"/>
                </a:lnTo>
                <a:lnTo>
                  <a:pt x="16230600" y="28575"/>
                </a:lnTo>
                <a:lnTo>
                  <a:pt x="1623060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6923422" y="4989779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241" y="0"/>
                </a:moveTo>
                <a:lnTo>
                  <a:pt x="292" y="393"/>
                </a:lnTo>
                <a:lnTo>
                  <a:pt x="0" y="838"/>
                </a:lnTo>
                <a:lnTo>
                  <a:pt x="736" y="736"/>
                </a:lnTo>
                <a:lnTo>
                  <a:pt x="241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927054" y="5059663"/>
            <a:ext cx="1270" cy="847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85" y="0"/>
                </a:moveTo>
                <a:lnTo>
                  <a:pt x="1092" y="50"/>
                </a:lnTo>
                <a:lnTo>
                  <a:pt x="406" y="546"/>
                </a:lnTo>
                <a:lnTo>
                  <a:pt x="0" y="596"/>
                </a:lnTo>
                <a:lnTo>
                  <a:pt x="50" y="990"/>
                </a:lnTo>
                <a:lnTo>
                  <a:pt x="148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7052996" y="5081024"/>
            <a:ext cx="35137" cy="34290"/>
          </a:xfrm>
          <a:custGeom>
            <a:avLst/>
            <a:gdLst/>
            <a:ahLst/>
            <a:cxnLst/>
            <a:rect l="l" t="t" r="r" b="b"/>
            <a:pathLst>
              <a:path w="52704" h="51434">
                <a:moveTo>
                  <a:pt x="1193" y="50203"/>
                </a:moveTo>
                <a:lnTo>
                  <a:pt x="355" y="49555"/>
                </a:lnTo>
                <a:lnTo>
                  <a:pt x="0" y="49961"/>
                </a:lnTo>
                <a:lnTo>
                  <a:pt x="901" y="51054"/>
                </a:lnTo>
                <a:lnTo>
                  <a:pt x="1193" y="50203"/>
                </a:lnTo>
                <a:close/>
              </a:path>
              <a:path w="52704" h="51434">
                <a:moveTo>
                  <a:pt x="9779" y="8775"/>
                </a:moveTo>
                <a:lnTo>
                  <a:pt x="9385" y="8432"/>
                </a:lnTo>
                <a:lnTo>
                  <a:pt x="8978" y="8483"/>
                </a:lnTo>
                <a:lnTo>
                  <a:pt x="8140" y="10960"/>
                </a:lnTo>
                <a:lnTo>
                  <a:pt x="9779" y="8775"/>
                </a:lnTo>
                <a:close/>
              </a:path>
              <a:path w="52704" h="51434">
                <a:moveTo>
                  <a:pt x="23025" y="0"/>
                </a:moveTo>
                <a:lnTo>
                  <a:pt x="21336" y="1790"/>
                </a:lnTo>
                <a:lnTo>
                  <a:pt x="21780" y="2133"/>
                </a:lnTo>
                <a:lnTo>
                  <a:pt x="22923" y="1981"/>
                </a:lnTo>
                <a:lnTo>
                  <a:pt x="23025" y="0"/>
                </a:lnTo>
                <a:close/>
              </a:path>
              <a:path w="52704" h="51434">
                <a:moveTo>
                  <a:pt x="52146" y="8331"/>
                </a:moveTo>
                <a:lnTo>
                  <a:pt x="50558" y="8140"/>
                </a:lnTo>
                <a:lnTo>
                  <a:pt x="47879" y="8483"/>
                </a:lnTo>
                <a:lnTo>
                  <a:pt x="42214" y="12750"/>
                </a:lnTo>
                <a:lnTo>
                  <a:pt x="44450" y="12052"/>
                </a:lnTo>
                <a:lnTo>
                  <a:pt x="46736" y="11366"/>
                </a:lnTo>
                <a:lnTo>
                  <a:pt x="48920" y="10325"/>
                </a:lnTo>
                <a:lnTo>
                  <a:pt x="52146" y="833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6877279" y="5202665"/>
            <a:ext cx="8467" cy="1270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841" y="0"/>
                </a:moveTo>
                <a:lnTo>
                  <a:pt x="1041" y="101"/>
                </a:lnTo>
                <a:lnTo>
                  <a:pt x="749" y="495"/>
                </a:lnTo>
                <a:lnTo>
                  <a:pt x="0" y="990"/>
                </a:lnTo>
                <a:lnTo>
                  <a:pt x="1841" y="0"/>
                </a:lnTo>
                <a:close/>
              </a:path>
              <a:path w="12700" h="19050">
                <a:moveTo>
                  <a:pt x="12357" y="18161"/>
                </a:moveTo>
                <a:lnTo>
                  <a:pt x="11658" y="18656"/>
                </a:lnTo>
                <a:lnTo>
                  <a:pt x="12065" y="18605"/>
                </a:lnTo>
                <a:lnTo>
                  <a:pt x="12357" y="1816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787626" y="5139232"/>
            <a:ext cx="1270" cy="1693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002" y="846"/>
                </a:moveTo>
                <a:lnTo>
                  <a:pt x="241" y="939"/>
                </a:lnTo>
                <a:lnTo>
                  <a:pt x="0" y="2133"/>
                </a:lnTo>
                <a:lnTo>
                  <a:pt x="444" y="2476"/>
                </a:lnTo>
                <a:lnTo>
                  <a:pt x="1181" y="2387"/>
                </a:lnTo>
                <a:lnTo>
                  <a:pt x="1879" y="1485"/>
                </a:lnTo>
                <a:lnTo>
                  <a:pt x="1002" y="846"/>
                </a:lnTo>
                <a:close/>
              </a:path>
              <a:path w="1904" h="2540">
                <a:moveTo>
                  <a:pt x="1282" y="0"/>
                </a:moveTo>
                <a:lnTo>
                  <a:pt x="1003" y="800"/>
                </a:lnTo>
                <a:lnTo>
                  <a:pt x="1384" y="800"/>
                </a:lnTo>
                <a:lnTo>
                  <a:pt x="1282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6748798" y="5117236"/>
            <a:ext cx="6773" cy="5080"/>
          </a:xfrm>
          <a:custGeom>
            <a:avLst/>
            <a:gdLst/>
            <a:ahLst/>
            <a:cxnLst/>
            <a:rect l="l" t="t" r="r" b="b"/>
            <a:pathLst>
              <a:path w="10159" h="7620">
                <a:moveTo>
                  <a:pt x="393" y="406"/>
                </a:moveTo>
                <a:lnTo>
                  <a:pt x="342" y="0"/>
                </a:lnTo>
                <a:lnTo>
                  <a:pt x="0" y="457"/>
                </a:lnTo>
                <a:lnTo>
                  <a:pt x="393" y="406"/>
                </a:lnTo>
                <a:close/>
              </a:path>
              <a:path w="10159" h="7620">
                <a:moveTo>
                  <a:pt x="9613" y="5461"/>
                </a:moveTo>
                <a:lnTo>
                  <a:pt x="8928" y="5956"/>
                </a:lnTo>
                <a:lnTo>
                  <a:pt x="8623" y="6756"/>
                </a:lnTo>
                <a:lnTo>
                  <a:pt x="8674" y="7150"/>
                </a:lnTo>
                <a:lnTo>
                  <a:pt x="9613" y="546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6878507" y="5202334"/>
            <a:ext cx="15240" cy="22860"/>
          </a:xfrm>
          <a:custGeom>
            <a:avLst/>
            <a:gdLst/>
            <a:ahLst/>
            <a:cxnLst/>
            <a:rect l="l" t="t" r="r" b="b"/>
            <a:pathLst>
              <a:path w="22859" h="34290">
                <a:moveTo>
                  <a:pt x="698" y="0"/>
                </a:moveTo>
                <a:lnTo>
                  <a:pt x="292" y="50"/>
                </a:lnTo>
                <a:lnTo>
                  <a:pt x="0" y="495"/>
                </a:lnTo>
                <a:lnTo>
                  <a:pt x="698" y="0"/>
                </a:lnTo>
                <a:close/>
              </a:path>
              <a:path w="22859" h="34290">
                <a:moveTo>
                  <a:pt x="22567" y="33147"/>
                </a:moveTo>
                <a:lnTo>
                  <a:pt x="21475" y="34086"/>
                </a:lnTo>
                <a:lnTo>
                  <a:pt x="21882" y="34036"/>
                </a:lnTo>
                <a:lnTo>
                  <a:pt x="22567" y="33147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6920577" y="5283962"/>
            <a:ext cx="847" cy="423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342" y="495"/>
                </a:moveTo>
                <a:lnTo>
                  <a:pt x="685" y="101"/>
                </a:lnTo>
                <a:lnTo>
                  <a:pt x="1092" y="0"/>
                </a:lnTo>
                <a:lnTo>
                  <a:pt x="0" y="546"/>
                </a:lnTo>
                <a:lnTo>
                  <a:pt x="342" y="495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6729586" y="5119717"/>
            <a:ext cx="192193" cy="179493"/>
          </a:xfrm>
          <a:custGeom>
            <a:avLst/>
            <a:gdLst/>
            <a:ahLst/>
            <a:cxnLst/>
            <a:rect l="l" t="t" r="r" b="b"/>
            <a:pathLst>
              <a:path w="288290" h="269240">
                <a:moveTo>
                  <a:pt x="26136" y="0"/>
                </a:moveTo>
                <a:lnTo>
                  <a:pt x="25730" y="0"/>
                </a:lnTo>
                <a:lnTo>
                  <a:pt x="25628" y="381"/>
                </a:lnTo>
                <a:lnTo>
                  <a:pt x="26136" y="0"/>
                </a:lnTo>
                <a:close/>
              </a:path>
              <a:path w="288290" h="269240">
                <a:moveTo>
                  <a:pt x="34709" y="6350"/>
                </a:moveTo>
                <a:lnTo>
                  <a:pt x="34302" y="6985"/>
                </a:lnTo>
                <a:lnTo>
                  <a:pt x="34417" y="7620"/>
                </a:lnTo>
                <a:lnTo>
                  <a:pt x="34709" y="6350"/>
                </a:lnTo>
                <a:close/>
              </a:path>
              <a:path w="288290" h="269240">
                <a:moveTo>
                  <a:pt x="88239" y="29210"/>
                </a:moveTo>
                <a:lnTo>
                  <a:pt x="83337" y="33020"/>
                </a:lnTo>
                <a:lnTo>
                  <a:pt x="88239" y="29210"/>
                </a:lnTo>
                <a:close/>
              </a:path>
              <a:path w="288290" h="269240">
                <a:moveTo>
                  <a:pt x="183489" y="101828"/>
                </a:moveTo>
                <a:lnTo>
                  <a:pt x="182003" y="102870"/>
                </a:lnTo>
                <a:lnTo>
                  <a:pt x="182206" y="103187"/>
                </a:lnTo>
                <a:lnTo>
                  <a:pt x="183489" y="101828"/>
                </a:lnTo>
                <a:close/>
              </a:path>
              <a:path w="288290" h="269240">
                <a:moveTo>
                  <a:pt x="183794" y="101600"/>
                </a:moveTo>
                <a:lnTo>
                  <a:pt x="183489" y="101828"/>
                </a:lnTo>
                <a:lnTo>
                  <a:pt x="183794" y="101600"/>
                </a:lnTo>
                <a:close/>
              </a:path>
              <a:path w="288290" h="269240">
                <a:moveTo>
                  <a:pt x="184175" y="103733"/>
                </a:moveTo>
                <a:lnTo>
                  <a:pt x="183743" y="104140"/>
                </a:lnTo>
                <a:lnTo>
                  <a:pt x="183984" y="104140"/>
                </a:lnTo>
                <a:lnTo>
                  <a:pt x="184175" y="103733"/>
                </a:lnTo>
                <a:close/>
              </a:path>
              <a:path w="288290" h="269240">
                <a:moveTo>
                  <a:pt x="185077" y="102870"/>
                </a:moveTo>
                <a:lnTo>
                  <a:pt x="184835" y="101600"/>
                </a:lnTo>
                <a:lnTo>
                  <a:pt x="184581" y="102870"/>
                </a:lnTo>
                <a:lnTo>
                  <a:pt x="184175" y="103733"/>
                </a:lnTo>
                <a:lnTo>
                  <a:pt x="185077" y="102870"/>
                </a:lnTo>
                <a:close/>
              </a:path>
              <a:path w="288290" h="269240">
                <a:moveTo>
                  <a:pt x="196494" y="106680"/>
                </a:moveTo>
                <a:lnTo>
                  <a:pt x="194754" y="107950"/>
                </a:lnTo>
                <a:lnTo>
                  <a:pt x="194564" y="108178"/>
                </a:lnTo>
                <a:lnTo>
                  <a:pt x="196494" y="106680"/>
                </a:lnTo>
                <a:close/>
              </a:path>
              <a:path w="288290" h="269240">
                <a:moveTo>
                  <a:pt x="225907" y="129540"/>
                </a:moveTo>
                <a:lnTo>
                  <a:pt x="221488" y="132080"/>
                </a:lnTo>
                <a:lnTo>
                  <a:pt x="223431" y="130810"/>
                </a:lnTo>
                <a:lnTo>
                  <a:pt x="219900" y="130810"/>
                </a:lnTo>
                <a:lnTo>
                  <a:pt x="220853" y="129540"/>
                </a:lnTo>
                <a:lnTo>
                  <a:pt x="221640" y="129540"/>
                </a:lnTo>
                <a:lnTo>
                  <a:pt x="223037" y="128270"/>
                </a:lnTo>
                <a:lnTo>
                  <a:pt x="223037" y="125730"/>
                </a:lnTo>
                <a:lnTo>
                  <a:pt x="220751" y="128270"/>
                </a:lnTo>
                <a:lnTo>
                  <a:pt x="219862" y="128270"/>
                </a:lnTo>
                <a:lnTo>
                  <a:pt x="217030" y="129540"/>
                </a:lnTo>
                <a:lnTo>
                  <a:pt x="213639" y="133350"/>
                </a:lnTo>
                <a:lnTo>
                  <a:pt x="221500" y="133350"/>
                </a:lnTo>
                <a:lnTo>
                  <a:pt x="222237" y="132080"/>
                </a:lnTo>
                <a:lnTo>
                  <a:pt x="225907" y="129540"/>
                </a:lnTo>
                <a:close/>
              </a:path>
              <a:path w="288290" h="269240">
                <a:moveTo>
                  <a:pt x="253199" y="177800"/>
                </a:moveTo>
                <a:lnTo>
                  <a:pt x="252577" y="177431"/>
                </a:lnTo>
                <a:lnTo>
                  <a:pt x="252742" y="177800"/>
                </a:lnTo>
                <a:lnTo>
                  <a:pt x="253199" y="177800"/>
                </a:lnTo>
                <a:close/>
              </a:path>
              <a:path w="288290" h="269240">
                <a:moveTo>
                  <a:pt x="255866" y="171450"/>
                </a:moveTo>
                <a:lnTo>
                  <a:pt x="253644" y="171450"/>
                </a:lnTo>
                <a:lnTo>
                  <a:pt x="253174" y="172605"/>
                </a:lnTo>
                <a:lnTo>
                  <a:pt x="255866" y="171450"/>
                </a:lnTo>
                <a:close/>
              </a:path>
              <a:path w="288290" h="269240">
                <a:moveTo>
                  <a:pt x="258203" y="260350"/>
                </a:moveTo>
                <a:lnTo>
                  <a:pt x="258127" y="260502"/>
                </a:lnTo>
                <a:lnTo>
                  <a:pt x="257657" y="262890"/>
                </a:lnTo>
                <a:lnTo>
                  <a:pt x="258203" y="260350"/>
                </a:lnTo>
                <a:close/>
              </a:path>
              <a:path w="288290" h="269240">
                <a:moveTo>
                  <a:pt x="259041" y="180035"/>
                </a:moveTo>
                <a:lnTo>
                  <a:pt x="258152" y="178993"/>
                </a:lnTo>
                <a:lnTo>
                  <a:pt x="257263" y="178295"/>
                </a:lnTo>
                <a:lnTo>
                  <a:pt x="256425" y="178993"/>
                </a:lnTo>
                <a:lnTo>
                  <a:pt x="255130" y="177800"/>
                </a:lnTo>
                <a:lnTo>
                  <a:pt x="253199" y="177800"/>
                </a:lnTo>
                <a:lnTo>
                  <a:pt x="255473" y="180340"/>
                </a:lnTo>
                <a:lnTo>
                  <a:pt x="255803" y="179933"/>
                </a:lnTo>
                <a:lnTo>
                  <a:pt x="258051" y="181330"/>
                </a:lnTo>
                <a:lnTo>
                  <a:pt x="258457" y="181279"/>
                </a:lnTo>
                <a:lnTo>
                  <a:pt x="258749" y="180835"/>
                </a:lnTo>
                <a:lnTo>
                  <a:pt x="259041" y="180035"/>
                </a:lnTo>
                <a:close/>
              </a:path>
              <a:path w="288290" h="269240">
                <a:moveTo>
                  <a:pt x="262470" y="259854"/>
                </a:moveTo>
                <a:lnTo>
                  <a:pt x="261429" y="260756"/>
                </a:lnTo>
                <a:lnTo>
                  <a:pt x="261823" y="260705"/>
                </a:lnTo>
                <a:lnTo>
                  <a:pt x="262470" y="259854"/>
                </a:lnTo>
                <a:close/>
              </a:path>
              <a:path w="288290" h="269240">
                <a:moveTo>
                  <a:pt x="285686" y="217297"/>
                </a:moveTo>
                <a:lnTo>
                  <a:pt x="285140" y="215760"/>
                </a:lnTo>
                <a:lnTo>
                  <a:pt x="284441" y="216649"/>
                </a:lnTo>
                <a:lnTo>
                  <a:pt x="285343" y="217347"/>
                </a:lnTo>
                <a:lnTo>
                  <a:pt x="285686" y="217297"/>
                </a:lnTo>
                <a:close/>
              </a:path>
              <a:path w="288290" h="269240">
                <a:moveTo>
                  <a:pt x="287578" y="246380"/>
                </a:moveTo>
                <a:lnTo>
                  <a:pt x="287223" y="247650"/>
                </a:lnTo>
                <a:lnTo>
                  <a:pt x="286537" y="247650"/>
                </a:lnTo>
                <a:lnTo>
                  <a:pt x="286181" y="248920"/>
                </a:lnTo>
                <a:lnTo>
                  <a:pt x="285788" y="248920"/>
                </a:lnTo>
                <a:lnTo>
                  <a:pt x="285394" y="247650"/>
                </a:lnTo>
                <a:lnTo>
                  <a:pt x="284949" y="247650"/>
                </a:lnTo>
                <a:lnTo>
                  <a:pt x="284403" y="246380"/>
                </a:lnTo>
                <a:lnTo>
                  <a:pt x="286080" y="243840"/>
                </a:lnTo>
                <a:lnTo>
                  <a:pt x="282067" y="246380"/>
                </a:lnTo>
                <a:lnTo>
                  <a:pt x="285838" y="233680"/>
                </a:lnTo>
                <a:lnTo>
                  <a:pt x="284899" y="232410"/>
                </a:lnTo>
                <a:lnTo>
                  <a:pt x="285648" y="229870"/>
                </a:lnTo>
                <a:lnTo>
                  <a:pt x="286029" y="228600"/>
                </a:lnTo>
                <a:lnTo>
                  <a:pt x="281863" y="229870"/>
                </a:lnTo>
                <a:lnTo>
                  <a:pt x="281571" y="227330"/>
                </a:lnTo>
                <a:lnTo>
                  <a:pt x="279984" y="224790"/>
                </a:lnTo>
                <a:lnTo>
                  <a:pt x="283057" y="224790"/>
                </a:lnTo>
                <a:lnTo>
                  <a:pt x="283248" y="223520"/>
                </a:lnTo>
                <a:lnTo>
                  <a:pt x="283451" y="222250"/>
                </a:lnTo>
                <a:lnTo>
                  <a:pt x="283159" y="219100"/>
                </a:lnTo>
                <a:lnTo>
                  <a:pt x="283451" y="218440"/>
                </a:lnTo>
                <a:lnTo>
                  <a:pt x="283756" y="217170"/>
                </a:lnTo>
                <a:lnTo>
                  <a:pt x="282778" y="215988"/>
                </a:lnTo>
                <a:lnTo>
                  <a:pt x="282778" y="219710"/>
                </a:lnTo>
                <a:lnTo>
                  <a:pt x="281813" y="223520"/>
                </a:lnTo>
                <a:lnTo>
                  <a:pt x="280974" y="223520"/>
                </a:lnTo>
                <a:lnTo>
                  <a:pt x="281622" y="219710"/>
                </a:lnTo>
                <a:lnTo>
                  <a:pt x="282778" y="219710"/>
                </a:lnTo>
                <a:lnTo>
                  <a:pt x="282778" y="215988"/>
                </a:lnTo>
                <a:lnTo>
                  <a:pt x="283133" y="213360"/>
                </a:lnTo>
                <a:lnTo>
                  <a:pt x="283552" y="210820"/>
                </a:lnTo>
                <a:lnTo>
                  <a:pt x="279641" y="213360"/>
                </a:lnTo>
                <a:lnTo>
                  <a:pt x="279603" y="210820"/>
                </a:lnTo>
                <a:lnTo>
                  <a:pt x="279590" y="209550"/>
                </a:lnTo>
                <a:lnTo>
                  <a:pt x="280974" y="208280"/>
                </a:lnTo>
                <a:lnTo>
                  <a:pt x="280035" y="207010"/>
                </a:lnTo>
                <a:lnTo>
                  <a:pt x="279730" y="208280"/>
                </a:lnTo>
                <a:lnTo>
                  <a:pt x="279539" y="209550"/>
                </a:lnTo>
                <a:lnTo>
                  <a:pt x="278790" y="209550"/>
                </a:lnTo>
                <a:lnTo>
                  <a:pt x="279679" y="208280"/>
                </a:lnTo>
                <a:lnTo>
                  <a:pt x="278053" y="209550"/>
                </a:lnTo>
                <a:lnTo>
                  <a:pt x="278091" y="210820"/>
                </a:lnTo>
                <a:lnTo>
                  <a:pt x="275374" y="210820"/>
                </a:lnTo>
                <a:lnTo>
                  <a:pt x="276415" y="205740"/>
                </a:lnTo>
                <a:lnTo>
                  <a:pt x="278003" y="198120"/>
                </a:lnTo>
                <a:lnTo>
                  <a:pt x="274180" y="200660"/>
                </a:lnTo>
                <a:lnTo>
                  <a:pt x="274878" y="200660"/>
                </a:lnTo>
                <a:lnTo>
                  <a:pt x="271703" y="203200"/>
                </a:lnTo>
                <a:lnTo>
                  <a:pt x="269709" y="205740"/>
                </a:lnTo>
                <a:lnTo>
                  <a:pt x="267030" y="205740"/>
                </a:lnTo>
                <a:lnTo>
                  <a:pt x="267627" y="204470"/>
                </a:lnTo>
                <a:lnTo>
                  <a:pt x="265696" y="204470"/>
                </a:lnTo>
                <a:lnTo>
                  <a:pt x="265899" y="203200"/>
                </a:lnTo>
                <a:lnTo>
                  <a:pt x="267385" y="203200"/>
                </a:lnTo>
                <a:lnTo>
                  <a:pt x="264604" y="201930"/>
                </a:lnTo>
                <a:lnTo>
                  <a:pt x="264160" y="199390"/>
                </a:lnTo>
                <a:lnTo>
                  <a:pt x="263067" y="196850"/>
                </a:lnTo>
                <a:lnTo>
                  <a:pt x="257263" y="205740"/>
                </a:lnTo>
                <a:lnTo>
                  <a:pt x="257606" y="201930"/>
                </a:lnTo>
                <a:lnTo>
                  <a:pt x="258457" y="198120"/>
                </a:lnTo>
                <a:lnTo>
                  <a:pt x="258749" y="196850"/>
                </a:lnTo>
                <a:lnTo>
                  <a:pt x="255917" y="198120"/>
                </a:lnTo>
                <a:lnTo>
                  <a:pt x="257416" y="195580"/>
                </a:lnTo>
                <a:lnTo>
                  <a:pt x="257708" y="194310"/>
                </a:lnTo>
                <a:lnTo>
                  <a:pt x="259499" y="186690"/>
                </a:lnTo>
                <a:lnTo>
                  <a:pt x="253492" y="194310"/>
                </a:lnTo>
                <a:lnTo>
                  <a:pt x="253593" y="191770"/>
                </a:lnTo>
                <a:lnTo>
                  <a:pt x="254977" y="187960"/>
                </a:lnTo>
                <a:lnTo>
                  <a:pt x="256324" y="189230"/>
                </a:lnTo>
                <a:lnTo>
                  <a:pt x="256349" y="187960"/>
                </a:lnTo>
                <a:lnTo>
                  <a:pt x="256374" y="186690"/>
                </a:lnTo>
                <a:lnTo>
                  <a:pt x="256514" y="185420"/>
                </a:lnTo>
                <a:lnTo>
                  <a:pt x="256908" y="184150"/>
                </a:lnTo>
                <a:lnTo>
                  <a:pt x="257314" y="182880"/>
                </a:lnTo>
                <a:lnTo>
                  <a:pt x="256616" y="182880"/>
                </a:lnTo>
                <a:lnTo>
                  <a:pt x="255181" y="184150"/>
                </a:lnTo>
                <a:lnTo>
                  <a:pt x="253288" y="184150"/>
                </a:lnTo>
                <a:lnTo>
                  <a:pt x="252349" y="182880"/>
                </a:lnTo>
                <a:lnTo>
                  <a:pt x="251358" y="181610"/>
                </a:lnTo>
                <a:lnTo>
                  <a:pt x="248335" y="181610"/>
                </a:lnTo>
                <a:lnTo>
                  <a:pt x="248577" y="179070"/>
                </a:lnTo>
                <a:lnTo>
                  <a:pt x="248831" y="176530"/>
                </a:lnTo>
                <a:lnTo>
                  <a:pt x="245605" y="179070"/>
                </a:lnTo>
                <a:lnTo>
                  <a:pt x="245503" y="175260"/>
                </a:lnTo>
                <a:lnTo>
                  <a:pt x="247535" y="172720"/>
                </a:lnTo>
                <a:lnTo>
                  <a:pt x="248983" y="175260"/>
                </a:lnTo>
                <a:lnTo>
                  <a:pt x="252577" y="177431"/>
                </a:lnTo>
                <a:lnTo>
                  <a:pt x="252196" y="176530"/>
                </a:lnTo>
                <a:lnTo>
                  <a:pt x="252107" y="175260"/>
                </a:lnTo>
                <a:lnTo>
                  <a:pt x="253174" y="172605"/>
                </a:lnTo>
                <a:lnTo>
                  <a:pt x="252895" y="172720"/>
                </a:lnTo>
                <a:lnTo>
                  <a:pt x="249542" y="168910"/>
                </a:lnTo>
                <a:lnTo>
                  <a:pt x="248437" y="167640"/>
                </a:lnTo>
                <a:lnTo>
                  <a:pt x="248081" y="168910"/>
                </a:lnTo>
                <a:lnTo>
                  <a:pt x="246341" y="162560"/>
                </a:lnTo>
                <a:lnTo>
                  <a:pt x="245999" y="161290"/>
                </a:lnTo>
                <a:lnTo>
                  <a:pt x="245452" y="162560"/>
                </a:lnTo>
                <a:lnTo>
                  <a:pt x="242227" y="162560"/>
                </a:lnTo>
                <a:lnTo>
                  <a:pt x="243916" y="160020"/>
                </a:lnTo>
                <a:lnTo>
                  <a:pt x="241579" y="157480"/>
                </a:lnTo>
                <a:lnTo>
                  <a:pt x="239852" y="152400"/>
                </a:lnTo>
                <a:lnTo>
                  <a:pt x="240157" y="151130"/>
                </a:lnTo>
                <a:lnTo>
                  <a:pt x="240792" y="148590"/>
                </a:lnTo>
                <a:lnTo>
                  <a:pt x="237959" y="151130"/>
                </a:lnTo>
                <a:lnTo>
                  <a:pt x="237515" y="149860"/>
                </a:lnTo>
                <a:lnTo>
                  <a:pt x="240398" y="144780"/>
                </a:lnTo>
                <a:lnTo>
                  <a:pt x="236524" y="148590"/>
                </a:lnTo>
                <a:lnTo>
                  <a:pt x="234188" y="148590"/>
                </a:lnTo>
                <a:lnTo>
                  <a:pt x="233641" y="147320"/>
                </a:lnTo>
                <a:lnTo>
                  <a:pt x="231470" y="148590"/>
                </a:lnTo>
                <a:lnTo>
                  <a:pt x="231914" y="146050"/>
                </a:lnTo>
                <a:lnTo>
                  <a:pt x="231559" y="146050"/>
                </a:lnTo>
                <a:lnTo>
                  <a:pt x="230771" y="142240"/>
                </a:lnTo>
                <a:lnTo>
                  <a:pt x="229133" y="148590"/>
                </a:lnTo>
                <a:lnTo>
                  <a:pt x="228968" y="147320"/>
                </a:lnTo>
                <a:lnTo>
                  <a:pt x="228638" y="144780"/>
                </a:lnTo>
                <a:lnTo>
                  <a:pt x="229882" y="142240"/>
                </a:lnTo>
                <a:lnTo>
                  <a:pt x="224713" y="147320"/>
                </a:lnTo>
                <a:lnTo>
                  <a:pt x="224116" y="146050"/>
                </a:lnTo>
                <a:lnTo>
                  <a:pt x="226606" y="140970"/>
                </a:lnTo>
                <a:lnTo>
                  <a:pt x="226695" y="139700"/>
                </a:lnTo>
                <a:lnTo>
                  <a:pt x="226898" y="137160"/>
                </a:lnTo>
                <a:lnTo>
                  <a:pt x="223037" y="139700"/>
                </a:lnTo>
                <a:lnTo>
                  <a:pt x="220002" y="138430"/>
                </a:lnTo>
                <a:lnTo>
                  <a:pt x="220052" y="135890"/>
                </a:lnTo>
                <a:lnTo>
                  <a:pt x="220776" y="134620"/>
                </a:lnTo>
                <a:lnTo>
                  <a:pt x="212509" y="134620"/>
                </a:lnTo>
                <a:lnTo>
                  <a:pt x="211874" y="134620"/>
                </a:lnTo>
                <a:lnTo>
                  <a:pt x="209194" y="135890"/>
                </a:lnTo>
                <a:lnTo>
                  <a:pt x="207556" y="134620"/>
                </a:lnTo>
                <a:lnTo>
                  <a:pt x="207606" y="132080"/>
                </a:lnTo>
                <a:lnTo>
                  <a:pt x="208991" y="130810"/>
                </a:lnTo>
                <a:lnTo>
                  <a:pt x="207010" y="130810"/>
                </a:lnTo>
                <a:lnTo>
                  <a:pt x="208292" y="129540"/>
                </a:lnTo>
                <a:lnTo>
                  <a:pt x="205816" y="128270"/>
                </a:lnTo>
                <a:lnTo>
                  <a:pt x="204724" y="128270"/>
                </a:lnTo>
                <a:lnTo>
                  <a:pt x="202641" y="127000"/>
                </a:lnTo>
                <a:lnTo>
                  <a:pt x="202844" y="125730"/>
                </a:lnTo>
                <a:lnTo>
                  <a:pt x="203885" y="124460"/>
                </a:lnTo>
                <a:lnTo>
                  <a:pt x="203911" y="121920"/>
                </a:lnTo>
                <a:lnTo>
                  <a:pt x="203936" y="119380"/>
                </a:lnTo>
                <a:lnTo>
                  <a:pt x="198424" y="121920"/>
                </a:lnTo>
                <a:lnTo>
                  <a:pt x="196913" y="120650"/>
                </a:lnTo>
                <a:lnTo>
                  <a:pt x="195402" y="119380"/>
                </a:lnTo>
                <a:lnTo>
                  <a:pt x="197485" y="116840"/>
                </a:lnTo>
                <a:lnTo>
                  <a:pt x="198272" y="114300"/>
                </a:lnTo>
                <a:lnTo>
                  <a:pt x="194310" y="120650"/>
                </a:lnTo>
                <a:lnTo>
                  <a:pt x="194056" y="118110"/>
                </a:lnTo>
                <a:lnTo>
                  <a:pt x="196088" y="115570"/>
                </a:lnTo>
                <a:lnTo>
                  <a:pt x="192125" y="118110"/>
                </a:lnTo>
                <a:lnTo>
                  <a:pt x="194335" y="115570"/>
                </a:lnTo>
                <a:lnTo>
                  <a:pt x="195453" y="114300"/>
                </a:lnTo>
                <a:lnTo>
                  <a:pt x="195541" y="111760"/>
                </a:lnTo>
                <a:lnTo>
                  <a:pt x="192913" y="115570"/>
                </a:lnTo>
                <a:lnTo>
                  <a:pt x="192278" y="113030"/>
                </a:lnTo>
                <a:lnTo>
                  <a:pt x="191579" y="111760"/>
                </a:lnTo>
                <a:lnTo>
                  <a:pt x="192633" y="110490"/>
                </a:lnTo>
                <a:lnTo>
                  <a:pt x="193687" y="109220"/>
                </a:lnTo>
                <a:lnTo>
                  <a:pt x="194564" y="108178"/>
                </a:lnTo>
                <a:lnTo>
                  <a:pt x="193217" y="109220"/>
                </a:lnTo>
                <a:lnTo>
                  <a:pt x="193992" y="107950"/>
                </a:lnTo>
                <a:lnTo>
                  <a:pt x="195541" y="105410"/>
                </a:lnTo>
                <a:lnTo>
                  <a:pt x="192024" y="107950"/>
                </a:lnTo>
                <a:lnTo>
                  <a:pt x="194271" y="105410"/>
                </a:lnTo>
                <a:lnTo>
                  <a:pt x="195402" y="104140"/>
                </a:lnTo>
                <a:lnTo>
                  <a:pt x="192328" y="105410"/>
                </a:lnTo>
                <a:lnTo>
                  <a:pt x="193319" y="104140"/>
                </a:lnTo>
                <a:lnTo>
                  <a:pt x="194056" y="102870"/>
                </a:lnTo>
                <a:lnTo>
                  <a:pt x="193916" y="101600"/>
                </a:lnTo>
                <a:lnTo>
                  <a:pt x="188404" y="104140"/>
                </a:lnTo>
                <a:lnTo>
                  <a:pt x="191376" y="104140"/>
                </a:lnTo>
                <a:lnTo>
                  <a:pt x="187655" y="107950"/>
                </a:lnTo>
                <a:lnTo>
                  <a:pt x="183642" y="110490"/>
                </a:lnTo>
                <a:lnTo>
                  <a:pt x="186169" y="105410"/>
                </a:lnTo>
                <a:lnTo>
                  <a:pt x="183743" y="104140"/>
                </a:lnTo>
                <a:lnTo>
                  <a:pt x="182841" y="104140"/>
                </a:lnTo>
                <a:lnTo>
                  <a:pt x="182206" y="103187"/>
                </a:lnTo>
                <a:lnTo>
                  <a:pt x="181305" y="104140"/>
                </a:lnTo>
                <a:lnTo>
                  <a:pt x="178676" y="104140"/>
                </a:lnTo>
                <a:lnTo>
                  <a:pt x="178727" y="102870"/>
                </a:lnTo>
                <a:lnTo>
                  <a:pt x="179425" y="101600"/>
                </a:lnTo>
                <a:lnTo>
                  <a:pt x="179031" y="101600"/>
                </a:lnTo>
                <a:lnTo>
                  <a:pt x="178384" y="102870"/>
                </a:lnTo>
                <a:lnTo>
                  <a:pt x="178587" y="101600"/>
                </a:lnTo>
                <a:lnTo>
                  <a:pt x="179641" y="100330"/>
                </a:lnTo>
                <a:lnTo>
                  <a:pt x="181762" y="97790"/>
                </a:lnTo>
                <a:lnTo>
                  <a:pt x="178181" y="100330"/>
                </a:lnTo>
                <a:lnTo>
                  <a:pt x="178384" y="99060"/>
                </a:lnTo>
                <a:lnTo>
                  <a:pt x="175501" y="101600"/>
                </a:lnTo>
                <a:lnTo>
                  <a:pt x="177533" y="99060"/>
                </a:lnTo>
                <a:lnTo>
                  <a:pt x="178231" y="97790"/>
                </a:lnTo>
                <a:lnTo>
                  <a:pt x="174167" y="93980"/>
                </a:lnTo>
                <a:lnTo>
                  <a:pt x="176149" y="91440"/>
                </a:lnTo>
                <a:lnTo>
                  <a:pt x="172681" y="93980"/>
                </a:lnTo>
                <a:lnTo>
                  <a:pt x="173050" y="92710"/>
                </a:lnTo>
                <a:lnTo>
                  <a:pt x="174561" y="87630"/>
                </a:lnTo>
                <a:lnTo>
                  <a:pt x="171234" y="92710"/>
                </a:lnTo>
                <a:lnTo>
                  <a:pt x="171589" y="91440"/>
                </a:lnTo>
                <a:lnTo>
                  <a:pt x="172326" y="88900"/>
                </a:lnTo>
                <a:lnTo>
                  <a:pt x="166382" y="91440"/>
                </a:lnTo>
                <a:lnTo>
                  <a:pt x="170840" y="86360"/>
                </a:lnTo>
                <a:lnTo>
                  <a:pt x="168160" y="83820"/>
                </a:lnTo>
                <a:lnTo>
                  <a:pt x="162712" y="86360"/>
                </a:lnTo>
                <a:lnTo>
                  <a:pt x="160870" y="81280"/>
                </a:lnTo>
                <a:lnTo>
                  <a:pt x="162902" y="76200"/>
                </a:lnTo>
                <a:lnTo>
                  <a:pt x="157988" y="74930"/>
                </a:lnTo>
                <a:lnTo>
                  <a:pt x="156159" y="72390"/>
                </a:lnTo>
                <a:lnTo>
                  <a:pt x="150050" y="69850"/>
                </a:lnTo>
                <a:lnTo>
                  <a:pt x="145643" y="69850"/>
                </a:lnTo>
                <a:lnTo>
                  <a:pt x="139534" y="67310"/>
                </a:lnTo>
                <a:lnTo>
                  <a:pt x="140208" y="63500"/>
                </a:lnTo>
                <a:lnTo>
                  <a:pt x="141122" y="58420"/>
                </a:lnTo>
                <a:lnTo>
                  <a:pt x="130505" y="63500"/>
                </a:lnTo>
                <a:lnTo>
                  <a:pt x="130263" y="59690"/>
                </a:lnTo>
                <a:lnTo>
                  <a:pt x="130111" y="57150"/>
                </a:lnTo>
                <a:lnTo>
                  <a:pt x="127635" y="59690"/>
                </a:lnTo>
                <a:lnTo>
                  <a:pt x="128257" y="55880"/>
                </a:lnTo>
                <a:lnTo>
                  <a:pt x="128473" y="54610"/>
                </a:lnTo>
                <a:lnTo>
                  <a:pt x="121780" y="55880"/>
                </a:lnTo>
                <a:lnTo>
                  <a:pt x="121602" y="53340"/>
                </a:lnTo>
                <a:lnTo>
                  <a:pt x="121437" y="50800"/>
                </a:lnTo>
                <a:lnTo>
                  <a:pt x="119151" y="50800"/>
                </a:lnTo>
                <a:lnTo>
                  <a:pt x="119253" y="52070"/>
                </a:lnTo>
                <a:lnTo>
                  <a:pt x="117957" y="53340"/>
                </a:lnTo>
                <a:lnTo>
                  <a:pt x="117754" y="52070"/>
                </a:lnTo>
                <a:lnTo>
                  <a:pt x="115036" y="52070"/>
                </a:lnTo>
                <a:lnTo>
                  <a:pt x="117309" y="49530"/>
                </a:lnTo>
                <a:lnTo>
                  <a:pt x="117716" y="49530"/>
                </a:lnTo>
                <a:lnTo>
                  <a:pt x="118491" y="48260"/>
                </a:lnTo>
                <a:lnTo>
                  <a:pt x="120040" y="45720"/>
                </a:lnTo>
                <a:lnTo>
                  <a:pt x="114185" y="48260"/>
                </a:lnTo>
                <a:lnTo>
                  <a:pt x="114884" y="45720"/>
                </a:lnTo>
                <a:lnTo>
                  <a:pt x="113042" y="49530"/>
                </a:lnTo>
                <a:lnTo>
                  <a:pt x="111607" y="46990"/>
                </a:lnTo>
                <a:lnTo>
                  <a:pt x="112356" y="46990"/>
                </a:lnTo>
                <a:lnTo>
                  <a:pt x="105778" y="45720"/>
                </a:lnTo>
                <a:lnTo>
                  <a:pt x="102298" y="43180"/>
                </a:lnTo>
                <a:lnTo>
                  <a:pt x="98894" y="39370"/>
                </a:lnTo>
                <a:lnTo>
                  <a:pt x="92557" y="38100"/>
                </a:lnTo>
                <a:lnTo>
                  <a:pt x="96037" y="35560"/>
                </a:lnTo>
                <a:lnTo>
                  <a:pt x="89979" y="39370"/>
                </a:lnTo>
                <a:lnTo>
                  <a:pt x="91694" y="36830"/>
                </a:lnTo>
                <a:lnTo>
                  <a:pt x="92557" y="35560"/>
                </a:lnTo>
                <a:lnTo>
                  <a:pt x="94488" y="29210"/>
                </a:lnTo>
                <a:lnTo>
                  <a:pt x="88544" y="34290"/>
                </a:lnTo>
                <a:lnTo>
                  <a:pt x="86207" y="34290"/>
                </a:lnTo>
                <a:lnTo>
                  <a:pt x="85915" y="35560"/>
                </a:lnTo>
                <a:lnTo>
                  <a:pt x="85559" y="35560"/>
                </a:lnTo>
                <a:lnTo>
                  <a:pt x="83375" y="33083"/>
                </a:lnTo>
                <a:lnTo>
                  <a:pt x="78663" y="36830"/>
                </a:lnTo>
                <a:lnTo>
                  <a:pt x="82880" y="33020"/>
                </a:lnTo>
                <a:lnTo>
                  <a:pt x="78854" y="27940"/>
                </a:lnTo>
                <a:lnTo>
                  <a:pt x="73240" y="24130"/>
                </a:lnTo>
                <a:lnTo>
                  <a:pt x="67132" y="20320"/>
                </a:lnTo>
                <a:lnTo>
                  <a:pt x="63500" y="17780"/>
                </a:lnTo>
                <a:lnTo>
                  <a:pt x="61696" y="16510"/>
                </a:lnTo>
                <a:lnTo>
                  <a:pt x="61112" y="17780"/>
                </a:lnTo>
                <a:lnTo>
                  <a:pt x="59423" y="16510"/>
                </a:lnTo>
                <a:lnTo>
                  <a:pt x="55892" y="16510"/>
                </a:lnTo>
                <a:lnTo>
                  <a:pt x="55841" y="10160"/>
                </a:lnTo>
                <a:lnTo>
                  <a:pt x="50634" y="15240"/>
                </a:lnTo>
                <a:lnTo>
                  <a:pt x="49796" y="15240"/>
                </a:lnTo>
                <a:lnTo>
                  <a:pt x="46863" y="16510"/>
                </a:lnTo>
                <a:lnTo>
                  <a:pt x="47167" y="15240"/>
                </a:lnTo>
                <a:lnTo>
                  <a:pt x="48107" y="11430"/>
                </a:lnTo>
                <a:lnTo>
                  <a:pt x="46570" y="11430"/>
                </a:lnTo>
                <a:lnTo>
                  <a:pt x="42011" y="15240"/>
                </a:lnTo>
                <a:lnTo>
                  <a:pt x="40767" y="11430"/>
                </a:lnTo>
                <a:lnTo>
                  <a:pt x="42849" y="6350"/>
                </a:lnTo>
                <a:lnTo>
                  <a:pt x="31483" y="11430"/>
                </a:lnTo>
                <a:lnTo>
                  <a:pt x="34302" y="6985"/>
                </a:lnTo>
                <a:lnTo>
                  <a:pt x="34188" y="6350"/>
                </a:lnTo>
                <a:lnTo>
                  <a:pt x="33324" y="1270"/>
                </a:lnTo>
                <a:lnTo>
                  <a:pt x="26873" y="6350"/>
                </a:lnTo>
                <a:lnTo>
                  <a:pt x="25387" y="1270"/>
                </a:lnTo>
                <a:lnTo>
                  <a:pt x="25628" y="381"/>
                </a:lnTo>
                <a:lnTo>
                  <a:pt x="10502" y="11430"/>
                </a:lnTo>
                <a:lnTo>
                  <a:pt x="2374" y="30480"/>
                </a:lnTo>
                <a:lnTo>
                  <a:pt x="0" y="46990"/>
                </a:lnTo>
                <a:lnTo>
                  <a:pt x="4000" y="48260"/>
                </a:lnTo>
                <a:lnTo>
                  <a:pt x="8470" y="49530"/>
                </a:lnTo>
                <a:lnTo>
                  <a:pt x="12534" y="52070"/>
                </a:lnTo>
                <a:lnTo>
                  <a:pt x="17056" y="53340"/>
                </a:lnTo>
                <a:lnTo>
                  <a:pt x="25730" y="66040"/>
                </a:lnTo>
                <a:lnTo>
                  <a:pt x="27419" y="67310"/>
                </a:lnTo>
                <a:lnTo>
                  <a:pt x="33274" y="69850"/>
                </a:lnTo>
                <a:lnTo>
                  <a:pt x="36652" y="72390"/>
                </a:lnTo>
                <a:lnTo>
                  <a:pt x="40424" y="73660"/>
                </a:lnTo>
                <a:lnTo>
                  <a:pt x="47561" y="78740"/>
                </a:lnTo>
                <a:lnTo>
                  <a:pt x="50495" y="80010"/>
                </a:lnTo>
                <a:lnTo>
                  <a:pt x="55156" y="82550"/>
                </a:lnTo>
                <a:lnTo>
                  <a:pt x="59563" y="81280"/>
                </a:lnTo>
                <a:lnTo>
                  <a:pt x="62090" y="86360"/>
                </a:lnTo>
                <a:lnTo>
                  <a:pt x="66929" y="90170"/>
                </a:lnTo>
                <a:lnTo>
                  <a:pt x="72021" y="92710"/>
                </a:lnTo>
                <a:lnTo>
                  <a:pt x="75349" y="97790"/>
                </a:lnTo>
                <a:lnTo>
                  <a:pt x="77673" y="93980"/>
                </a:lnTo>
                <a:lnTo>
                  <a:pt x="79362" y="95250"/>
                </a:lnTo>
                <a:lnTo>
                  <a:pt x="78028" y="96520"/>
                </a:lnTo>
                <a:lnTo>
                  <a:pt x="78168" y="97790"/>
                </a:lnTo>
                <a:lnTo>
                  <a:pt x="102501" y="113030"/>
                </a:lnTo>
                <a:lnTo>
                  <a:pt x="113588" y="120650"/>
                </a:lnTo>
                <a:lnTo>
                  <a:pt x="122567" y="130810"/>
                </a:lnTo>
                <a:lnTo>
                  <a:pt x="122174" y="133350"/>
                </a:lnTo>
                <a:lnTo>
                  <a:pt x="127139" y="135890"/>
                </a:lnTo>
                <a:lnTo>
                  <a:pt x="126339" y="138430"/>
                </a:lnTo>
                <a:lnTo>
                  <a:pt x="133286" y="138430"/>
                </a:lnTo>
                <a:lnTo>
                  <a:pt x="138049" y="142240"/>
                </a:lnTo>
                <a:lnTo>
                  <a:pt x="142113" y="146050"/>
                </a:lnTo>
                <a:lnTo>
                  <a:pt x="141719" y="146050"/>
                </a:lnTo>
                <a:lnTo>
                  <a:pt x="144246" y="147320"/>
                </a:lnTo>
                <a:lnTo>
                  <a:pt x="144297" y="148590"/>
                </a:lnTo>
                <a:lnTo>
                  <a:pt x="148170" y="148590"/>
                </a:lnTo>
                <a:lnTo>
                  <a:pt x="149313" y="153670"/>
                </a:lnTo>
                <a:lnTo>
                  <a:pt x="150901" y="157480"/>
                </a:lnTo>
                <a:lnTo>
                  <a:pt x="150507" y="157480"/>
                </a:lnTo>
                <a:lnTo>
                  <a:pt x="162445" y="167640"/>
                </a:lnTo>
                <a:lnTo>
                  <a:pt x="174777" y="176530"/>
                </a:lnTo>
                <a:lnTo>
                  <a:pt x="186334" y="186690"/>
                </a:lnTo>
                <a:lnTo>
                  <a:pt x="195948" y="198120"/>
                </a:lnTo>
                <a:lnTo>
                  <a:pt x="197091" y="204470"/>
                </a:lnTo>
                <a:lnTo>
                  <a:pt x="201447" y="207010"/>
                </a:lnTo>
                <a:lnTo>
                  <a:pt x="205714" y="210820"/>
                </a:lnTo>
                <a:lnTo>
                  <a:pt x="210032" y="213360"/>
                </a:lnTo>
                <a:lnTo>
                  <a:pt x="214350" y="217170"/>
                </a:lnTo>
                <a:lnTo>
                  <a:pt x="216331" y="223520"/>
                </a:lnTo>
                <a:lnTo>
                  <a:pt x="226021" y="231140"/>
                </a:lnTo>
                <a:lnTo>
                  <a:pt x="232816" y="236220"/>
                </a:lnTo>
                <a:lnTo>
                  <a:pt x="237121" y="238760"/>
                </a:lnTo>
                <a:lnTo>
                  <a:pt x="238810" y="233680"/>
                </a:lnTo>
                <a:lnTo>
                  <a:pt x="246049" y="238760"/>
                </a:lnTo>
                <a:lnTo>
                  <a:pt x="245300" y="245110"/>
                </a:lnTo>
                <a:lnTo>
                  <a:pt x="252653" y="247650"/>
                </a:lnTo>
                <a:lnTo>
                  <a:pt x="251561" y="248920"/>
                </a:lnTo>
                <a:lnTo>
                  <a:pt x="255358" y="248920"/>
                </a:lnTo>
                <a:lnTo>
                  <a:pt x="257530" y="251460"/>
                </a:lnTo>
                <a:lnTo>
                  <a:pt x="257403" y="260502"/>
                </a:lnTo>
                <a:lnTo>
                  <a:pt x="257111" y="261620"/>
                </a:lnTo>
                <a:lnTo>
                  <a:pt x="257556" y="261620"/>
                </a:lnTo>
                <a:lnTo>
                  <a:pt x="258127" y="260502"/>
                </a:lnTo>
                <a:lnTo>
                  <a:pt x="258406" y="259080"/>
                </a:lnTo>
                <a:lnTo>
                  <a:pt x="263512" y="259080"/>
                </a:lnTo>
                <a:lnTo>
                  <a:pt x="263169" y="260350"/>
                </a:lnTo>
                <a:lnTo>
                  <a:pt x="262521" y="260350"/>
                </a:lnTo>
                <a:lnTo>
                  <a:pt x="262178" y="261620"/>
                </a:lnTo>
                <a:lnTo>
                  <a:pt x="265201" y="264160"/>
                </a:lnTo>
                <a:lnTo>
                  <a:pt x="263664" y="266700"/>
                </a:lnTo>
                <a:lnTo>
                  <a:pt x="265544" y="266700"/>
                </a:lnTo>
                <a:lnTo>
                  <a:pt x="270065" y="261620"/>
                </a:lnTo>
                <a:lnTo>
                  <a:pt x="269519" y="266700"/>
                </a:lnTo>
                <a:lnTo>
                  <a:pt x="272097" y="262890"/>
                </a:lnTo>
                <a:lnTo>
                  <a:pt x="272364" y="265252"/>
                </a:lnTo>
                <a:lnTo>
                  <a:pt x="272249" y="266014"/>
                </a:lnTo>
                <a:lnTo>
                  <a:pt x="271894" y="266458"/>
                </a:lnTo>
                <a:lnTo>
                  <a:pt x="272389" y="267157"/>
                </a:lnTo>
                <a:lnTo>
                  <a:pt x="272529" y="266687"/>
                </a:lnTo>
                <a:lnTo>
                  <a:pt x="273875" y="264160"/>
                </a:lnTo>
                <a:lnTo>
                  <a:pt x="273532" y="265430"/>
                </a:lnTo>
                <a:lnTo>
                  <a:pt x="273291" y="265430"/>
                </a:lnTo>
                <a:lnTo>
                  <a:pt x="272986" y="266700"/>
                </a:lnTo>
                <a:lnTo>
                  <a:pt x="274675" y="267970"/>
                </a:lnTo>
                <a:lnTo>
                  <a:pt x="277698" y="269240"/>
                </a:lnTo>
                <a:lnTo>
                  <a:pt x="280276" y="269240"/>
                </a:lnTo>
                <a:lnTo>
                  <a:pt x="281228" y="264160"/>
                </a:lnTo>
                <a:lnTo>
                  <a:pt x="281470" y="262890"/>
                </a:lnTo>
                <a:lnTo>
                  <a:pt x="281698" y="261620"/>
                </a:lnTo>
                <a:lnTo>
                  <a:pt x="282181" y="259080"/>
                </a:lnTo>
                <a:lnTo>
                  <a:pt x="282663" y="256540"/>
                </a:lnTo>
                <a:lnTo>
                  <a:pt x="284797" y="252730"/>
                </a:lnTo>
                <a:lnTo>
                  <a:pt x="285534" y="255270"/>
                </a:lnTo>
                <a:lnTo>
                  <a:pt x="285584" y="252730"/>
                </a:lnTo>
                <a:lnTo>
                  <a:pt x="286575" y="251460"/>
                </a:lnTo>
                <a:lnTo>
                  <a:pt x="285483" y="251460"/>
                </a:lnTo>
                <a:lnTo>
                  <a:pt x="285242" y="250190"/>
                </a:lnTo>
                <a:lnTo>
                  <a:pt x="286283" y="248920"/>
                </a:lnTo>
                <a:lnTo>
                  <a:pt x="287324" y="247650"/>
                </a:lnTo>
                <a:lnTo>
                  <a:pt x="287578" y="246380"/>
                </a:lnTo>
                <a:close/>
              </a:path>
              <a:path w="288290" h="269240">
                <a:moveTo>
                  <a:pt x="287972" y="249491"/>
                </a:moveTo>
                <a:lnTo>
                  <a:pt x="287223" y="249593"/>
                </a:lnTo>
                <a:lnTo>
                  <a:pt x="286880" y="249986"/>
                </a:lnTo>
                <a:lnTo>
                  <a:pt x="287972" y="24949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8859774" y="4945660"/>
            <a:ext cx="1270" cy="423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508" y="0"/>
                </a:moveTo>
                <a:lnTo>
                  <a:pt x="0" y="241"/>
                </a:lnTo>
                <a:lnTo>
                  <a:pt x="1651" y="292"/>
                </a:lnTo>
                <a:lnTo>
                  <a:pt x="508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9311725" y="5079932"/>
            <a:ext cx="2117" cy="1270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794" y="0"/>
                </a:moveTo>
                <a:lnTo>
                  <a:pt x="0" y="1295"/>
                </a:lnTo>
                <a:lnTo>
                  <a:pt x="762" y="1485"/>
                </a:lnTo>
                <a:lnTo>
                  <a:pt x="1397" y="850"/>
                </a:lnTo>
                <a:lnTo>
                  <a:pt x="279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9382930" y="5106991"/>
            <a:ext cx="847" cy="847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90"/>
                </a:moveTo>
                <a:lnTo>
                  <a:pt x="381" y="292"/>
                </a:lnTo>
                <a:lnTo>
                  <a:pt x="635" y="736"/>
                </a:lnTo>
                <a:lnTo>
                  <a:pt x="889" y="0"/>
                </a:lnTo>
                <a:lnTo>
                  <a:pt x="0" y="1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9142814" y="5032147"/>
            <a:ext cx="1693" cy="423"/>
          </a:xfrm>
          <a:custGeom>
            <a:avLst/>
            <a:gdLst/>
            <a:ahLst/>
            <a:cxnLst/>
            <a:rect l="l" t="t" r="r" b="b"/>
            <a:pathLst>
              <a:path w="2540" h="634">
                <a:moveTo>
                  <a:pt x="2032" y="393"/>
                </a:moveTo>
                <a:lnTo>
                  <a:pt x="508" y="0"/>
                </a:lnTo>
                <a:lnTo>
                  <a:pt x="0" y="292"/>
                </a:lnTo>
                <a:lnTo>
                  <a:pt x="1143" y="596"/>
                </a:lnTo>
                <a:lnTo>
                  <a:pt x="2032" y="393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8726424" y="4909743"/>
            <a:ext cx="6350" cy="2540"/>
          </a:xfrm>
          <a:custGeom>
            <a:avLst/>
            <a:gdLst/>
            <a:ahLst/>
            <a:cxnLst/>
            <a:rect l="l" t="t" r="r" b="b"/>
            <a:pathLst>
              <a:path w="9525" h="3809">
                <a:moveTo>
                  <a:pt x="635" y="546"/>
                </a:moveTo>
                <a:lnTo>
                  <a:pt x="381" y="88"/>
                </a:lnTo>
                <a:lnTo>
                  <a:pt x="0" y="0"/>
                </a:lnTo>
                <a:lnTo>
                  <a:pt x="635" y="546"/>
                </a:lnTo>
                <a:close/>
              </a:path>
              <a:path w="9525" h="3809">
                <a:moveTo>
                  <a:pt x="5207" y="1384"/>
                </a:moveTo>
                <a:lnTo>
                  <a:pt x="3175" y="50"/>
                </a:lnTo>
                <a:lnTo>
                  <a:pt x="4064" y="1092"/>
                </a:lnTo>
                <a:lnTo>
                  <a:pt x="5092" y="1371"/>
                </a:lnTo>
                <a:close/>
              </a:path>
              <a:path w="9525" h="3809">
                <a:moveTo>
                  <a:pt x="9017" y="2425"/>
                </a:moveTo>
                <a:lnTo>
                  <a:pt x="5092" y="1371"/>
                </a:lnTo>
                <a:lnTo>
                  <a:pt x="2159" y="990"/>
                </a:lnTo>
                <a:lnTo>
                  <a:pt x="1016" y="635"/>
                </a:lnTo>
                <a:lnTo>
                  <a:pt x="3302" y="2476"/>
                </a:lnTo>
                <a:lnTo>
                  <a:pt x="5969" y="3225"/>
                </a:lnTo>
                <a:lnTo>
                  <a:pt x="8636" y="3568"/>
                </a:lnTo>
                <a:lnTo>
                  <a:pt x="9017" y="2425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8477504" y="4856099"/>
            <a:ext cx="847" cy="423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635"/>
                </a:moveTo>
                <a:lnTo>
                  <a:pt x="1270" y="190"/>
                </a:lnTo>
                <a:lnTo>
                  <a:pt x="508" y="0"/>
                </a:lnTo>
                <a:lnTo>
                  <a:pt x="127" y="292"/>
                </a:lnTo>
                <a:lnTo>
                  <a:pt x="0" y="635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9138581" y="5071499"/>
            <a:ext cx="847" cy="423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381" y="0"/>
                </a:moveTo>
                <a:lnTo>
                  <a:pt x="0" y="304"/>
                </a:lnTo>
                <a:lnTo>
                  <a:pt x="635" y="495"/>
                </a:lnTo>
                <a:lnTo>
                  <a:pt x="1143" y="203"/>
                </a:lnTo>
                <a:lnTo>
                  <a:pt x="381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8519160" y="4858250"/>
            <a:ext cx="847" cy="1270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381" y="1727"/>
                </a:moveTo>
                <a:lnTo>
                  <a:pt x="1143" y="0"/>
                </a:lnTo>
                <a:lnTo>
                  <a:pt x="635" y="635"/>
                </a:lnTo>
                <a:lnTo>
                  <a:pt x="0" y="1282"/>
                </a:lnTo>
                <a:lnTo>
                  <a:pt x="381" y="1727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9449055" y="5129970"/>
            <a:ext cx="423" cy="1270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127" y="0"/>
                </a:moveTo>
                <a:lnTo>
                  <a:pt x="0" y="355"/>
                </a:lnTo>
                <a:lnTo>
                  <a:pt x="127" y="1193"/>
                </a:lnTo>
                <a:lnTo>
                  <a:pt x="0" y="1587"/>
                </a:lnTo>
                <a:lnTo>
                  <a:pt x="381" y="1689"/>
                </a:lnTo>
                <a:lnTo>
                  <a:pt x="127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9524492" y="5019142"/>
            <a:ext cx="1693" cy="1693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635" y="0"/>
                </a:moveTo>
                <a:lnTo>
                  <a:pt x="127" y="304"/>
                </a:lnTo>
                <a:lnTo>
                  <a:pt x="0" y="647"/>
                </a:lnTo>
                <a:lnTo>
                  <a:pt x="2032" y="2387"/>
                </a:lnTo>
                <a:lnTo>
                  <a:pt x="889" y="508"/>
                </a:lnTo>
                <a:lnTo>
                  <a:pt x="63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8448642" y="4856624"/>
            <a:ext cx="1198033" cy="385233"/>
          </a:xfrm>
          <a:custGeom>
            <a:avLst/>
            <a:gdLst/>
            <a:ahLst/>
            <a:cxnLst/>
            <a:rect l="l" t="t" r="r" b="b"/>
            <a:pathLst>
              <a:path w="1797050" h="577850">
                <a:moveTo>
                  <a:pt x="620001" y="134620"/>
                </a:moveTo>
                <a:lnTo>
                  <a:pt x="618985" y="133350"/>
                </a:lnTo>
                <a:lnTo>
                  <a:pt x="619620" y="134620"/>
                </a:lnTo>
                <a:lnTo>
                  <a:pt x="620001" y="134620"/>
                </a:lnTo>
                <a:close/>
              </a:path>
              <a:path w="1797050" h="577850">
                <a:moveTo>
                  <a:pt x="1323073" y="341630"/>
                </a:moveTo>
                <a:lnTo>
                  <a:pt x="1315453" y="342900"/>
                </a:lnTo>
                <a:lnTo>
                  <a:pt x="1317866" y="342900"/>
                </a:lnTo>
                <a:lnTo>
                  <a:pt x="1323073" y="341630"/>
                </a:lnTo>
                <a:close/>
              </a:path>
              <a:path w="1797050" h="577850">
                <a:moveTo>
                  <a:pt x="1586979" y="438150"/>
                </a:moveTo>
                <a:lnTo>
                  <a:pt x="1580502" y="438150"/>
                </a:lnTo>
                <a:lnTo>
                  <a:pt x="1581543" y="439127"/>
                </a:lnTo>
                <a:lnTo>
                  <a:pt x="1586979" y="438150"/>
                </a:lnTo>
                <a:close/>
              </a:path>
              <a:path w="1797050" h="577850">
                <a:moveTo>
                  <a:pt x="1611769" y="243840"/>
                </a:moveTo>
                <a:lnTo>
                  <a:pt x="1611617" y="243840"/>
                </a:lnTo>
                <a:lnTo>
                  <a:pt x="1611757" y="244144"/>
                </a:lnTo>
                <a:lnTo>
                  <a:pt x="1611769" y="243840"/>
                </a:lnTo>
                <a:close/>
              </a:path>
              <a:path w="1797050" h="577850">
                <a:moveTo>
                  <a:pt x="1612252" y="245110"/>
                </a:moveTo>
                <a:lnTo>
                  <a:pt x="1611757" y="244144"/>
                </a:lnTo>
                <a:lnTo>
                  <a:pt x="1611744" y="245110"/>
                </a:lnTo>
                <a:lnTo>
                  <a:pt x="1612252" y="245110"/>
                </a:lnTo>
                <a:close/>
              </a:path>
              <a:path w="1797050" h="577850">
                <a:moveTo>
                  <a:pt x="1630921" y="208318"/>
                </a:moveTo>
                <a:lnTo>
                  <a:pt x="1630286" y="204546"/>
                </a:lnTo>
                <a:lnTo>
                  <a:pt x="1629524" y="205930"/>
                </a:lnTo>
                <a:lnTo>
                  <a:pt x="1628889" y="208508"/>
                </a:lnTo>
                <a:lnTo>
                  <a:pt x="1629778" y="212382"/>
                </a:lnTo>
                <a:lnTo>
                  <a:pt x="1630667" y="215404"/>
                </a:lnTo>
                <a:lnTo>
                  <a:pt x="1630794" y="213080"/>
                </a:lnTo>
                <a:lnTo>
                  <a:pt x="1630857" y="212382"/>
                </a:lnTo>
                <a:lnTo>
                  <a:pt x="1630921" y="208318"/>
                </a:lnTo>
                <a:close/>
              </a:path>
              <a:path w="1797050" h="577850">
                <a:moveTo>
                  <a:pt x="1649971" y="268287"/>
                </a:moveTo>
                <a:lnTo>
                  <a:pt x="1649336" y="267690"/>
                </a:lnTo>
                <a:lnTo>
                  <a:pt x="1648320" y="268236"/>
                </a:lnTo>
                <a:lnTo>
                  <a:pt x="1648701" y="268732"/>
                </a:lnTo>
                <a:lnTo>
                  <a:pt x="1649971" y="268287"/>
                </a:lnTo>
                <a:close/>
              </a:path>
              <a:path w="1797050" h="577850">
                <a:moveTo>
                  <a:pt x="1655559" y="436880"/>
                </a:moveTo>
                <a:lnTo>
                  <a:pt x="1655432" y="434340"/>
                </a:lnTo>
                <a:lnTo>
                  <a:pt x="1654289" y="430530"/>
                </a:lnTo>
                <a:lnTo>
                  <a:pt x="1653019" y="430530"/>
                </a:lnTo>
                <a:lnTo>
                  <a:pt x="1655559" y="436880"/>
                </a:lnTo>
                <a:close/>
              </a:path>
              <a:path w="1797050" h="577850">
                <a:moveTo>
                  <a:pt x="1678673" y="483349"/>
                </a:moveTo>
                <a:lnTo>
                  <a:pt x="1672958" y="478980"/>
                </a:lnTo>
                <a:lnTo>
                  <a:pt x="1677911" y="483095"/>
                </a:lnTo>
                <a:lnTo>
                  <a:pt x="1678292" y="483247"/>
                </a:lnTo>
                <a:lnTo>
                  <a:pt x="1678673" y="483349"/>
                </a:lnTo>
                <a:close/>
              </a:path>
              <a:path w="1797050" h="577850">
                <a:moveTo>
                  <a:pt x="1796529" y="577850"/>
                </a:moveTo>
                <a:lnTo>
                  <a:pt x="1762861" y="520700"/>
                </a:lnTo>
                <a:lnTo>
                  <a:pt x="1753057" y="504190"/>
                </a:lnTo>
                <a:lnTo>
                  <a:pt x="1745513" y="491490"/>
                </a:lnTo>
                <a:lnTo>
                  <a:pt x="1738934" y="480060"/>
                </a:lnTo>
                <a:lnTo>
                  <a:pt x="1733969" y="471170"/>
                </a:lnTo>
                <a:lnTo>
                  <a:pt x="1730870" y="466090"/>
                </a:lnTo>
                <a:lnTo>
                  <a:pt x="1735442" y="478790"/>
                </a:lnTo>
                <a:lnTo>
                  <a:pt x="1737474" y="485140"/>
                </a:lnTo>
                <a:lnTo>
                  <a:pt x="1739379" y="491490"/>
                </a:lnTo>
                <a:lnTo>
                  <a:pt x="1737893" y="488950"/>
                </a:lnTo>
                <a:lnTo>
                  <a:pt x="1734934" y="483870"/>
                </a:lnTo>
                <a:lnTo>
                  <a:pt x="1730629" y="476250"/>
                </a:lnTo>
                <a:lnTo>
                  <a:pt x="1726526" y="468630"/>
                </a:lnTo>
                <a:lnTo>
                  <a:pt x="1722742" y="462280"/>
                </a:lnTo>
                <a:lnTo>
                  <a:pt x="1720151" y="457200"/>
                </a:lnTo>
                <a:lnTo>
                  <a:pt x="1716278" y="449580"/>
                </a:lnTo>
                <a:lnTo>
                  <a:pt x="1713217" y="443230"/>
                </a:lnTo>
                <a:lnTo>
                  <a:pt x="1708518" y="433070"/>
                </a:lnTo>
                <a:lnTo>
                  <a:pt x="1706359" y="429260"/>
                </a:lnTo>
                <a:lnTo>
                  <a:pt x="1704581" y="425450"/>
                </a:lnTo>
                <a:lnTo>
                  <a:pt x="1703311" y="422910"/>
                </a:lnTo>
                <a:lnTo>
                  <a:pt x="1702422" y="420370"/>
                </a:lnTo>
                <a:lnTo>
                  <a:pt x="1701025" y="417830"/>
                </a:lnTo>
                <a:lnTo>
                  <a:pt x="1699374" y="414020"/>
                </a:lnTo>
                <a:lnTo>
                  <a:pt x="1697977" y="410210"/>
                </a:lnTo>
                <a:lnTo>
                  <a:pt x="1696199" y="406400"/>
                </a:lnTo>
                <a:lnTo>
                  <a:pt x="1686242" y="382270"/>
                </a:lnTo>
                <a:lnTo>
                  <a:pt x="1681581" y="370840"/>
                </a:lnTo>
                <a:lnTo>
                  <a:pt x="1679790" y="367030"/>
                </a:lnTo>
                <a:lnTo>
                  <a:pt x="1675625" y="358140"/>
                </a:lnTo>
                <a:lnTo>
                  <a:pt x="1677149" y="359410"/>
                </a:lnTo>
                <a:lnTo>
                  <a:pt x="1676958" y="358140"/>
                </a:lnTo>
                <a:lnTo>
                  <a:pt x="1676768" y="356870"/>
                </a:lnTo>
                <a:lnTo>
                  <a:pt x="1673466" y="355600"/>
                </a:lnTo>
                <a:lnTo>
                  <a:pt x="1669529" y="346710"/>
                </a:lnTo>
                <a:lnTo>
                  <a:pt x="1659648" y="309880"/>
                </a:lnTo>
                <a:lnTo>
                  <a:pt x="1656956" y="287020"/>
                </a:lnTo>
                <a:lnTo>
                  <a:pt x="1657464" y="287020"/>
                </a:lnTo>
                <a:lnTo>
                  <a:pt x="1656829" y="285750"/>
                </a:lnTo>
                <a:lnTo>
                  <a:pt x="1655940" y="285750"/>
                </a:lnTo>
                <a:lnTo>
                  <a:pt x="1655559" y="280670"/>
                </a:lnTo>
                <a:lnTo>
                  <a:pt x="1655686" y="289560"/>
                </a:lnTo>
                <a:lnTo>
                  <a:pt x="1656067" y="292100"/>
                </a:lnTo>
                <a:lnTo>
                  <a:pt x="1652892" y="285750"/>
                </a:lnTo>
                <a:lnTo>
                  <a:pt x="1649209" y="280670"/>
                </a:lnTo>
                <a:lnTo>
                  <a:pt x="1646542" y="271780"/>
                </a:lnTo>
                <a:lnTo>
                  <a:pt x="1646796" y="270510"/>
                </a:lnTo>
                <a:lnTo>
                  <a:pt x="1647431" y="269240"/>
                </a:lnTo>
                <a:lnTo>
                  <a:pt x="1647939" y="269240"/>
                </a:lnTo>
                <a:lnTo>
                  <a:pt x="1646161" y="264160"/>
                </a:lnTo>
                <a:lnTo>
                  <a:pt x="1643367" y="254000"/>
                </a:lnTo>
                <a:lnTo>
                  <a:pt x="1641589" y="247650"/>
                </a:lnTo>
                <a:lnTo>
                  <a:pt x="1642859" y="240030"/>
                </a:lnTo>
                <a:lnTo>
                  <a:pt x="1640141" y="237490"/>
                </a:lnTo>
                <a:lnTo>
                  <a:pt x="1637220" y="234950"/>
                </a:lnTo>
                <a:lnTo>
                  <a:pt x="1634794" y="229870"/>
                </a:lnTo>
                <a:lnTo>
                  <a:pt x="1633880" y="222250"/>
                </a:lnTo>
                <a:lnTo>
                  <a:pt x="1633588" y="219710"/>
                </a:lnTo>
                <a:lnTo>
                  <a:pt x="1631607" y="222250"/>
                </a:lnTo>
                <a:lnTo>
                  <a:pt x="1630006" y="218440"/>
                </a:lnTo>
                <a:lnTo>
                  <a:pt x="1628673" y="214630"/>
                </a:lnTo>
                <a:lnTo>
                  <a:pt x="1627492" y="214630"/>
                </a:lnTo>
                <a:lnTo>
                  <a:pt x="1627746" y="213360"/>
                </a:lnTo>
                <a:lnTo>
                  <a:pt x="1628381" y="210820"/>
                </a:lnTo>
                <a:lnTo>
                  <a:pt x="1628381" y="209550"/>
                </a:lnTo>
                <a:lnTo>
                  <a:pt x="1625930" y="200660"/>
                </a:lnTo>
                <a:lnTo>
                  <a:pt x="1623060" y="189230"/>
                </a:lnTo>
                <a:lnTo>
                  <a:pt x="1620100" y="180340"/>
                </a:lnTo>
                <a:lnTo>
                  <a:pt x="1617459" y="173990"/>
                </a:lnTo>
                <a:lnTo>
                  <a:pt x="1617230" y="184150"/>
                </a:lnTo>
                <a:lnTo>
                  <a:pt x="1617116" y="186690"/>
                </a:lnTo>
                <a:lnTo>
                  <a:pt x="1616316" y="198120"/>
                </a:lnTo>
                <a:lnTo>
                  <a:pt x="1615325" y="215900"/>
                </a:lnTo>
                <a:lnTo>
                  <a:pt x="1614779" y="224790"/>
                </a:lnTo>
                <a:lnTo>
                  <a:pt x="1614157" y="229870"/>
                </a:lnTo>
                <a:lnTo>
                  <a:pt x="1613027" y="223520"/>
                </a:lnTo>
                <a:lnTo>
                  <a:pt x="1612595" y="223520"/>
                </a:lnTo>
                <a:lnTo>
                  <a:pt x="1612404" y="226060"/>
                </a:lnTo>
                <a:lnTo>
                  <a:pt x="1612138" y="228549"/>
                </a:lnTo>
                <a:lnTo>
                  <a:pt x="1611363" y="228155"/>
                </a:lnTo>
                <a:lnTo>
                  <a:pt x="1612011" y="229641"/>
                </a:lnTo>
                <a:lnTo>
                  <a:pt x="1611998" y="229870"/>
                </a:lnTo>
                <a:lnTo>
                  <a:pt x="1612201" y="230073"/>
                </a:lnTo>
                <a:lnTo>
                  <a:pt x="1612379" y="230441"/>
                </a:lnTo>
                <a:lnTo>
                  <a:pt x="1612531" y="230365"/>
                </a:lnTo>
                <a:lnTo>
                  <a:pt x="1613395" y="231140"/>
                </a:lnTo>
                <a:lnTo>
                  <a:pt x="1614411" y="240030"/>
                </a:lnTo>
                <a:lnTo>
                  <a:pt x="1611871" y="240030"/>
                </a:lnTo>
                <a:lnTo>
                  <a:pt x="1611769" y="243840"/>
                </a:lnTo>
                <a:lnTo>
                  <a:pt x="1614157" y="243840"/>
                </a:lnTo>
                <a:lnTo>
                  <a:pt x="1614665" y="246380"/>
                </a:lnTo>
                <a:lnTo>
                  <a:pt x="1614411" y="246380"/>
                </a:lnTo>
                <a:lnTo>
                  <a:pt x="1615808" y="250190"/>
                </a:lnTo>
                <a:lnTo>
                  <a:pt x="1616824" y="256540"/>
                </a:lnTo>
                <a:lnTo>
                  <a:pt x="1617586" y="259080"/>
                </a:lnTo>
                <a:lnTo>
                  <a:pt x="1615427" y="260350"/>
                </a:lnTo>
                <a:lnTo>
                  <a:pt x="1621345" y="295910"/>
                </a:lnTo>
                <a:lnTo>
                  <a:pt x="1622044" y="303530"/>
                </a:lnTo>
                <a:lnTo>
                  <a:pt x="1622856" y="311150"/>
                </a:lnTo>
                <a:lnTo>
                  <a:pt x="1623936" y="316230"/>
                </a:lnTo>
                <a:lnTo>
                  <a:pt x="1625117" y="323850"/>
                </a:lnTo>
                <a:lnTo>
                  <a:pt x="1627784" y="331470"/>
                </a:lnTo>
                <a:lnTo>
                  <a:pt x="1630908" y="339090"/>
                </a:lnTo>
                <a:lnTo>
                  <a:pt x="1633461" y="346710"/>
                </a:lnTo>
                <a:lnTo>
                  <a:pt x="1635772" y="356870"/>
                </a:lnTo>
                <a:lnTo>
                  <a:pt x="1635556" y="360680"/>
                </a:lnTo>
                <a:lnTo>
                  <a:pt x="1634566" y="361950"/>
                </a:lnTo>
                <a:lnTo>
                  <a:pt x="1634604" y="367030"/>
                </a:lnTo>
                <a:lnTo>
                  <a:pt x="1636115" y="370840"/>
                </a:lnTo>
                <a:lnTo>
                  <a:pt x="1636763" y="369570"/>
                </a:lnTo>
                <a:lnTo>
                  <a:pt x="1637207" y="367030"/>
                </a:lnTo>
                <a:lnTo>
                  <a:pt x="1638160" y="368300"/>
                </a:lnTo>
                <a:lnTo>
                  <a:pt x="1638795" y="372110"/>
                </a:lnTo>
                <a:lnTo>
                  <a:pt x="1639049" y="374650"/>
                </a:lnTo>
                <a:lnTo>
                  <a:pt x="1639684" y="378460"/>
                </a:lnTo>
                <a:lnTo>
                  <a:pt x="1639938" y="382270"/>
                </a:lnTo>
                <a:lnTo>
                  <a:pt x="1636890" y="374650"/>
                </a:lnTo>
                <a:lnTo>
                  <a:pt x="1637131" y="379577"/>
                </a:lnTo>
                <a:lnTo>
                  <a:pt x="1636509" y="378218"/>
                </a:lnTo>
                <a:lnTo>
                  <a:pt x="1635493" y="375945"/>
                </a:lnTo>
                <a:lnTo>
                  <a:pt x="1634731" y="374548"/>
                </a:lnTo>
                <a:lnTo>
                  <a:pt x="1637017" y="382346"/>
                </a:lnTo>
                <a:lnTo>
                  <a:pt x="1637322" y="382422"/>
                </a:lnTo>
                <a:lnTo>
                  <a:pt x="1638795" y="386080"/>
                </a:lnTo>
                <a:lnTo>
                  <a:pt x="1649971" y="414020"/>
                </a:lnTo>
                <a:lnTo>
                  <a:pt x="1654289" y="430530"/>
                </a:lnTo>
                <a:lnTo>
                  <a:pt x="1654924" y="429260"/>
                </a:lnTo>
                <a:lnTo>
                  <a:pt x="1655813" y="436880"/>
                </a:lnTo>
                <a:lnTo>
                  <a:pt x="1656575" y="431800"/>
                </a:lnTo>
                <a:lnTo>
                  <a:pt x="1656067" y="429260"/>
                </a:lnTo>
                <a:lnTo>
                  <a:pt x="1657083" y="430530"/>
                </a:lnTo>
                <a:lnTo>
                  <a:pt x="1657718" y="431800"/>
                </a:lnTo>
                <a:lnTo>
                  <a:pt x="1658480" y="434340"/>
                </a:lnTo>
                <a:lnTo>
                  <a:pt x="1658988" y="435610"/>
                </a:lnTo>
                <a:lnTo>
                  <a:pt x="1659115" y="435610"/>
                </a:lnTo>
                <a:lnTo>
                  <a:pt x="1659877" y="438150"/>
                </a:lnTo>
                <a:lnTo>
                  <a:pt x="1660131" y="438150"/>
                </a:lnTo>
                <a:lnTo>
                  <a:pt x="1660639" y="439420"/>
                </a:lnTo>
                <a:lnTo>
                  <a:pt x="1660512" y="439420"/>
                </a:lnTo>
                <a:lnTo>
                  <a:pt x="1661274" y="443230"/>
                </a:lnTo>
                <a:lnTo>
                  <a:pt x="1662036" y="445770"/>
                </a:lnTo>
                <a:lnTo>
                  <a:pt x="1662163" y="448310"/>
                </a:lnTo>
                <a:lnTo>
                  <a:pt x="1662798" y="453390"/>
                </a:lnTo>
                <a:lnTo>
                  <a:pt x="1662417" y="455930"/>
                </a:lnTo>
                <a:lnTo>
                  <a:pt x="1666227" y="458470"/>
                </a:lnTo>
                <a:lnTo>
                  <a:pt x="1667624" y="459740"/>
                </a:lnTo>
                <a:lnTo>
                  <a:pt x="1670545" y="461010"/>
                </a:lnTo>
                <a:lnTo>
                  <a:pt x="1672958" y="462280"/>
                </a:lnTo>
                <a:lnTo>
                  <a:pt x="1675498" y="463550"/>
                </a:lnTo>
                <a:lnTo>
                  <a:pt x="1677530" y="464820"/>
                </a:lnTo>
                <a:lnTo>
                  <a:pt x="1680324" y="467360"/>
                </a:lnTo>
                <a:lnTo>
                  <a:pt x="1679181" y="468630"/>
                </a:lnTo>
                <a:lnTo>
                  <a:pt x="1684007" y="474980"/>
                </a:lnTo>
                <a:lnTo>
                  <a:pt x="1683626" y="476250"/>
                </a:lnTo>
                <a:lnTo>
                  <a:pt x="1681086" y="473710"/>
                </a:lnTo>
                <a:lnTo>
                  <a:pt x="1680324" y="473710"/>
                </a:lnTo>
                <a:lnTo>
                  <a:pt x="1683880" y="478790"/>
                </a:lnTo>
                <a:lnTo>
                  <a:pt x="1686293" y="482600"/>
                </a:lnTo>
                <a:lnTo>
                  <a:pt x="1688071" y="486410"/>
                </a:lnTo>
                <a:lnTo>
                  <a:pt x="1689849" y="488950"/>
                </a:lnTo>
                <a:lnTo>
                  <a:pt x="1686166" y="486410"/>
                </a:lnTo>
                <a:lnTo>
                  <a:pt x="1684261" y="485140"/>
                </a:lnTo>
                <a:lnTo>
                  <a:pt x="1682102" y="485140"/>
                </a:lnTo>
                <a:lnTo>
                  <a:pt x="1680324" y="483870"/>
                </a:lnTo>
                <a:lnTo>
                  <a:pt x="1678038" y="482600"/>
                </a:lnTo>
                <a:lnTo>
                  <a:pt x="1684388" y="487680"/>
                </a:lnTo>
                <a:lnTo>
                  <a:pt x="1691881" y="492760"/>
                </a:lnTo>
                <a:lnTo>
                  <a:pt x="1699247" y="497840"/>
                </a:lnTo>
                <a:lnTo>
                  <a:pt x="1707502" y="504190"/>
                </a:lnTo>
                <a:lnTo>
                  <a:pt x="1702054" y="500380"/>
                </a:lnTo>
                <a:lnTo>
                  <a:pt x="1683499" y="491490"/>
                </a:lnTo>
                <a:lnTo>
                  <a:pt x="1676768" y="487680"/>
                </a:lnTo>
                <a:lnTo>
                  <a:pt x="1672196" y="485140"/>
                </a:lnTo>
                <a:lnTo>
                  <a:pt x="1673466" y="487680"/>
                </a:lnTo>
                <a:lnTo>
                  <a:pt x="1671180" y="486410"/>
                </a:lnTo>
                <a:lnTo>
                  <a:pt x="1668767" y="485140"/>
                </a:lnTo>
                <a:lnTo>
                  <a:pt x="1666862" y="482600"/>
                </a:lnTo>
                <a:lnTo>
                  <a:pt x="1658861" y="478790"/>
                </a:lnTo>
                <a:lnTo>
                  <a:pt x="1656067" y="476250"/>
                </a:lnTo>
                <a:lnTo>
                  <a:pt x="1654289" y="476250"/>
                </a:lnTo>
                <a:lnTo>
                  <a:pt x="1652511" y="474980"/>
                </a:lnTo>
                <a:lnTo>
                  <a:pt x="1652003" y="474980"/>
                </a:lnTo>
                <a:lnTo>
                  <a:pt x="1651495" y="476250"/>
                </a:lnTo>
                <a:lnTo>
                  <a:pt x="1650860" y="476250"/>
                </a:lnTo>
                <a:lnTo>
                  <a:pt x="1651495" y="478790"/>
                </a:lnTo>
                <a:lnTo>
                  <a:pt x="1647685" y="476250"/>
                </a:lnTo>
                <a:lnTo>
                  <a:pt x="1645399" y="474980"/>
                </a:lnTo>
                <a:lnTo>
                  <a:pt x="1642986" y="472440"/>
                </a:lnTo>
                <a:lnTo>
                  <a:pt x="1640700" y="471170"/>
                </a:lnTo>
                <a:lnTo>
                  <a:pt x="1639176" y="469900"/>
                </a:lnTo>
                <a:lnTo>
                  <a:pt x="1646161" y="472440"/>
                </a:lnTo>
                <a:lnTo>
                  <a:pt x="1642351" y="469900"/>
                </a:lnTo>
                <a:lnTo>
                  <a:pt x="1639938" y="467360"/>
                </a:lnTo>
                <a:lnTo>
                  <a:pt x="1637652" y="466090"/>
                </a:lnTo>
                <a:lnTo>
                  <a:pt x="1633588" y="463550"/>
                </a:lnTo>
                <a:lnTo>
                  <a:pt x="1632813" y="462457"/>
                </a:lnTo>
                <a:lnTo>
                  <a:pt x="1632864" y="462318"/>
                </a:lnTo>
                <a:lnTo>
                  <a:pt x="1632953" y="462064"/>
                </a:lnTo>
                <a:lnTo>
                  <a:pt x="1632572" y="461962"/>
                </a:lnTo>
                <a:lnTo>
                  <a:pt x="1632318" y="461467"/>
                </a:lnTo>
                <a:lnTo>
                  <a:pt x="1632140" y="461429"/>
                </a:lnTo>
                <a:lnTo>
                  <a:pt x="1632191" y="461010"/>
                </a:lnTo>
                <a:lnTo>
                  <a:pt x="1631810" y="461010"/>
                </a:lnTo>
                <a:lnTo>
                  <a:pt x="1632077" y="461416"/>
                </a:lnTo>
                <a:lnTo>
                  <a:pt x="1630032" y="460870"/>
                </a:lnTo>
                <a:lnTo>
                  <a:pt x="1629397" y="460273"/>
                </a:lnTo>
                <a:lnTo>
                  <a:pt x="1626476" y="459092"/>
                </a:lnTo>
                <a:lnTo>
                  <a:pt x="1623174" y="458190"/>
                </a:lnTo>
                <a:lnTo>
                  <a:pt x="1619110" y="456704"/>
                </a:lnTo>
                <a:lnTo>
                  <a:pt x="1617713" y="458736"/>
                </a:lnTo>
                <a:lnTo>
                  <a:pt x="1621904" y="459828"/>
                </a:lnTo>
                <a:lnTo>
                  <a:pt x="1625968" y="460971"/>
                </a:lnTo>
                <a:lnTo>
                  <a:pt x="1630832" y="462280"/>
                </a:lnTo>
                <a:lnTo>
                  <a:pt x="1630159" y="462280"/>
                </a:lnTo>
                <a:lnTo>
                  <a:pt x="1630032" y="463550"/>
                </a:lnTo>
                <a:lnTo>
                  <a:pt x="1629270" y="462280"/>
                </a:lnTo>
                <a:lnTo>
                  <a:pt x="1629143" y="463550"/>
                </a:lnTo>
                <a:lnTo>
                  <a:pt x="1628000" y="463550"/>
                </a:lnTo>
                <a:lnTo>
                  <a:pt x="1625333" y="462280"/>
                </a:lnTo>
                <a:lnTo>
                  <a:pt x="1622031" y="462280"/>
                </a:lnTo>
                <a:lnTo>
                  <a:pt x="1617967" y="459740"/>
                </a:lnTo>
                <a:lnTo>
                  <a:pt x="1609877" y="457200"/>
                </a:lnTo>
                <a:lnTo>
                  <a:pt x="1601520" y="454660"/>
                </a:lnTo>
                <a:lnTo>
                  <a:pt x="1592097" y="452120"/>
                </a:lnTo>
                <a:lnTo>
                  <a:pt x="1585366" y="448310"/>
                </a:lnTo>
                <a:lnTo>
                  <a:pt x="1580883" y="445770"/>
                </a:lnTo>
                <a:lnTo>
                  <a:pt x="1575041" y="448310"/>
                </a:lnTo>
                <a:lnTo>
                  <a:pt x="1562341" y="440690"/>
                </a:lnTo>
                <a:lnTo>
                  <a:pt x="1563230" y="438150"/>
                </a:lnTo>
                <a:lnTo>
                  <a:pt x="1574812" y="441960"/>
                </a:lnTo>
                <a:lnTo>
                  <a:pt x="1604086" y="450850"/>
                </a:lnTo>
                <a:lnTo>
                  <a:pt x="1617967" y="455930"/>
                </a:lnTo>
                <a:lnTo>
                  <a:pt x="1618856" y="454660"/>
                </a:lnTo>
                <a:lnTo>
                  <a:pt x="1611172" y="452120"/>
                </a:lnTo>
                <a:lnTo>
                  <a:pt x="1596351" y="447040"/>
                </a:lnTo>
                <a:lnTo>
                  <a:pt x="1590535" y="445770"/>
                </a:lnTo>
                <a:lnTo>
                  <a:pt x="1587360" y="444500"/>
                </a:lnTo>
                <a:lnTo>
                  <a:pt x="1581873" y="439420"/>
                </a:lnTo>
                <a:lnTo>
                  <a:pt x="1581543" y="439127"/>
                </a:lnTo>
                <a:lnTo>
                  <a:pt x="1532699" y="421640"/>
                </a:lnTo>
                <a:lnTo>
                  <a:pt x="1516126" y="415290"/>
                </a:lnTo>
                <a:lnTo>
                  <a:pt x="1512811" y="414020"/>
                </a:lnTo>
                <a:lnTo>
                  <a:pt x="1515351" y="415290"/>
                </a:lnTo>
                <a:lnTo>
                  <a:pt x="1500873" y="412750"/>
                </a:lnTo>
                <a:lnTo>
                  <a:pt x="1499984" y="410210"/>
                </a:lnTo>
                <a:lnTo>
                  <a:pt x="1484579" y="403860"/>
                </a:lnTo>
                <a:lnTo>
                  <a:pt x="1469847" y="397510"/>
                </a:lnTo>
                <a:lnTo>
                  <a:pt x="1456690" y="391160"/>
                </a:lnTo>
                <a:lnTo>
                  <a:pt x="1450276" y="387350"/>
                </a:lnTo>
                <a:lnTo>
                  <a:pt x="1446009" y="384810"/>
                </a:lnTo>
                <a:lnTo>
                  <a:pt x="1441691" y="387350"/>
                </a:lnTo>
                <a:lnTo>
                  <a:pt x="1437373" y="386080"/>
                </a:lnTo>
                <a:lnTo>
                  <a:pt x="1435760" y="383540"/>
                </a:lnTo>
                <a:lnTo>
                  <a:pt x="1432547" y="378460"/>
                </a:lnTo>
                <a:lnTo>
                  <a:pt x="1428610" y="383540"/>
                </a:lnTo>
                <a:lnTo>
                  <a:pt x="1418577" y="381000"/>
                </a:lnTo>
                <a:lnTo>
                  <a:pt x="1415656" y="379730"/>
                </a:lnTo>
                <a:lnTo>
                  <a:pt x="1412735" y="378460"/>
                </a:lnTo>
                <a:lnTo>
                  <a:pt x="1408163" y="379730"/>
                </a:lnTo>
                <a:lnTo>
                  <a:pt x="1401940" y="375920"/>
                </a:lnTo>
                <a:lnTo>
                  <a:pt x="1401559" y="375920"/>
                </a:lnTo>
                <a:lnTo>
                  <a:pt x="1401305" y="374650"/>
                </a:lnTo>
                <a:lnTo>
                  <a:pt x="1400924" y="374650"/>
                </a:lnTo>
                <a:lnTo>
                  <a:pt x="1400924" y="375920"/>
                </a:lnTo>
                <a:lnTo>
                  <a:pt x="1397914" y="374650"/>
                </a:lnTo>
                <a:lnTo>
                  <a:pt x="1394917" y="373380"/>
                </a:lnTo>
                <a:lnTo>
                  <a:pt x="1393596" y="373380"/>
                </a:lnTo>
                <a:lnTo>
                  <a:pt x="1391970" y="374650"/>
                </a:lnTo>
                <a:lnTo>
                  <a:pt x="1388503" y="373380"/>
                </a:lnTo>
                <a:lnTo>
                  <a:pt x="1385049" y="372110"/>
                </a:lnTo>
                <a:lnTo>
                  <a:pt x="1380858" y="367030"/>
                </a:lnTo>
                <a:lnTo>
                  <a:pt x="1377937" y="373380"/>
                </a:lnTo>
                <a:lnTo>
                  <a:pt x="1370698" y="370840"/>
                </a:lnTo>
                <a:lnTo>
                  <a:pt x="1364602" y="363220"/>
                </a:lnTo>
                <a:lnTo>
                  <a:pt x="1356258" y="359410"/>
                </a:lnTo>
                <a:lnTo>
                  <a:pt x="1348917" y="358140"/>
                </a:lnTo>
                <a:lnTo>
                  <a:pt x="1340231" y="356870"/>
                </a:lnTo>
                <a:lnTo>
                  <a:pt x="1327899" y="354330"/>
                </a:lnTo>
                <a:lnTo>
                  <a:pt x="1318755" y="349250"/>
                </a:lnTo>
                <a:lnTo>
                  <a:pt x="1315453" y="342900"/>
                </a:lnTo>
                <a:lnTo>
                  <a:pt x="1312278" y="342900"/>
                </a:lnTo>
                <a:lnTo>
                  <a:pt x="1305801" y="341630"/>
                </a:lnTo>
                <a:lnTo>
                  <a:pt x="1304404" y="339090"/>
                </a:lnTo>
                <a:lnTo>
                  <a:pt x="1308976" y="339090"/>
                </a:lnTo>
                <a:lnTo>
                  <a:pt x="1299324" y="332740"/>
                </a:lnTo>
                <a:lnTo>
                  <a:pt x="1302245" y="339090"/>
                </a:lnTo>
                <a:lnTo>
                  <a:pt x="1294625" y="335280"/>
                </a:lnTo>
                <a:lnTo>
                  <a:pt x="1291069" y="337820"/>
                </a:lnTo>
                <a:lnTo>
                  <a:pt x="1286878" y="342900"/>
                </a:lnTo>
                <a:lnTo>
                  <a:pt x="1284338" y="342900"/>
                </a:lnTo>
                <a:lnTo>
                  <a:pt x="1287005" y="344170"/>
                </a:lnTo>
                <a:lnTo>
                  <a:pt x="1266609" y="340360"/>
                </a:lnTo>
                <a:lnTo>
                  <a:pt x="1259700" y="336550"/>
                </a:lnTo>
                <a:lnTo>
                  <a:pt x="1260589" y="335280"/>
                </a:lnTo>
                <a:lnTo>
                  <a:pt x="1251191" y="334010"/>
                </a:lnTo>
                <a:lnTo>
                  <a:pt x="1251445" y="331470"/>
                </a:lnTo>
                <a:lnTo>
                  <a:pt x="1241615" y="328930"/>
                </a:lnTo>
                <a:lnTo>
                  <a:pt x="1236713" y="327660"/>
                </a:lnTo>
                <a:lnTo>
                  <a:pt x="1238491" y="328930"/>
                </a:lnTo>
                <a:lnTo>
                  <a:pt x="1235062" y="327660"/>
                </a:lnTo>
                <a:lnTo>
                  <a:pt x="1223378" y="325120"/>
                </a:lnTo>
                <a:lnTo>
                  <a:pt x="1217409" y="322580"/>
                </a:lnTo>
                <a:lnTo>
                  <a:pt x="1218044" y="321310"/>
                </a:lnTo>
                <a:lnTo>
                  <a:pt x="1205484" y="314960"/>
                </a:lnTo>
                <a:lnTo>
                  <a:pt x="1192466" y="312420"/>
                </a:lnTo>
                <a:lnTo>
                  <a:pt x="1178509" y="308610"/>
                </a:lnTo>
                <a:lnTo>
                  <a:pt x="1173403" y="307340"/>
                </a:lnTo>
                <a:lnTo>
                  <a:pt x="1163180" y="304800"/>
                </a:lnTo>
                <a:lnTo>
                  <a:pt x="1166863" y="303530"/>
                </a:lnTo>
                <a:lnTo>
                  <a:pt x="1160640" y="298450"/>
                </a:lnTo>
                <a:lnTo>
                  <a:pt x="1163688" y="307340"/>
                </a:lnTo>
                <a:lnTo>
                  <a:pt x="1155433" y="303530"/>
                </a:lnTo>
                <a:lnTo>
                  <a:pt x="1155763" y="300990"/>
                </a:lnTo>
                <a:lnTo>
                  <a:pt x="1155941" y="299720"/>
                </a:lnTo>
                <a:lnTo>
                  <a:pt x="1147051" y="300990"/>
                </a:lnTo>
                <a:lnTo>
                  <a:pt x="1146670" y="297180"/>
                </a:lnTo>
                <a:lnTo>
                  <a:pt x="1146543" y="295910"/>
                </a:lnTo>
                <a:lnTo>
                  <a:pt x="1141844" y="292100"/>
                </a:lnTo>
                <a:lnTo>
                  <a:pt x="1142987" y="297180"/>
                </a:lnTo>
                <a:lnTo>
                  <a:pt x="1133589" y="293370"/>
                </a:lnTo>
                <a:lnTo>
                  <a:pt x="1123175" y="288290"/>
                </a:lnTo>
                <a:lnTo>
                  <a:pt x="1128636" y="285750"/>
                </a:lnTo>
                <a:lnTo>
                  <a:pt x="1130795" y="284480"/>
                </a:lnTo>
                <a:lnTo>
                  <a:pt x="1122413" y="285750"/>
                </a:lnTo>
                <a:lnTo>
                  <a:pt x="1122222" y="283210"/>
                </a:lnTo>
                <a:lnTo>
                  <a:pt x="1122032" y="280670"/>
                </a:lnTo>
                <a:lnTo>
                  <a:pt x="1115301" y="283210"/>
                </a:lnTo>
                <a:lnTo>
                  <a:pt x="1116393" y="280670"/>
                </a:lnTo>
                <a:lnTo>
                  <a:pt x="1116952" y="279400"/>
                </a:lnTo>
                <a:lnTo>
                  <a:pt x="1106792" y="278130"/>
                </a:lnTo>
                <a:lnTo>
                  <a:pt x="1106411" y="276860"/>
                </a:lnTo>
                <a:lnTo>
                  <a:pt x="1109205" y="276860"/>
                </a:lnTo>
                <a:lnTo>
                  <a:pt x="1106030" y="274320"/>
                </a:lnTo>
                <a:lnTo>
                  <a:pt x="1088758" y="274320"/>
                </a:lnTo>
                <a:lnTo>
                  <a:pt x="1098918" y="275590"/>
                </a:lnTo>
                <a:lnTo>
                  <a:pt x="1095997" y="280670"/>
                </a:lnTo>
                <a:lnTo>
                  <a:pt x="1084948" y="280670"/>
                </a:lnTo>
                <a:lnTo>
                  <a:pt x="1082916" y="275590"/>
                </a:lnTo>
                <a:lnTo>
                  <a:pt x="1075423" y="274320"/>
                </a:lnTo>
                <a:lnTo>
                  <a:pt x="1080630" y="274320"/>
                </a:lnTo>
                <a:lnTo>
                  <a:pt x="1068946" y="271780"/>
                </a:lnTo>
                <a:lnTo>
                  <a:pt x="1069073" y="270510"/>
                </a:lnTo>
                <a:lnTo>
                  <a:pt x="1069200" y="269240"/>
                </a:lnTo>
                <a:lnTo>
                  <a:pt x="1062850" y="266700"/>
                </a:lnTo>
                <a:lnTo>
                  <a:pt x="1064374" y="267970"/>
                </a:lnTo>
                <a:lnTo>
                  <a:pt x="1066914" y="270510"/>
                </a:lnTo>
                <a:lnTo>
                  <a:pt x="1062215" y="270510"/>
                </a:lnTo>
                <a:lnTo>
                  <a:pt x="1058913" y="269240"/>
                </a:lnTo>
                <a:lnTo>
                  <a:pt x="1060945" y="267970"/>
                </a:lnTo>
                <a:lnTo>
                  <a:pt x="1058151" y="265430"/>
                </a:lnTo>
                <a:lnTo>
                  <a:pt x="1056373" y="269240"/>
                </a:lnTo>
                <a:lnTo>
                  <a:pt x="1047356" y="269240"/>
                </a:lnTo>
                <a:lnTo>
                  <a:pt x="1040371" y="264160"/>
                </a:lnTo>
                <a:lnTo>
                  <a:pt x="1037958" y="264160"/>
                </a:lnTo>
                <a:lnTo>
                  <a:pt x="1034910" y="262890"/>
                </a:lnTo>
                <a:lnTo>
                  <a:pt x="1037196" y="260350"/>
                </a:lnTo>
                <a:lnTo>
                  <a:pt x="1038339" y="259080"/>
                </a:lnTo>
                <a:lnTo>
                  <a:pt x="1030846" y="260350"/>
                </a:lnTo>
                <a:lnTo>
                  <a:pt x="1027036" y="259080"/>
                </a:lnTo>
                <a:lnTo>
                  <a:pt x="1020051" y="259080"/>
                </a:lnTo>
                <a:lnTo>
                  <a:pt x="1021067" y="256540"/>
                </a:lnTo>
                <a:lnTo>
                  <a:pt x="1023988" y="256540"/>
                </a:lnTo>
                <a:lnTo>
                  <a:pt x="992365" y="246380"/>
                </a:lnTo>
                <a:lnTo>
                  <a:pt x="992873" y="242570"/>
                </a:lnTo>
                <a:lnTo>
                  <a:pt x="988263" y="242570"/>
                </a:lnTo>
                <a:lnTo>
                  <a:pt x="982548" y="241300"/>
                </a:lnTo>
                <a:lnTo>
                  <a:pt x="977544" y="240030"/>
                </a:lnTo>
                <a:lnTo>
                  <a:pt x="975093" y="241300"/>
                </a:lnTo>
                <a:lnTo>
                  <a:pt x="969213" y="238760"/>
                </a:lnTo>
                <a:lnTo>
                  <a:pt x="961669" y="236220"/>
                </a:lnTo>
                <a:lnTo>
                  <a:pt x="956106" y="233680"/>
                </a:lnTo>
                <a:lnTo>
                  <a:pt x="956170" y="231140"/>
                </a:lnTo>
                <a:lnTo>
                  <a:pt x="941539" y="227330"/>
                </a:lnTo>
                <a:lnTo>
                  <a:pt x="913930" y="222250"/>
                </a:lnTo>
                <a:lnTo>
                  <a:pt x="897242" y="215900"/>
                </a:lnTo>
                <a:lnTo>
                  <a:pt x="888619" y="209550"/>
                </a:lnTo>
                <a:lnTo>
                  <a:pt x="875779" y="204470"/>
                </a:lnTo>
                <a:lnTo>
                  <a:pt x="861301" y="200660"/>
                </a:lnTo>
                <a:lnTo>
                  <a:pt x="847839" y="196850"/>
                </a:lnTo>
                <a:lnTo>
                  <a:pt x="804062" y="186690"/>
                </a:lnTo>
                <a:lnTo>
                  <a:pt x="783132" y="181610"/>
                </a:lnTo>
                <a:lnTo>
                  <a:pt x="759828" y="176530"/>
                </a:lnTo>
                <a:lnTo>
                  <a:pt x="744220" y="168910"/>
                </a:lnTo>
                <a:lnTo>
                  <a:pt x="725614" y="163830"/>
                </a:lnTo>
                <a:lnTo>
                  <a:pt x="706551" y="160020"/>
                </a:lnTo>
                <a:lnTo>
                  <a:pt x="692988" y="154940"/>
                </a:lnTo>
                <a:lnTo>
                  <a:pt x="689597" y="153670"/>
                </a:lnTo>
                <a:lnTo>
                  <a:pt x="682866" y="154940"/>
                </a:lnTo>
                <a:lnTo>
                  <a:pt x="671537" y="148590"/>
                </a:lnTo>
                <a:lnTo>
                  <a:pt x="642747" y="140970"/>
                </a:lnTo>
                <a:lnTo>
                  <a:pt x="633895" y="137160"/>
                </a:lnTo>
                <a:lnTo>
                  <a:pt x="628002" y="134620"/>
                </a:lnTo>
                <a:lnTo>
                  <a:pt x="621017" y="134620"/>
                </a:lnTo>
                <a:lnTo>
                  <a:pt x="620890" y="137160"/>
                </a:lnTo>
                <a:lnTo>
                  <a:pt x="615683" y="134620"/>
                </a:lnTo>
                <a:lnTo>
                  <a:pt x="603618" y="132080"/>
                </a:lnTo>
                <a:lnTo>
                  <a:pt x="605396" y="129540"/>
                </a:lnTo>
                <a:lnTo>
                  <a:pt x="606920" y="129540"/>
                </a:lnTo>
                <a:lnTo>
                  <a:pt x="604888" y="127000"/>
                </a:lnTo>
                <a:lnTo>
                  <a:pt x="599960" y="125730"/>
                </a:lnTo>
                <a:lnTo>
                  <a:pt x="590092" y="123190"/>
                </a:lnTo>
                <a:lnTo>
                  <a:pt x="583933" y="120650"/>
                </a:lnTo>
                <a:lnTo>
                  <a:pt x="586092" y="125730"/>
                </a:lnTo>
                <a:lnTo>
                  <a:pt x="575424" y="121920"/>
                </a:lnTo>
                <a:lnTo>
                  <a:pt x="578726" y="121920"/>
                </a:lnTo>
                <a:lnTo>
                  <a:pt x="546696" y="116840"/>
                </a:lnTo>
                <a:lnTo>
                  <a:pt x="495642" y="99060"/>
                </a:lnTo>
                <a:lnTo>
                  <a:pt x="465188" y="93980"/>
                </a:lnTo>
                <a:lnTo>
                  <a:pt x="466763" y="92710"/>
                </a:lnTo>
                <a:lnTo>
                  <a:pt x="463346" y="92710"/>
                </a:lnTo>
                <a:lnTo>
                  <a:pt x="458685" y="91440"/>
                </a:lnTo>
                <a:lnTo>
                  <a:pt x="456552" y="88900"/>
                </a:lnTo>
                <a:lnTo>
                  <a:pt x="449122" y="83820"/>
                </a:lnTo>
                <a:lnTo>
                  <a:pt x="441337" y="82550"/>
                </a:lnTo>
                <a:lnTo>
                  <a:pt x="433501" y="83820"/>
                </a:lnTo>
                <a:lnTo>
                  <a:pt x="424929" y="83820"/>
                </a:lnTo>
                <a:lnTo>
                  <a:pt x="409054" y="78740"/>
                </a:lnTo>
                <a:lnTo>
                  <a:pt x="412013" y="77470"/>
                </a:lnTo>
                <a:lnTo>
                  <a:pt x="408165" y="77470"/>
                </a:lnTo>
                <a:lnTo>
                  <a:pt x="404114" y="78740"/>
                </a:lnTo>
                <a:lnTo>
                  <a:pt x="406514" y="77470"/>
                </a:lnTo>
                <a:lnTo>
                  <a:pt x="373761" y="66040"/>
                </a:lnTo>
                <a:lnTo>
                  <a:pt x="337439" y="55880"/>
                </a:lnTo>
                <a:lnTo>
                  <a:pt x="299796" y="46990"/>
                </a:lnTo>
                <a:lnTo>
                  <a:pt x="271272" y="38100"/>
                </a:lnTo>
                <a:lnTo>
                  <a:pt x="263131" y="35560"/>
                </a:lnTo>
                <a:lnTo>
                  <a:pt x="264909" y="38100"/>
                </a:lnTo>
                <a:lnTo>
                  <a:pt x="245389" y="33020"/>
                </a:lnTo>
                <a:lnTo>
                  <a:pt x="236131" y="30480"/>
                </a:lnTo>
                <a:lnTo>
                  <a:pt x="228460" y="26670"/>
                </a:lnTo>
                <a:lnTo>
                  <a:pt x="221437" y="24130"/>
                </a:lnTo>
                <a:lnTo>
                  <a:pt x="203441" y="24130"/>
                </a:lnTo>
                <a:lnTo>
                  <a:pt x="195948" y="22860"/>
                </a:lnTo>
                <a:lnTo>
                  <a:pt x="190360" y="20320"/>
                </a:lnTo>
                <a:lnTo>
                  <a:pt x="187617" y="17780"/>
                </a:lnTo>
                <a:lnTo>
                  <a:pt x="188709" y="17780"/>
                </a:lnTo>
                <a:lnTo>
                  <a:pt x="180035" y="16510"/>
                </a:lnTo>
                <a:lnTo>
                  <a:pt x="170992" y="16510"/>
                </a:lnTo>
                <a:lnTo>
                  <a:pt x="161277" y="15240"/>
                </a:lnTo>
                <a:lnTo>
                  <a:pt x="150609" y="12700"/>
                </a:lnTo>
                <a:lnTo>
                  <a:pt x="148577" y="10160"/>
                </a:lnTo>
                <a:lnTo>
                  <a:pt x="137401" y="7620"/>
                </a:lnTo>
                <a:lnTo>
                  <a:pt x="116319" y="7620"/>
                </a:lnTo>
                <a:lnTo>
                  <a:pt x="106667" y="6350"/>
                </a:lnTo>
                <a:lnTo>
                  <a:pt x="106794" y="3810"/>
                </a:lnTo>
                <a:lnTo>
                  <a:pt x="106667" y="3810"/>
                </a:lnTo>
                <a:lnTo>
                  <a:pt x="96507" y="1270"/>
                </a:lnTo>
                <a:lnTo>
                  <a:pt x="86220" y="1270"/>
                </a:lnTo>
                <a:lnTo>
                  <a:pt x="83426" y="0"/>
                </a:lnTo>
                <a:lnTo>
                  <a:pt x="81013" y="1270"/>
                </a:lnTo>
                <a:lnTo>
                  <a:pt x="51117" y="1270"/>
                </a:lnTo>
                <a:lnTo>
                  <a:pt x="42532" y="0"/>
                </a:lnTo>
                <a:lnTo>
                  <a:pt x="40881" y="0"/>
                </a:lnTo>
                <a:lnTo>
                  <a:pt x="36309" y="2540"/>
                </a:lnTo>
                <a:lnTo>
                  <a:pt x="32118" y="5080"/>
                </a:lnTo>
                <a:lnTo>
                  <a:pt x="18211" y="11430"/>
                </a:lnTo>
                <a:lnTo>
                  <a:pt x="15722" y="12700"/>
                </a:lnTo>
                <a:lnTo>
                  <a:pt x="13004" y="13970"/>
                </a:lnTo>
                <a:lnTo>
                  <a:pt x="8242" y="16510"/>
                </a:lnTo>
                <a:lnTo>
                  <a:pt x="6248" y="17780"/>
                </a:lnTo>
                <a:lnTo>
                  <a:pt x="2476" y="21590"/>
                </a:lnTo>
                <a:lnTo>
                  <a:pt x="0" y="24130"/>
                </a:lnTo>
                <a:lnTo>
                  <a:pt x="8140" y="31750"/>
                </a:lnTo>
                <a:lnTo>
                  <a:pt x="11811" y="36830"/>
                </a:lnTo>
                <a:lnTo>
                  <a:pt x="15379" y="40640"/>
                </a:lnTo>
                <a:lnTo>
                  <a:pt x="20980" y="41910"/>
                </a:lnTo>
                <a:lnTo>
                  <a:pt x="29197" y="44450"/>
                </a:lnTo>
                <a:lnTo>
                  <a:pt x="33515" y="46990"/>
                </a:lnTo>
                <a:lnTo>
                  <a:pt x="42278" y="49530"/>
                </a:lnTo>
                <a:lnTo>
                  <a:pt x="45453" y="52070"/>
                </a:lnTo>
                <a:lnTo>
                  <a:pt x="48755" y="53340"/>
                </a:lnTo>
                <a:lnTo>
                  <a:pt x="80530" y="53340"/>
                </a:lnTo>
                <a:lnTo>
                  <a:pt x="88950" y="54610"/>
                </a:lnTo>
                <a:lnTo>
                  <a:pt x="97650" y="54610"/>
                </a:lnTo>
                <a:lnTo>
                  <a:pt x="103619" y="55880"/>
                </a:lnTo>
                <a:lnTo>
                  <a:pt x="109842" y="55880"/>
                </a:lnTo>
                <a:lnTo>
                  <a:pt x="115176" y="57150"/>
                </a:lnTo>
                <a:lnTo>
                  <a:pt x="121018" y="57150"/>
                </a:lnTo>
                <a:lnTo>
                  <a:pt x="126098" y="58420"/>
                </a:lnTo>
                <a:lnTo>
                  <a:pt x="139941" y="60960"/>
                </a:lnTo>
                <a:lnTo>
                  <a:pt x="146037" y="62230"/>
                </a:lnTo>
                <a:lnTo>
                  <a:pt x="150863" y="63500"/>
                </a:lnTo>
                <a:lnTo>
                  <a:pt x="157975" y="66040"/>
                </a:lnTo>
                <a:lnTo>
                  <a:pt x="163639" y="67310"/>
                </a:lnTo>
                <a:lnTo>
                  <a:pt x="170040" y="69850"/>
                </a:lnTo>
                <a:lnTo>
                  <a:pt x="222491" y="88900"/>
                </a:lnTo>
                <a:lnTo>
                  <a:pt x="319265" y="114300"/>
                </a:lnTo>
                <a:lnTo>
                  <a:pt x="354787" y="123190"/>
                </a:lnTo>
                <a:lnTo>
                  <a:pt x="385787" y="132080"/>
                </a:lnTo>
                <a:lnTo>
                  <a:pt x="416039" y="139700"/>
                </a:lnTo>
                <a:lnTo>
                  <a:pt x="431025" y="139700"/>
                </a:lnTo>
                <a:lnTo>
                  <a:pt x="460197" y="151130"/>
                </a:lnTo>
                <a:lnTo>
                  <a:pt x="525564" y="168910"/>
                </a:lnTo>
                <a:lnTo>
                  <a:pt x="556755" y="180340"/>
                </a:lnTo>
                <a:lnTo>
                  <a:pt x="558533" y="176530"/>
                </a:lnTo>
                <a:lnTo>
                  <a:pt x="570090" y="180340"/>
                </a:lnTo>
                <a:lnTo>
                  <a:pt x="568693" y="181610"/>
                </a:lnTo>
                <a:lnTo>
                  <a:pt x="571106" y="184150"/>
                </a:lnTo>
                <a:lnTo>
                  <a:pt x="624763" y="198120"/>
                </a:lnTo>
                <a:lnTo>
                  <a:pt x="731901" y="228600"/>
                </a:lnTo>
                <a:lnTo>
                  <a:pt x="834834" y="259080"/>
                </a:lnTo>
                <a:lnTo>
                  <a:pt x="883272" y="275590"/>
                </a:lnTo>
                <a:lnTo>
                  <a:pt x="892759" y="279400"/>
                </a:lnTo>
                <a:lnTo>
                  <a:pt x="918286" y="288290"/>
                </a:lnTo>
                <a:lnTo>
                  <a:pt x="926579" y="292100"/>
                </a:lnTo>
                <a:lnTo>
                  <a:pt x="950861" y="297180"/>
                </a:lnTo>
                <a:lnTo>
                  <a:pt x="999007" y="309880"/>
                </a:lnTo>
                <a:lnTo>
                  <a:pt x="1022591" y="317500"/>
                </a:lnTo>
                <a:lnTo>
                  <a:pt x="1021448" y="317500"/>
                </a:lnTo>
                <a:lnTo>
                  <a:pt x="1036053" y="321310"/>
                </a:lnTo>
                <a:lnTo>
                  <a:pt x="1036688" y="322580"/>
                </a:lnTo>
                <a:lnTo>
                  <a:pt x="1036180" y="322580"/>
                </a:lnTo>
                <a:lnTo>
                  <a:pt x="1050493" y="326390"/>
                </a:lnTo>
                <a:lnTo>
                  <a:pt x="1066380" y="331470"/>
                </a:lnTo>
                <a:lnTo>
                  <a:pt x="1082738" y="337820"/>
                </a:lnTo>
                <a:lnTo>
                  <a:pt x="1098410" y="344170"/>
                </a:lnTo>
                <a:lnTo>
                  <a:pt x="1097267" y="344170"/>
                </a:lnTo>
                <a:lnTo>
                  <a:pt x="1196517" y="374650"/>
                </a:lnTo>
                <a:lnTo>
                  <a:pt x="1245463" y="388620"/>
                </a:lnTo>
                <a:lnTo>
                  <a:pt x="1342796" y="419100"/>
                </a:lnTo>
                <a:lnTo>
                  <a:pt x="1391488" y="435610"/>
                </a:lnTo>
                <a:lnTo>
                  <a:pt x="1440421" y="453390"/>
                </a:lnTo>
                <a:lnTo>
                  <a:pt x="1460525" y="462280"/>
                </a:lnTo>
                <a:lnTo>
                  <a:pt x="1481658" y="469900"/>
                </a:lnTo>
                <a:lnTo>
                  <a:pt x="1503603" y="477520"/>
                </a:lnTo>
                <a:lnTo>
                  <a:pt x="1526146" y="483870"/>
                </a:lnTo>
                <a:lnTo>
                  <a:pt x="1606537" y="510540"/>
                </a:lnTo>
                <a:lnTo>
                  <a:pt x="1612252" y="513080"/>
                </a:lnTo>
                <a:lnTo>
                  <a:pt x="1622793" y="518160"/>
                </a:lnTo>
                <a:lnTo>
                  <a:pt x="1630641" y="520700"/>
                </a:lnTo>
                <a:lnTo>
                  <a:pt x="1644599" y="525780"/>
                </a:lnTo>
                <a:lnTo>
                  <a:pt x="1663649" y="533400"/>
                </a:lnTo>
                <a:lnTo>
                  <a:pt x="1686801" y="541020"/>
                </a:lnTo>
                <a:lnTo>
                  <a:pt x="1712620" y="549910"/>
                </a:lnTo>
                <a:lnTo>
                  <a:pt x="1740331" y="560070"/>
                </a:lnTo>
                <a:lnTo>
                  <a:pt x="1796529" y="5778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9488509" y="5274598"/>
            <a:ext cx="423" cy="423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254" y="457"/>
                </a:lnTo>
                <a:lnTo>
                  <a:pt x="381" y="101"/>
                </a:lnTo>
                <a:lnTo>
                  <a:pt x="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9561746" y="5229030"/>
            <a:ext cx="14393" cy="3387"/>
          </a:xfrm>
          <a:custGeom>
            <a:avLst/>
            <a:gdLst/>
            <a:ahLst/>
            <a:cxnLst/>
            <a:rect l="l" t="t" r="r" b="b"/>
            <a:pathLst>
              <a:path w="21590" h="5079">
                <a:moveTo>
                  <a:pt x="508" y="4800"/>
                </a:moveTo>
                <a:lnTo>
                  <a:pt x="254" y="2717"/>
                </a:lnTo>
                <a:lnTo>
                  <a:pt x="0" y="3467"/>
                </a:lnTo>
                <a:lnTo>
                  <a:pt x="254" y="3962"/>
                </a:lnTo>
                <a:lnTo>
                  <a:pt x="508" y="4800"/>
                </a:lnTo>
                <a:close/>
              </a:path>
              <a:path w="21590" h="5079">
                <a:moveTo>
                  <a:pt x="21336" y="495"/>
                </a:moveTo>
                <a:lnTo>
                  <a:pt x="21082" y="0"/>
                </a:lnTo>
                <a:lnTo>
                  <a:pt x="21209" y="838"/>
                </a:lnTo>
                <a:lnTo>
                  <a:pt x="21336" y="495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9468613" y="5289448"/>
            <a:ext cx="1693" cy="1693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508" y="1295"/>
                </a:moveTo>
                <a:lnTo>
                  <a:pt x="254" y="850"/>
                </a:lnTo>
                <a:lnTo>
                  <a:pt x="127" y="1193"/>
                </a:lnTo>
                <a:lnTo>
                  <a:pt x="508" y="1295"/>
                </a:lnTo>
                <a:close/>
              </a:path>
              <a:path w="2540" h="2540">
                <a:moveTo>
                  <a:pt x="762" y="203"/>
                </a:moveTo>
                <a:lnTo>
                  <a:pt x="0" y="0"/>
                </a:lnTo>
                <a:lnTo>
                  <a:pt x="635" y="546"/>
                </a:lnTo>
                <a:lnTo>
                  <a:pt x="762" y="203"/>
                </a:lnTo>
                <a:close/>
              </a:path>
              <a:path w="2540" h="2540">
                <a:moveTo>
                  <a:pt x="2286" y="939"/>
                </a:moveTo>
                <a:lnTo>
                  <a:pt x="1651" y="0"/>
                </a:lnTo>
                <a:lnTo>
                  <a:pt x="698" y="508"/>
                </a:lnTo>
                <a:lnTo>
                  <a:pt x="635" y="939"/>
                </a:lnTo>
                <a:lnTo>
                  <a:pt x="508" y="1295"/>
                </a:lnTo>
                <a:lnTo>
                  <a:pt x="1524" y="1993"/>
                </a:lnTo>
                <a:lnTo>
                  <a:pt x="2032" y="1689"/>
                </a:lnTo>
                <a:lnTo>
                  <a:pt x="2286" y="93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9433137" y="531306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381" y="6553"/>
                </a:moveTo>
                <a:lnTo>
                  <a:pt x="0" y="6451"/>
                </a:lnTo>
                <a:lnTo>
                  <a:pt x="254" y="6896"/>
                </a:lnTo>
                <a:lnTo>
                  <a:pt x="381" y="6553"/>
                </a:lnTo>
                <a:close/>
              </a:path>
              <a:path w="10159" h="6984">
                <a:moveTo>
                  <a:pt x="9779" y="1498"/>
                </a:moveTo>
                <a:lnTo>
                  <a:pt x="8636" y="0"/>
                </a:lnTo>
                <a:lnTo>
                  <a:pt x="8763" y="850"/>
                </a:lnTo>
                <a:lnTo>
                  <a:pt x="9398" y="1397"/>
                </a:lnTo>
                <a:lnTo>
                  <a:pt x="9779" y="1498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9561746" y="5225390"/>
            <a:ext cx="26670" cy="5503"/>
          </a:xfrm>
          <a:custGeom>
            <a:avLst/>
            <a:gdLst/>
            <a:ahLst/>
            <a:cxnLst/>
            <a:rect l="l" t="t" r="r" b="b"/>
            <a:pathLst>
              <a:path w="40005" h="8254">
                <a:moveTo>
                  <a:pt x="254" y="8178"/>
                </a:moveTo>
                <a:lnTo>
                  <a:pt x="0" y="7340"/>
                </a:lnTo>
                <a:lnTo>
                  <a:pt x="0" y="7683"/>
                </a:lnTo>
                <a:lnTo>
                  <a:pt x="254" y="8178"/>
                </a:lnTo>
                <a:close/>
              </a:path>
              <a:path w="40005" h="8254">
                <a:moveTo>
                  <a:pt x="39624" y="939"/>
                </a:moveTo>
                <a:lnTo>
                  <a:pt x="39370" y="444"/>
                </a:lnTo>
                <a:lnTo>
                  <a:pt x="38989" y="0"/>
                </a:lnTo>
                <a:lnTo>
                  <a:pt x="39497" y="1282"/>
                </a:lnTo>
                <a:lnTo>
                  <a:pt x="39624" y="93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9653355" y="5222739"/>
            <a:ext cx="423" cy="847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850"/>
                </a:moveTo>
                <a:lnTo>
                  <a:pt x="0" y="355"/>
                </a:lnTo>
                <a:lnTo>
                  <a:pt x="127" y="0"/>
                </a:lnTo>
                <a:lnTo>
                  <a:pt x="127" y="1193"/>
                </a:lnTo>
                <a:lnTo>
                  <a:pt x="254" y="8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9434492" y="5216211"/>
            <a:ext cx="230717" cy="132080"/>
          </a:xfrm>
          <a:custGeom>
            <a:avLst/>
            <a:gdLst/>
            <a:ahLst/>
            <a:cxnLst/>
            <a:rect l="l" t="t" r="r" b="b"/>
            <a:pathLst>
              <a:path w="346075" h="198120">
                <a:moveTo>
                  <a:pt x="419" y="157480"/>
                </a:moveTo>
                <a:lnTo>
                  <a:pt x="127" y="156210"/>
                </a:lnTo>
                <a:lnTo>
                  <a:pt x="0" y="157480"/>
                </a:lnTo>
                <a:lnTo>
                  <a:pt x="419" y="157480"/>
                </a:lnTo>
                <a:close/>
              </a:path>
              <a:path w="346075" h="198120">
                <a:moveTo>
                  <a:pt x="19050" y="139700"/>
                </a:moveTo>
                <a:lnTo>
                  <a:pt x="18161" y="139700"/>
                </a:lnTo>
                <a:lnTo>
                  <a:pt x="18783" y="140233"/>
                </a:lnTo>
                <a:lnTo>
                  <a:pt x="19050" y="139700"/>
                </a:lnTo>
                <a:close/>
              </a:path>
              <a:path w="346075" h="198120">
                <a:moveTo>
                  <a:pt x="196532" y="26035"/>
                </a:moveTo>
                <a:lnTo>
                  <a:pt x="196469" y="26162"/>
                </a:lnTo>
                <a:lnTo>
                  <a:pt x="196469" y="25400"/>
                </a:lnTo>
                <a:lnTo>
                  <a:pt x="196088" y="21590"/>
                </a:lnTo>
                <a:lnTo>
                  <a:pt x="196329" y="26441"/>
                </a:lnTo>
                <a:lnTo>
                  <a:pt x="196532" y="26035"/>
                </a:lnTo>
                <a:close/>
              </a:path>
              <a:path w="346075" h="198120">
                <a:moveTo>
                  <a:pt x="196570" y="26441"/>
                </a:moveTo>
                <a:lnTo>
                  <a:pt x="196545" y="26162"/>
                </a:lnTo>
                <a:lnTo>
                  <a:pt x="196430" y="26441"/>
                </a:lnTo>
                <a:lnTo>
                  <a:pt x="196570" y="26441"/>
                </a:lnTo>
                <a:close/>
              </a:path>
              <a:path w="346075" h="198120">
                <a:moveTo>
                  <a:pt x="196850" y="25400"/>
                </a:moveTo>
                <a:lnTo>
                  <a:pt x="196532" y="26035"/>
                </a:lnTo>
                <a:lnTo>
                  <a:pt x="196545" y="26162"/>
                </a:lnTo>
                <a:lnTo>
                  <a:pt x="196850" y="25400"/>
                </a:lnTo>
                <a:close/>
              </a:path>
              <a:path w="346075" h="198120">
                <a:moveTo>
                  <a:pt x="246253" y="10160"/>
                </a:moveTo>
                <a:lnTo>
                  <a:pt x="246126" y="12700"/>
                </a:lnTo>
                <a:lnTo>
                  <a:pt x="246253" y="12839"/>
                </a:lnTo>
                <a:lnTo>
                  <a:pt x="246253" y="10160"/>
                </a:lnTo>
                <a:close/>
              </a:path>
              <a:path w="346075" h="198120">
                <a:moveTo>
                  <a:pt x="257124" y="11480"/>
                </a:moveTo>
                <a:lnTo>
                  <a:pt x="256794" y="11087"/>
                </a:lnTo>
                <a:lnTo>
                  <a:pt x="256159" y="10490"/>
                </a:lnTo>
                <a:lnTo>
                  <a:pt x="254889" y="10934"/>
                </a:lnTo>
                <a:lnTo>
                  <a:pt x="253873" y="11480"/>
                </a:lnTo>
                <a:lnTo>
                  <a:pt x="254508" y="13665"/>
                </a:lnTo>
                <a:lnTo>
                  <a:pt x="257048" y="11925"/>
                </a:lnTo>
                <a:lnTo>
                  <a:pt x="257124" y="11480"/>
                </a:lnTo>
                <a:close/>
              </a:path>
              <a:path w="346075" h="198120">
                <a:moveTo>
                  <a:pt x="257302" y="13970"/>
                </a:moveTo>
                <a:lnTo>
                  <a:pt x="257175" y="13970"/>
                </a:lnTo>
                <a:lnTo>
                  <a:pt x="257302" y="14058"/>
                </a:lnTo>
                <a:close/>
              </a:path>
              <a:path w="346075" h="198120">
                <a:moveTo>
                  <a:pt x="329438" y="11430"/>
                </a:moveTo>
                <a:lnTo>
                  <a:pt x="328422" y="10160"/>
                </a:lnTo>
                <a:lnTo>
                  <a:pt x="328676" y="11430"/>
                </a:lnTo>
                <a:lnTo>
                  <a:pt x="328803" y="11430"/>
                </a:lnTo>
                <a:lnTo>
                  <a:pt x="329438" y="11430"/>
                </a:lnTo>
                <a:close/>
              </a:path>
              <a:path w="346075" h="198120">
                <a:moveTo>
                  <a:pt x="330200" y="43180"/>
                </a:moveTo>
                <a:lnTo>
                  <a:pt x="329692" y="43180"/>
                </a:lnTo>
                <a:lnTo>
                  <a:pt x="330047" y="43548"/>
                </a:lnTo>
                <a:lnTo>
                  <a:pt x="330200" y="43180"/>
                </a:lnTo>
                <a:close/>
              </a:path>
              <a:path w="346075" h="198120">
                <a:moveTo>
                  <a:pt x="330962" y="44450"/>
                </a:moveTo>
                <a:lnTo>
                  <a:pt x="330047" y="43548"/>
                </a:lnTo>
                <a:lnTo>
                  <a:pt x="330962" y="44450"/>
                </a:lnTo>
                <a:close/>
              </a:path>
              <a:path w="346075" h="198120">
                <a:moveTo>
                  <a:pt x="345694" y="27940"/>
                </a:moveTo>
                <a:lnTo>
                  <a:pt x="345630" y="26670"/>
                </a:lnTo>
                <a:lnTo>
                  <a:pt x="345567" y="25400"/>
                </a:lnTo>
                <a:lnTo>
                  <a:pt x="343611" y="24130"/>
                </a:lnTo>
                <a:lnTo>
                  <a:pt x="341655" y="22860"/>
                </a:lnTo>
                <a:lnTo>
                  <a:pt x="335788" y="19050"/>
                </a:lnTo>
                <a:lnTo>
                  <a:pt x="332359" y="15240"/>
                </a:lnTo>
                <a:lnTo>
                  <a:pt x="335407" y="15240"/>
                </a:lnTo>
                <a:lnTo>
                  <a:pt x="332867" y="13970"/>
                </a:lnTo>
                <a:lnTo>
                  <a:pt x="332105" y="12700"/>
                </a:lnTo>
                <a:lnTo>
                  <a:pt x="332105" y="13970"/>
                </a:lnTo>
                <a:lnTo>
                  <a:pt x="330327" y="13970"/>
                </a:lnTo>
                <a:lnTo>
                  <a:pt x="329882" y="12700"/>
                </a:lnTo>
                <a:lnTo>
                  <a:pt x="329057" y="12700"/>
                </a:lnTo>
                <a:lnTo>
                  <a:pt x="326009" y="12700"/>
                </a:lnTo>
                <a:lnTo>
                  <a:pt x="325628" y="12700"/>
                </a:lnTo>
                <a:lnTo>
                  <a:pt x="325882" y="15240"/>
                </a:lnTo>
                <a:lnTo>
                  <a:pt x="318528" y="8890"/>
                </a:lnTo>
                <a:lnTo>
                  <a:pt x="317055" y="7620"/>
                </a:lnTo>
                <a:lnTo>
                  <a:pt x="315595" y="6350"/>
                </a:lnTo>
                <a:lnTo>
                  <a:pt x="313944" y="7620"/>
                </a:lnTo>
                <a:lnTo>
                  <a:pt x="311404" y="5080"/>
                </a:lnTo>
                <a:lnTo>
                  <a:pt x="310642" y="8890"/>
                </a:lnTo>
                <a:lnTo>
                  <a:pt x="305054" y="8890"/>
                </a:lnTo>
                <a:lnTo>
                  <a:pt x="305435" y="7620"/>
                </a:lnTo>
                <a:lnTo>
                  <a:pt x="305816" y="6350"/>
                </a:lnTo>
                <a:lnTo>
                  <a:pt x="304800" y="5232"/>
                </a:lnTo>
                <a:lnTo>
                  <a:pt x="304800" y="6350"/>
                </a:lnTo>
                <a:lnTo>
                  <a:pt x="303911" y="7620"/>
                </a:lnTo>
                <a:lnTo>
                  <a:pt x="300482" y="5080"/>
                </a:lnTo>
                <a:lnTo>
                  <a:pt x="301447" y="4203"/>
                </a:lnTo>
                <a:lnTo>
                  <a:pt x="304800" y="6350"/>
                </a:lnTo>
                <a:lnTo>
                  <a:pt x="304800" y="5232"/>
                </a:lnTo>
                <a:lnTo>
                  <a:pt x="303530" y="3810"/>
                </a:lnTo>
                <a:lnTo>
                  <a:pt x="301879" y="3810"/>
                </a:lnTo>
                <a:lnTo>
                  <a:pt x="299974" y="2540"/>
                </a:lnTo>
                <a:lnTo>
                  <a:pt x="297815" y="2540"/>
                </a:lnTo>
                <a:lnTo>
                  <a:pt x="292989" y="0"/>
                </a:lnTo>
                <a:lnTo>
                  <a:pt x="294132" y="5080"/>
                </a:lnTo>
                <a:lnTo>
                  <a:pt x="290830" y="3810"/>
                </a:lnTo>
                <a:lnTo>
                  <a:pt x="290195" y="1270"/>
                </a:lnTo>
                <a:lnTo>
                  <a:pt x="288925" y="2540"/>
                </a:lnTo>
                <a:lnTo>
                  <a:pt x="289052" y="2540"/>
                </a:lnTo>
                <a:lnTo>
                  <a:pt x="289560" y="2540"/>
                </a:lnTo>
                <a:lnTo>
                  <a:pt x="290144" y="3390"/>
                </a:lnTo>
                <a:lnTo>
                  <a:pt x="289052" y="2540"/>
                </a:lnTo>
                <a:lnTo>
                  <a:pt x="290449" y="5080"/>
                </a:lnTo>
                <a:lnTo>
                  <a:pt x="290830" y="5080"/>
                </a:lnTo>
                <a:lnTo>
                  <a:pt x="289814" y="7620"/>
                </a:lnTo>
                <a:lnTo>
                  <a:pt x="284543" y="3810"/>
                </a:lnTo>
                <a:lnTo>
                  <a:pt x="279273" y="0"/>
                </a:lnTo>
                <a:lnTo>
                  <a:pt x="280797" y="5080"/>
                </a:lnTo>
                <a:lnTo>
                  <a:pt x="280670" y="3810"/>
                </a:lnTo>
                <a:lnTo>
                  <a:pt x="281559" y="7620"/>
                </a:lnTo>
                <a:lnTo>
                  <a:pt x="283591" y="11430"/>
                </a:lnTo>
                <a:lnTo>
                  <a:pt x="282829" y="13970"/>
                </a:lnTo>
                <a:lnTo>
                  <a:pt x="281559" y="12700"/>
                </a:lnTo>
                <a:lnTo>
                  <a:pt x="281051" y="13970"/>
                </a:lnTo>
                <a:lnTo>
                  <a:pt x="279654" y="13970"/>
                </a:lnTo>
                <a:lnTo>
                  <a:pt x="280035" y="12700"/>
                </a:lnTo>
                <a:lnTo>
                  <a:pt x="279654" y="11430"/>
                </a:lnTo>
                <a:lnTo>
                  <a:pt x="278257" y="13970"/>
                </a:lnTo>
                <a:lnTo>
                  <a:pt x="272415" y="13970"/>
                </a:lnTo>
                <a:lnTo>
                  <a:pt x="278384" y="22860"/>
                </a:lnTo>
                <a:lnTo>
                  <a:pt x="277050" y="21590"/>
                </a:lnTo>
                <a:lnTo>
                  <a:pt x="275717" y="20320"/>
                </a:lnTo>
                <a:lnTo>
                  <a:pt x="270510" y="17780"/>
                </a:lnTo>
                <a:lnTo>
                  <a:pt x="271272" y="20320"/>
                </a:lnTo>
                <a:lnTo>
                  <a:pt x="268732" y="17780"/>
                </a:lnTo>
                <a:lnTo>
                  <a:pt x="262509" y="12700"/>
                </a:lnTo>
                <a:lnTo>
                  <a:pt x="266954" y="21590"/>
                </a:lnTo>
                <a:lnTo>
                  <a:pt x="264795" y="20320"/>
                </a:lnTo>
                <a:lnTo>
                  <a:pt x="261620" y="17780"/>
                </a:lnTo>
                <a:lnTo>
                  <a:pt x="263398" y="16510"/>
                </a:lnTo>
                <a:lnTo>
                  <a:pt x="260858" y="16510"/>
                </a:lnTo>
                <a:lnTo>
                  <a:pt x="259461" y="15240"/>
                </a:lnTo>
                <a:lnTo>
                  <a:pt x="257302" y="14058"/>
                </a:lnTo>
                <a:lnTo>
                  <a:pt x="257683" y="16510"/>
                </a:lnTo>
                <a:lnTo>
                  <a:pt x="257175" y="17780"/>
                </a:lnTo>
                <a:lnTo>
                  <a:pt x="255905" y="17780"/>
                </a:lnTo>
                <a:lnTo>
                  <a:pt x="253746" y="19050"/>
                </a:lnTo>
                <a:lnTo>
                  <a:pt x="253365" y="21590"/>
                </a:lnTo>
                <a:lnTo>
                  <a:pt x="248793" y="19050"/>
                </a:lnTo>
                <a:lnTo>
                  <a:pt x="249301" y="22860"/>
                </a:lnTo>
                <a:lnTo>
                  <a:pt x="246126" y="21590"/>
                </a:lnTo>
                <a:lnTo>
                  <a:pt x="244856" y="19050"/>
                </a:lnTo>
                <a:lnTo>
                  <a:pt x="247015" y="17780"/>
                </a:lnTo>
                <a:lnTo>
                  <a:pt x="248983" y="16510"/>
                </a:lnTo>
                <a:lnTo>
                  <a:pt x="250952" y="15240"/>
                </a:lnTo>
                <a:lnTo>
                  <a:pt x="254127" y="13970"/>
                </a:lnTo>
                <a:lnTo>
                  <a:pt x="253746" y="12700"/>
                </a:lnTo>
                <a:lnTo>
                  <a:pt x="251841" y="13970"/>
                </a:lnTo>
                <a:lnTo>
                  <a:pt x="250571" y="15240"/>
                </a:lnTo>
                <a:lnTo>
                  <a:pt x="248539" y="15240"/>
                </a:lnTo>
                <a:lnTo>
                  <a:pt x="246253" y="12839"/>
                </a:lnTo>
                <a:lnTo>
                  <a:pt x="246253" y="13970"/>
                </a:lnTo>
                <a:lnTo>
                  <a:pt x="240385" y="16471"/>
                </a:lnTo>
                <a:lnTo>
                  <a:pt x="233172" y="15240"/>
                </a:lnTo>
                <a:lnTo>
                  <a:pt x="234442" y="16510"/>
                </a:lnTo>
                <a:lnTo>
                  <a:pt x="233680" y="17780"/>
                </a:lnTo>
                <a:lnTo>
                  <a:pt x="232537" y="19050"/>
                </a:lnTo>
                <a:lnTo>
                  <a:pt x="231521" y="17780"/>
                </a:lnTo>
                <a:lnTo>
                  <a:pt x="223266" y="17780"/>
                </a:lnTo>
                <a:lnTo>
                  <a:pt x="219202" y="15240"/>
                </a:lnTo>
                <a:lnTo>
                  <a:pt x="220218" y="19050"/>
                </a:lnTo>
                <a:lnTo>
                  <a:pt x="219456" y="19050"/>
                </a:lnTo>
                <a:lnTo>
                  <a:pt x="216154" y="15240"/>
                </a:lnTo>
                <a:lnTo>
                  <a:pt x="217678" y="19050"/>
                </a:lnTo>
                <a:lnTo>
                  <a:pt x="216789" y="21590"/>
                </a:lnTo>
                <a:lnTo>
                  <a:pt x="215519" y="21590"/>
                </a:lnTo>
                <a:lnTo>
                  <a:pt x="215646" y="24130"/>
                </a:lnTo>
                <a:lnTo>
                  <a:pt x="213614" y="22860"/>
                </a:lnTo>
                <a:lnTo>
                  <a:pt x="210439" y="22860"/>
                </a:lnTo>
                <a:lnTo>
                  <a:pt x="214630" y="26670"/>
                </a:lnTo>
                <a:lnTo>
                  <a:pt x="211201" y="25400"/>
                </a:lnTo>
                <a:lnTo>
                  <a:pt x="209423" y="22860"/>
                </a:lnTo>
                <a:lnTo>
                  <a:pt x="211963" y="30480"/>
                </a:lnTo>
                <a:lnTo>
                  <a:pt x="210439" y="30480"/>
                </a:lnTo>
                <a:lnTo>
                  <a:pt x="207137" y="25400"/>
                </a:lnTo>
                <a:lnTo>
                  <a:pt x="203581" y="24130"/>
                </a:lnTo>
                <a:lnTo>
                  <a:pt x="205105" y="29210"/>
                </a:lnTo>
                <a:lnTo>
                  <a:pt x="201676" y="30480"/>
                </a:lnTo>
                <a:lnTo>
                  <a:pt x="199263" y="29210"/>
                </a:lnTo>
                <a:lnTo>
                  <a:pt x="197929" y="27940"/>
                </a:lnTo>
                <a:lnTo>
                  <a:pt x="196596" y="26670"/>
                </a:lnTo>
                <a:lnTo>
                  <a:pt x="196342" y="26670"/>
                </a:lnTo>
                <a:lnTo>
                  <a:pt x="196215" y="26670"/>
                </a:lnTo>
                <a:lnTo>
                  <a:pt x="195580" y="27940"/>
                </a:lnTo>
                <a:lnTo>
                  <a:pt x="194437" y="26670"/>
                </a:lnTo>
                <a:lnTo>
                  <a:pt x="194564" y="25400"/>
                </a:lnTo>
                <a:lnTo>
                  <a:pt x="194310" y="24130"/>
                </a:lnTo>
                <a:lnTo>
                  <a:pt x="191389" y="22860"/>
                </a:lnTo>
                <a:lnTo>
                  <a:pt x="193675" y="26670"/>
                </a:lnTo>
                <a:lnTo>
                  <a:pt x="192278" y="26670"/>
                </a:lnTo>
                <a:lnTo>
                  <a:pt x="193421" y="30480"/>
                </a:lnTo>
                <a:lnTo>
                  <a:pt x="195453" y="35560"/>
                </a:lnTo>
                <a:lnTo>
                  <a:pt x="194945" y="36830"/>
                </a:lnTo>
                <a:lnTo>
                  <a:pt x="195961" y="36830"/>
                </a:lnTo>
                <a:lnTo>
                  <a:pt x="195199" y="39370"/>
                </a:lnTo>
                <a:lnTo>
                  <a:pt x="194056" y="40640"/>
                </a:lnTo>
                <a:lnTo>
                  <a:pt x="192024" y="40640"/>
                </a:lnTo>
                <a:lnTo>
                  <a:pt x="191643" y="39370"/>
                </a:lnTo>
                <a:lnTo>
                  <a:pt x="189992" y="39370"/>
                </a:lnTo>
                <a:lnTo>
                  <a:pt x="186817" y="39370"/>
                </a:lnTo>
                <a:lnTo>
                  <a:pt x="187452" y="40640"/>
                </a:lnTo>
                <a:lnTo>
                  <a:pt x="186817" y="40640"/>
                </a:lnTo>
                <a:lnTo>
                  <a:pt x="185166" y="43180"/>
                </a:lnTo>
                <a:lnTo>
                  <a:pt x="183896" y="41910"/>
                </a:lnTo>
                <a:lnTo>
                  <a:pt x="183388" y="40640"/>
                </a:lnTo>
                <a:lnTo>
                  <a:pt x="178308" y="38100"/>
                </a:lnTo>
                <a:lnTo>
                  <a:pt x="178308" y="44450"/>
                </a:lnTo>
                <a:lnTo>
                  <a:pt x="175006" y="45720"/>
                </a:lnTo>
                <a:lnTo>
                  <a:pt x="174117" y="43180"/>
                </a:lnTo>
                <a:lnTo>
                  <a:pt x="171831" y="41910"/>
                </a:lnTo>
                <a:lnTo>
                  <a:pt x="175514" y="46990"/>
                </a:lnTo>
                <a:lnTo>
                  <a:pt x="173609" y="46990"/>
                </a:lnTo>
                <a:lnTo>
                  <a:pt x="171958" y="44450"/>
                </a:lnTo>
                <a:lnTo>
                  <a:pt x="172720" y="48260"/>
                </a:lnTo>
                <a:lnTo>
                  <a:pt x="171780" y="46990"/>
                </a:lnTo>
                <a:lnTo>
                  <a:pt x="169926" y="44450"/>
                </a:lnTo>
                <a:lnTo>
                  <a:pt x="168148" y="43180"/>
                </a:lnTo>
                <a:lnTo>
                  <a:pt x="170434" y="46990"/>
                </a:lnTo>
                <a:lnTo>
                  <a:pt x="165989" y="46990"/>
                </a:lnTo>
                <a:lnTo>
                  <a:pt x="165557" y="45720"/>
                </a:lnTo>
                <a:lnTo>
                  <a:pt x="165138" y="44450"/>
                </a:lnTo>
                <a:lnTo>
                  <a:pt x="164719" y="43180"/>
                </a:lnTo>
                <a:lnTo>
                  <a:pt x="164084" y="40640"/>
                </a:lnTo>
                <a:lnTo>
                  <a:pt x="164338" y="44450"/>
                </a:lnTo>
                <a:lnTo>
                  <a:pt x="162433" y="40640"/>
                </a:lnTo>
                <a:lnTo>
                  <a:pt x="163576" y="45720"/>
                </a:lnTo>
                <a:lnTo>
                  <a:pt x="163004" y="44450"/>
                </a:lnTo>
                <a:lnTo>
                  <a:pt x="162433" y="43180"/>
                </a:lnTo>
                <a:lnTo>
                  <a:pt x="161290" y="40640"/>
                </a:lnTo>
                <a:lnTo>
                  <a:pt x="160401" y="43180"/>
                </a:lnTo>
                <a:lnTo>
                  <a:pt x="159639" y="41910"/>
                </a:lnTo>
                <a:lnTo>
                  <a:pt x="159766" y="41910"/>
                </a:lnTo>
                <a:lnTo>
                  <a:pt x="158750" y="40640"/>
                </a:lnTo>
                <a:lnTo>
                  <a:pt x="158750" y="46990"/>
                </a:lnTo>
                <a:lnTo>
                  <a:pt x="159131" y="44450"/>
                </a:lnTo>
                <a:lnTo>
                  <a:pt x="161417" y="48260"/>
                </a:lnTo>
                <a:lnTo>
                  <a:pt x="161798" y="53340"/>
                </a:lnTo>
                <a:lnTo>
                  <a:pt x="160820" y="52070"/>
                </a:lnTo>
                <a:lnTo>
                  <a:pt x="159842" y="50800"/>
                </a:lnTo>
                <a:lnTo>
                  <a:pt x="158877" y="49530"/>
                </a:lnTo>
                <a:lnTo>
                  <a:pt x="158369" y="50800"/>
                </a:lnTo>
                <a:lnTo>
                  <a:pt x="158496" y="49530"/>
                </a:lnTo>
                <a:lnTo>
                  <a:pt x="157099" y="50800"/>
                </a:lnTo>
                <a:lnTo>
                  <a:pt x="155956" y="49530"/>
                </a:lnTo>
                <a:lnTo>
                  <a:pt x="155194" y="49530"/>
                </a:lnTo>
                <a:lnTo>
                  <a:pt x="156083" y="50800"/>
                </a:lnTo>
                <a:lnTo>
                  <a:pt x="155702" y="52070"/>
                </a:lnTo>
                <a:lnTo>
                  <a:pt x="155194" y="52070"/>
                </a:lnTo>
                <a:lnTo>
                  <a:pt x="154559" y="50800"/>
                </a:lnTo>
                <a:lnTo>
                  <a:pt x="153797" y="49530"/>
                </a:lnTo>
                <a:lnTo>
                  <a:pt x="155321" y="53340"/>
                </a:lnTo>
                <a:lnTo>
                  <a:pt x="155067" y="55880"/>
                </a:lnTo>
                <a:lnTo>
                  <a:pt x="152908" y="54610"/>
                </a:lnTo>
                <a:lnTo>
                  <a:pt x="152400" y="54610"/>
                </a:lnTo>
                <a:lnTo>
                  <a:pt x="152400" y="53340"/>
                </a:lnTo>
                <a:lnTo>
                  <a:pt x="152273" y="54610"/>
                </a:lnTo>
                <a:lnTo>
                  <a:pt x="152781" y="55880"/>
                </a:lnTo>
                <a:lnTo>
                  <a:pt x="151765" y="54610"/>
                </a:lnTo>
                <a:lnTo>
                  <a:pt x="150495" y="50800"/>
                </a:lnTo>
                <a:lnTo>
                  <a:pt x="151257" y="54610"/>
                </a:lnTo>
                <a:lnTo>
                  <a:pt x="150241" y="54610"/>
                </a:lnTo>
                <a:lnTo>
                  <a:pt x="150622" y="57150"/>
                </a:lnTo>
                <a:lnTo>
                  <a:pt x="149987" y="55880"/>
                </a:lnTo>
                <a:lnTo>
                  <a:pt x="149352" y="54610"/>
                </a:lnTo>
                <a:lnTo>
                  <a:pt x="149225" y="53340"/>
                </a:lnTo>
                <a:lnTo>
                  <a:pt x="143383" y="55880"/>
                </a:lnTo>
                <a:lnTo>
                  <a:pt x="141732" y="53340"/>
                </a:lnTo>
                <a:lnTo>
                  <a:pt x="143256" y="57150"/>
                </a:lnTo>
                <a:lnTo>
                  <a:pt x="138049" y="53340"/>
                </a:lnTo>
                <a:lnTo>
                  <a:pt x="140716" y="58420"/>
                </a:lnTo>
                <a:lnTo>
                  <a:pt x="138176" y="55880"/>
                </a:lnTo>
                <a:lnTo>
                  <a:pt x="137668" y="62230"/>
                </a:lnTo>
                <a:lnTo>
                  <a:pt x="135255" y="55880"/>
                </a:lnTo>
                <a:lnTo>
                  <a:pt x="131699" y="57150"/>
                </a:lnTo>
                <a:lnTo>
                  <a:pt x="132334" y="63500"/>
                </a:lnTo>
                <a:lnTo>
                  <a:pt x="126873" y="63500"/>
                </a:lnTo>
                <a:lnTo>
                  <a:pt x="122682" y="59690"/>
                </a:lnTo>
                <a:lnTo>
                  <a:pt x="119126" y="63500"/>
                </a:lnTo>
                <a:lnTo>
                  <a:pt x="116586" y="64770"/>
                </a:lnTo>
                <a:lnTo>
                  <a:pt x="112395" y="68580"/>
                </a:lnTo>
                <a:lnTo>
                  <a:pt x="109855" y="72390"/>
                </a:lnTo>
                <a:lnTo>
                  <a:pt x="105283" y="77470"/>
                </a:lnTo>
                <a:lnTo>
                  <a:pt x="98171" y="72390"/>
                </a:lnTo>
                <a:lnTo>
                  <a:pt x="98552" y="85090"/>
                </a:lnTo>
                <a:lnTo>
                  <a:pt x="93091" y="82550"/>
                </a:lnTo>
                <a:lnTo>
                  <a:pt x="93853" y="85090"/>
                </a:lnTo>
                <a:lnTo>
                  <a:pt x="89027" y="82550"/>
                </a:lnTo>
                <a:lnTo>
                  <a:pt x="88646" y="90170"/>
                </a:lnTo>
                <a:lnTo>
                  <a:pt x="83185" y="87630"/>
                </a:lnTo>
                <a:lnTo>
                  <a:pt x="83185" y="90170"/>
                </a:lnTo>
                <a:lnTo>
                  <a:pt x="83693" y="90170"/>
                </a:lnTo>
                <a:lnTo>
                  <a:pt x="84709" y="92710"/>
                </a:lnTo>
                <a:lnTo>
                  <a:pt x="83185" y="91440"/>
                </a:lnTo>
                <a:lnTo>
                  <a:pt x="82169" y="93980"/>
                </a:lnTo>
                <a:lnTo>
                  <a:pt x="80264" y="91440"/>
                </a:lnTo>
                <a:lnTo>
                  <a:pt x="80391" y="90170"/>
                </a:lnTo>
                <a:lnTo>
                  <a:pt x="78359" y="87630"/>
                </a:lnTo>
                <a:lnTo>
                  <a:pt x="78613" y="93980"/>
                </a:lnTo>
                <a:lnTo>
                  <a:pt x="75692" y="91440"/>
                </a:lnTo>
                <a:lnTo>
                  <a:pt x="78359" y="95250"/>
                </a:lnTo>
                <a:lnTo>
                  <a:pt x="76073" y="95250"/>
                </a:lnTo>
                <a:lnTo>
                  <a:pt x="72936" y="100330"/>
                </a:lnTo>
                <a:lnTo>
                  <a:pt x="68338" y="102870"/>
                </a:lnTo>
                <a:lnTo>
                  <a:pt x="63766" y="104140"/>
                </a:lnTo>
                <a:lnTo>
                  <a:pt x="60706" y="109220"/>
                </a:lnTo>
                <a:lnTo>
                  <a:pt x="59055" y="105410"/>
                </a:lnTo>
                <a:lnTo>
                  <a:pt x="60706" y="113030"/>
                </a:lnTo>
                <a:lnTo>
                  <a:pt x="57785" y="109220"/>
                </a:lnTo>
                <a:lnTo>
                  <a:pt x="52832" y="104140"/>
                </a:lnTo>
                <a:lnTo>
                  <a:pt x="55245" y="111760"/>
                </a:lnTo>
                <a:lnTo>
                  <a:pt x="54610" y="114300"/>
                </a:lnTo>
                <a:lnTo>
                  <a:pt x="54991" y="114300"/>
                </a:lnTo>
                <a:lnTo>
                  <a:pt x="55245" y="115570"/>
                </a:lnTo>
                <a:lnTo>
                  <a:pt x="52451" y="116840"/>
                </a:lnTo>
                <a:lnTo>
                  <a:pt x="50546" y="110490"/>
                </a:lnTo>
                <a:lnTo>
                  <a:pt x="53340" y="121920"/>
                </a:lnTo>
                <a:lnTo>
                  <a:pt x="51943" y="116840"/>
                </a:lnTo>
                <a:lnTo>
                  <a:pt x="45745" y="118110"/>
                </a:lnTo>
                <a:lnTo>
                  <a:pt x="40170" y="121920"/>
                </a:lnTo>
                <a:lnTo>
                  <a:pt x="34671" y="127000"/>
                </a:lnTo>
                <a:lnTo>
                  <a:pt x="28702" y="129540"/>
                </a:lnTo>
                <a:lnTo>
                  <a:pt x="29972" y="130810"/>
                </a:lnTo>
                <a:lnTo>
                  <a:pt x="28067" y="132080"/>
                </a:lnTo>
                <a:lnTo>
                  <a:pt x="26797" y="135890"/>
                </a:lnTo>
                <a:lnTo>
                  <a:pt x="20955" y="133350"/>
                </a:lnTo>
                <a:lnTo>
                  <a:pt x="23241" y="139700"/>
                </a:lnTo>
                <a:lnTo>
                  <a:pt x="22606" y="139700"/>
                </a:lnTo>
                <a:lnTo>
                  <a:pt x="22606" y="143510"/>
                </a:lnTo>
                <a:lnTo>
                  <a:pt x="18783" y="140233"/>
                </a:lnTo>
                <a:lnTo>
                  <a:pt x="17780" y="142240"/>
                </a:lnTo>
                <a:lnTo>
                  <a:pt x="19431" y="147320"/>
                </a:lnTo>
                <a:lnTo>
                  <a:pt x="15875" y="147320"/>
                </a:lnTo>
                <a:lnTo>
                  <a:pt x="12065" y="143510"/>
                </a:lnTo>
                <a:lnTo>
                  <a:pt x="12700" y="156210"/>
                </a:lnTo>
                <a:lnTo>
                  <a:pt x="9271" y="151130"/>
                </a:lnTo>
                <a:lnTo>
                  <a:pt x="9525" y="151130"/>
                </a:lnTo>
                <a:lnTo>
                  <a:pt x="4191" y="149860"/>
                </a:lnTo>
                <a:lnTo>
                  <a:pt x="5715" y="157480"/>
                </a:lnTo>
                <a:lnTo>
                  <a:pt x="419" y="157480"/>
                </a:lnTo>
                <a:lnTo>
                  <a:pt x="4572" y="175260"/>
                </a:lnTo>
                <a:lnTo>
                  <a:pt x="18288" y="190500"/>
                </a:lnTo>
                <a:lnTo>
                  <a:pt x="33274" y="198120"/>
                </a:lnTo>
                <a:lnTo>
                  <a:pt x="36068" y="195580"/>
                </a:lnTo>
                <a:lnTo>
                  <a:pt x="39116" y="191770"/>
                </a:lnTo>
                <a:lnTo>
                  <a:pt x="42037" y="189230"/>
                </a:lnTo>
                <a:lnTo>
                  <a:pt x="45339" y="185420"/>
                </a:lnTo>
                <a:lnTo>
                  <a:pt x="60325" y="181610"/>
                </a:lnTo>
                <a:lnTo>
                  <a:pt x="61849" y="180340"/>
                </a:lnTo>
                <a:lnTo>
                  <a:pt x="66929" y="176530"/>
                </a:lnTo>
                <a:lnTo>
                  <a:pt x="70485" y="173990"/>
                </a:lnTo>
                <a:lnTo>
                  <a:pt x="73533" y="171450"/>
                </a:lnTo>
                <a:lnTo>
                  <a:pt x="77089" y="168910"/>
                </a:lnTo>
                <a:lnTo>
                  <a:pt x="80137" y="166370"/>
                </a:lnTo>
                <a:lnTo>
                  <a:pt x="82677" y="165100"/>
                </a:lnTo>
                <a:lnTo>
                  <a:pt x="85217" y="162560"/>
                </a:lnTo>
                <a:lnTo>
                  <a:pt x="87249" y="161290"/>
                </a:lnTo>
                <a:lnTo>
                  <a:pt x="86995" y="156210"/>
                </a:lnTo>
                <a:lnTo>
                  <a:pt x="93218" y="156210"/>
                </a:lnTo>
                <a:lnTo>
                  <a:pt x="97955" y="153670"/>
                </a:lnTo>
                <a:lnTo>
                  <a:pt x="102577" y="149860"/>
                </a:lnTo>
                <a:lnTo>
                  <a:pt x="108458" y="148590"/>
                </a:lnTo>
                <a:lnTo>
                  <a:pt x="107823" y="147320"/>
                </a:lnTo>
                <a:lnTo>
                  <a:pt x="106553" y="144780"/>
                </a:lnTo>
                <a:lnTo>
                  <a:pt x="108077" y="143510"/>
                </a:lnTo>
                <a:lnTo>
                  <a:pt x="109220" y="146050"/>
                </a:lnTo>
                <a:lnTo>
                  <a:pt x="110363" y="146050"/>
                </a:lnTo>
                <a:lnTo>
                  <a:pt x="121907" y="138430"/>
                </a:lnTo>
                <a:lnTo>
                  <a:pt x="125183" y="135890"/>
                </a:lnTo>
                <a:lnTo>
                  <a:pt x="133388" y="129540"/>
                </a:lnTo>
                <a:lnTo>
                  <a:pt x="145237" y="121920"/>
                </a:lnTo>
                <a:lnTo>
                  <a:pt x="157861" y="118110"/>
                </a:lnTo>
                <a:lnTo>
                  <a:pt x="160274" y="119380"/>
                </a:lnTo>
                <a:lnTo>
                  <a:pt x="161544" y="118110"/>
                </a:lnTo>
                <a:lnTo>
                  <a:pt x="162814" y="116840"/>
                </a:lnTo>
                <a:lnTo>
                  <a:pt x="164084" y="115570"/>
                </a:lnTo>
                <a:lnTo>
                  <a:pt x="166370" y="118110"/>
                </a:lnTo>
                <a:lnTo>
                  <a:pt x="167259" y="115570"/>
                </a:lnTo>
                <a:lnTo>
                  <a:pt x="168148" y="113030"/>
                </a:lnTo>
                <a:lnTo>
                  <a:pt x="169037" y="110490"/>
                </a:lnTo>
                <a:lnTo>
                  <a:pt x="171640" y="109220"/>
                </a:lnTo>
                <a:lnTo>
                  <a:pt x="174244" y="107950"/>
                </a:lnTo>
                <a:lnTo>
                  <a:pt x="179705" y="105410"/>
                </a:lnTo>
                <a:lnTo>
                  <a:pt x="179578" y="106680"/>
                </a:lnTo>
                <a:lnTo>
                  <a:pt x="180594" y="105410"/>
                </a:lnTo>
                <a:lnTo>
                  <a:pt x="181610" y="104140"/>
                </a:lnTo>
                <a:lnTo>
                  <a:pt x="181991" y="104140"/>
                </a:lnTo>
                <a:lnTo>
                  <a:pt x="182245" y="105410"/>
                </a:lnTo>
                <a:lnTo>
                  <a:pt x="182524" y="104140"/>
                </a:lnTo>
                <a:lnTo>
                  <a:pt x="183388" y="100330"/>
                </a:lnTo>
                <a:lnTo>
                  <a:pt x="189103" y="101600"/>
                </a:lnTo>
                <a:lnTo>
                  <a:pt x="192786" y="101600"/>
                </a:lnTo>
                <a:lnTo>
                  <a:pt x="192659" y="102870"/>
                </a:lnTo>
                <a:lnTo>
                  <a:pt x="197256" y="100330"/>
                </a:lnTo>
                <a:lnTo>
                  <a:pt x="206463" y="95250"/>
                </a:lnTo>
                <a:lnTo>
                  <a:pt x="208661" y="93980"/>
                </a:lnTo>
                <a:lnTo>
                  <a:pt x="210858" y="92710"/>
                </a:lnTo>
                <a:lnTo>
                  <a:pt x="219646" y="87630"/>
                </a:lnTo>
                <a:lnTo>
                  <a:pt x="224155" y="85090"/>
                </a:lnTo>
                <a:lnTo>
                  <a:pt x="233197" y="80010"/>
                </a:lnTo>
                <a:lnTo>
                  <a:pt x="243166" y="77470"/>
                </a:lnTo>
                <a:lnTo>
                  <a:pt x="248158" y="76200"/>
                </a:lnTo>
                <a:lnTo>
                  <a:pt x="253873" y="77470"/>
                </a:lnTo>
                <a:lnTo>
                  <a:pt x="256222" y="76200"/>
                </a:lnTo>
                <a:lnTo>
                  <a:pt x="258572" y="74930"/>
                </a:lnTo>
                <a:lnTo>
                  <a:pt x="263017" y="72390"/>
                </a:lnTo>
                <a:lnTo>
                  <a:pt x="267716" y="68580"/>
                </a:lnTo>
                <a:lnTo>
                  <a:pt x="272542" y="66040"/>
                </a:lnTo>
                <a:lnTo>
                  <a:pt x="278765" y="67310"/>
                </a:lnTo>
                <a:lnTo>
                  <a:pt x="280733" y="66040"/>
                </a:lnTo>
                <a:lnTo>
                  <a:pt x="282702" y="64770"/>
                </a:lnTo>
                <a:lnTo>
                  <a:pt x="285191" y="63500"/>
                </a:lnTo>
                <a:lnTo>
                  <a:pt x="287667" y="62230"/>
                </a:lnTo>
                <a:lnTo>
                  <a:pt x="295122" y="58420"/>
                </a:lnTo>
                <a:lnTo>
                  <a:pt x="297599" y="57150"/>
                </a:lnTo>
                <a:lnTo>
                  <a:pt x="298945" y="55880"/>
                </a:lnTo>
                <a:lnTo>
                  <a:pt x="301625" y="53340"/>
                </a:lnTo>
                <a:lnTo>
                  <a:pt x="297688" y="50800"/>
                </a:lnTo>
                <a:lnTo>
                  <a:pt x="301371" y="48260"/>
                </a:lnTo>
                <a:lnTo>
                  <a:pt x="303212" y="46990"/>
                </a:lnTo>
                <a:lnTo>
                  <a:pt x="305054" y="45720"/>
                </a:lnTo>
                <a:lnTo>
                  <a:pt x="310261" y="48260"/>
                </a:lnTo>
                <a:lnTo>
                  <a:pt x="315849" y="43180"/>
                </a:lnTo>
                <a:lnTo>
                  <a:pt x="315976" y="44450"/>
                </a:lnTo>
                <a:lnTo>
                  <a:pt x="316572" y="43180"/>
                </a:lnTo>
                <a:lnTo>
                  <a:pt x="317652" y="40640"/>
                </a:lnTo>
                <a:lnTo>
                  <a:pt x="321259" y="39370"/>
                </a:lnTo>
                <a:lnTo>
                  <a:pt x="329438" y="43180"/>
                </a:lnTo>
                <a:lnTo>
                  <a:pt x="329692" y="44450"/>
                </a:lnTo>
                <a:lnTo>
                  <a:pt x="330034" y="43586"/>
                </a:lnTo>
                <a:lnTo>
                  <a:pt x="328295" y="41910"/>
                </a:lnTo>
                <a:lnTo>
                  <a:pt x="329057" y="40640"/>
                </a:lnTo>
                <a:lnTo>
                  <a:pt x="329120" y="39370"/>
                </a:lnTo>
                <a:lnTo>
                  <a:pt x="329184" y="38100"/>
                </a:lnTo>
                <a:lnTo>
                  <a:pt x="330708" y="36830"/>
                </a:lnTo>
                <a:lnTo>
                  <a:pt x="331724" y="39370"/>
                </a:lnTo>
                <a:lnTo>
                  <a:pt x="335026" y="36830"/>
                </a:lnTo>
                <a:lnTo>
                  <a:pt x="337185" y="40640"/>
                </a:lnTo>
                <a:lnTo>
                  <a:pt x="337693" y="38100"/>
                </a:lnTo>
                <a:lnTo>
                  <a:pt x="335280" y="31750"/>
                </a:lnTo>
                <a:lnTo>
                  <a:pt x="339471" y="34290"/>
                </a:lnTo>
                <a:lnTo>
                  <a:pt x="337769" y="31750"/>
                </a:lnTo>
                <a:lnTo>
                  <a:pt x="336931" y="30480"/>
                </a:lnTo>
                <a:lnTo>
                  <a:pt x="340360" y="31750"/>
                </a:lnTo>
                <a:lnTo>
                  <a:pt x="340042" y="31064"/>
                </a:lnTo>
                <a:lnTo>
                  <a:pt x="340741" y="31750"/>
                </a:lnTo>
                <a:lnTo>
                  <a:pt x="342265" y="30480"/>
                </a:lnTo>
                <a:lnTo>
                  <a:pt x="343979" y="29210"/>
                </a:lnTo>
                <a:lnTo>
                  <a:pt x="345694" y="2794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9762997" y="4914865"/>
            <a:ext cx="847" cy="847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762" y="1143"/>
                </a:lnTo>
                <a:lnTo>
                  <a:pt x="762" y="749"/>
                </a:lnTo>
                <a:lnTo>
                  <a:pt x="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9633966" y="5216355"/>
            <a:ext cx="1270" cy="847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0"/>
                </a:moveTo>
                <a:lnTo>
                  <a:pt x="508" y="952"/>
                </a:lnTo>
                <a:lnTo>
                  <a:pt x="1016" y="698"/>
                </a:lnTo>
                <a:lnTo>
                  <a:pt x="1524" y="406"/>
                </a:lnTo>
                <a:lnTo>
                  <a:pt x="1651" y="50"/>
                </a:lnTo>
                <a:lnTo>
                  <a:pt x="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9766893" y="4908186"/>
            <a:ext cx="2117" cy="1270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762" y="0"/>
                </a:moveTo>
                <a:lnTo>
                  <a:pt x="381" y="342"/>
                </a:lnTo>
                <a:lnTo>
                  <a:pt x="0" y="749"/>
                </a:lnTo>
                <a:lnTo>
                  <a:pt x="381" y="749"/>
                </a:lnTo>
                <a:lnTo>
                  <a:pt x="1524" y="1143"/>
                </a:lnTo>
                <a:lnTo>
                  <a:pt x="1905" y="1536"/>
                </a:lnTo>
                <a:lnTo>
                  <a:pt x="2667" y="1143"/>
                </a:lnTo>
                <a:lnTo>
                  <a:pt x="1905" y="749"/>
                </a:lnTo>
                <a:lnTo>
                  <a:pt x="762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9655303" y="5223273"/>
            <a:ext cx="423" cy="847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1244"/>
                </a:moveTo>
                <a:lnTo>
                  <a:pt x="127" y="0"/>
                </a:lnTo>
                <a:lnTo>
                  <a:pt x="0" y="393"/>
                </a:lnTo>
                <a:lnTo>
                  <a:pt x="0" y="736"/>
                </a:lnTo>
                <a:lnTo>
                  <a:pt x="254" y="1244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4942781" y="4917745"/>
            <a:ext cx="1270" cy="423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143" y="0"/>
                </a:moveTo>
                <a:lnTo>
                  <a:pt x="0" y="203"/>
                </a:lnTo>
                <a:lnTo>
                  <a:pt x="1587" y="292"/>
                </a:lnTo>
                <a:lnTo>
                  <a:pt x="1143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4481280" y="5017558"/>
            <a:ext cx="2117" cy="1270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1346" y="889"/>
                </a:lnTo>
                <a:lnTo>
                  <a:pt x="1892" y="1587"/>
                </a:lnTo>
                <a:lnTo>
                  <a:pt x="2235" y="1536"/>
                </a:lnTo>
                <a:lnTo>
                  <a:pt x="2628" y="1435"/>
                </a:lnTo>
                <a:lnTo>
                  <a:pt x="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4357556" y="485722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36" y="393"/>
                </a:moveTo>
                <a:lnTo>
                  <a:pt x="342" y="393"/>
                </a:lnTo>
                <a:lnTo>
                  <a:pt x="0" y="787"/>
                </a:lnTo>
                <a:lnTo>
                  <a:pt x="0" y="0"/>
                </a:lnTo>
                <a:lnTo>
                  <a:pt x="736" y="393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4653788" y="4982701"/>
            <a:ext cx="1693" cy="423"/>
          </a:xfrm>
          <a:custGeom>
            <a:avLst/>
            <a:gdLst/>
            <a:ahLst/>
            <a:cxnLst/>
            <a:rect l="l" t="t" r="r" b="b"/>
            <a:pathLst>
              <a:path w="2540" h="634">
                <a:moveTo>
                  <a:pt x="1536" y="0"/>
                </a:moveTo>
                <a:lnTo>
                  <a:pt x="1143" y="101"/>
                </a:lnTo>
                <a:lnTo>
                  <a:pt x="0" y="292"/>
                </a:lnTo>
                <a:lnTo>
                  <a:pt x="850" y="546"/>
                </a:lnTo>
                <a:lnTo>
                  <a:pt x="1638" y="393"/>
                </a:lnTo>
                <a:lnTo>
                  <a:pt x="1981" y="292"/>
                </a:lnTo>
                <a:lnTo>
                  <a:pt x="1536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5079111" y="4891981"/>
            <a:ext cx="847" cy="423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85" y="0"/>
                </a:moveTo>
                <a:lnTo>
                  <a:pt x="292" y="50"/>
                </a:lnTo>
                <a:lnTo>
                  <a:pt x="0" y="495"/>
                </a:lnTo>
                <a:lnTo>
                  <a:pt x="68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5037109" y="4839225"/>
            <a:ext cx="5503" cy="1693"/>
          </a:xfrm>
          <a:custGeom>
            <a:avLst/>
            <a:gdLst/>
            <a:ahLst/>
            <a:cxnLst/>
            <a:rect l="l" t="t" r="r" b="b"/>
            <a:pathLst>
              <a:path w="8254" h="2540">
                <a:moveTo>
                  <a:pt x="3911" y="749"/>
                </a:moveTo>
                <a:lnTo>
                  <a:pt x="0" y="749"/>
                </a:lnTo>
                <a:lnTo>
                  <a:pt x="0" y="1943"/>
                </a:lnTo>
                <a:lnTo>
                  <a:pt x="2717" y="2336"/>
                </a:lnTo>
                <a:lnTo>
                  <a:pt x="5448" y="2336"/>
                </a:lnTo>
                <a:lnTo>
                  <a:pt x="8178" y="1143"/>
                </a:lnTo>
                <a:lnTo>
                  <a:pt x="6985" y="1143"/>
                </a:lnTo>
                <a:lnTo>
                  <a:pt x="3911" y="749"/>
                </a:lnTo>
                <a:close/>
              </a:path>
              <a:path w="8254" h="2540">
                <a:moveTo>
                  <a:pt x="6248" y="0"/>
                </a:moveTo>
                <a:lnTo>
                  <a:pt x="3911" y="749"/>
                </a:lnTo>
                <a:lnTo>
                  <a:pt x="5054" y="749"/>
                </a:lnTo>
                <a:lnTo>
                  <a:pt x="6248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5330893" y="4857191"/>
            <a:ext cx="1270" cy="847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282" y="685"/>
                </a:moveTo>
                <a:lnTo>
                  <a:pt x="0" y="139"/>
                </a:lnTo>
                <a:lnTo>
                  <a:pt x="787" y="0"/>
                </a:lnTo>
                <a:lnTo>
                  <a:pt x="1231" y="292"/>
                </a:lnTo>
                <a:lnTo>
                  <a:pt x="1282" y="685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4655642" y="5022292"/>
            <a:ext cx="847" cy="423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49" y="0"/>
                </a:moveTo>
                <a:lnTo>
                  <a:pt x="0" y="139"/>
                </a:lnTo>
                <a:lnTo>
                  <a:pt x="444" y="444"/>
                </a:lnTo>
                <a:lnTo>
                  <a:pt x="1193" y="292"/>
                </a:lnTo>
                <a:lnTo>
                  <a:pt x="749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5256047" y="4844356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393" y="1930"/>
                </a:lnTo>
                <a:lnTo>
                  <a:pt x="787" y="1587"/>
                </a:lnTo>
                <a:lnTo>
                  <a:pt x="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4480653" y="5017161"/>
            <a:ext cx="847" cy="423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444" y="304"/>
                </a:lnTo>
                <a:lnTo>
                  <a:pt x="939" y="596"/>
                </a:lnTo>
                <a:lnTo>
                  <a:pt x="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4342079" y="5057242"/>
            <a:ext cx="423" cy="1270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444" y="0"/>
                </a:moveTo>
                <a:lnTo>
                  <a:pt x="0" y="1638"/>
                </a:lnTo>
                <a:lnTo>
                  <a:pt x="393" y="1600"/>
                </a:lnTo>
                <a:lnTo>
                  <a:pt x="292" y="1193"/>
                </a:lnTo>
                <a:lnTo>
                  <a:pt x="546" y="355"/>
                </a:lnTo>
                <a:lnTo>
                  <a:pt x="44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4242892" y="4735314"/>
            <a:ext cx="1693" cy="1270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930" y="0"/>
                </a:moveTo>
                <a:lnTo>
                  <a:pt x="1193" y="749"/>
                </a:lnTo>
                <a:lnTo>
                  <a:pt x="0" y="1892"/>
                </a:lnTo>
                <a:lnTo>
                  <a:pt x="2324" y="749"/>
                </a:lnTo>
                <a:lnTo>
                  <a:pt x="2324" y="342"/>
                </a:lnTo>
                <a:lnTo>
                  <a:pt x="1930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4137322" y="4855955"/>
            <a:ext cx="1222163" cy="298027"/>
          </a:xfrm>
          <a:custGeom>
            <a:avLst/>
            <a:gdLst/>
            <a:ahLst/>
            <a:cxnLst/>
            <a:rect l="l" t="t" r="r" b="b"/>
            <a:pathLst>
              <a:path w="1833245" h="447040">
                <a:moveTo>
                  <a:pt x="154241" y="311150"/>
                </a:moveTo>
                <a:lnTo>
                  <a:pt x="152946" y="309880"/>
                </a:lnTo>
                <a:lnTo>
                  <a:pt x="151460" y="314960"/>
                </a:lnTo>
                <a:lnTo>
                  <a:pt x="151155" y="317500"/>
                </a:lnTo>
                <a:lnTo>
                  <a:pt x="154241" y="311150"/>
                </a:lnTo>
                <a:close/>
              </a:path>
              <a:path w="1833245" h="447040">
                <a:moveTo>
                  <a:pt x="173088" y="342900"/>
                </a:moveTo>
                <a:lnTo>
                  <a:pt x="172745" y="342900"/>
                </a:lnTo>
                <a:lnTo>
                  <a:pt x="172758" y="343319"/>
                </a:lnTo>
                <a:lnTo>
                  <a:pt x="173088" y="342900"/>
                </a:lnTo>
                <a:close/>
              </a:path>
              <a:path w="1833245" h="447040">
                <a:moveTo>
                  <a:pt x="209359" y="128270"/>
                </a:moveTo>
                <a:lnTo>
                  <a:pt x="208762" y="128270"/>
                </a:lnTo>
                <a:lnTo>
                  <a:pt x="208851" y="129540"/>
                </a:lnTo>
                <a:lnTo>
                  <a:pt x="209308" y="129540"/>
                </a:lnTo>
                <a:lnTo>
                  <a:pt x="209359" y="128270"/>
                </a:lnTo>
                <a:close/>
              </a:path>
              <a:path w="1833245" h="447040">
                <a:moveTo>
                  <a:pt x="209448" y="128270"/>
                </a:moveTo>
                <a:lnTo>
                  <a:pt x="209372" y="128104"/>
                </a:lnTo>
                <a:lnTo>
                  <a:pt x="209359" y="128270"/>
                </a:lnTo>
                <a:close/>
              </a:path>
              <a:path w="1833245" h="447040">
                <a:moveTo>
                  <a:pt x="225920" y="323850"/>
                </a:moveTo>
                <a:lnTo>
                  <a:pt x="219519" y="323850"/>
                </a:lnTo>
                <a:lnTo>
                  <a:pt x="224586" y="324777"/>
                </a:lnTo>
                <a:lnTo>
                  <a:pt x="225920" y="323850"/>
                </a:lnTo>
                <a:close/>
              </a:path>
              <a:path w="1833245" h="447040">
                <a:moveTo>
                  <a:pt x="497382" y="248920"/>
                </a:moveTo>
                <a:lnTo>
                  <a:pt x="489839" y="247650"/>
                </a:lnTo>
                <a:lnTo>
                  <a:pt x="494995" y="248920"/>
                </a:lnTo>
                <a:lnTo>
                  <a:pt x="497382" y="248920"/>
                </a:lnTo>
                <a:close/>
              </a:path>
              <a:path w="1833245" h="447040">
                <a:moveTo>
                  <a:pt x="701484" y="204470"/>
                </a:moveTo>
                <a:lnTo>
                  <a:pt x="694931" y="201930"/>
                </a:lnTo>
                <a:lnTo>
                  <a:pt x="694397" y="204470"/>
                </a:lnTo>
                <a:lnTo>
                  <a:pt x="701484" y="204470"/>
                </a:lnTo>
                <a:close/>
              </a:path>
              <a:path w="1833245" h="447040">
                <a:moveTo>
                  <a:pt x="731939" y="204470"/>
                </a:moveTo>
                <a:lnTo>
                  <a:pt x="720877" y="203200"/>
                </a:lnTo>
                <a:lnTo>
                  <a:pt x="718350" y="198120"/>
                </a:lnTo>
                <a:lnTo>
                  <a:pt x="728611" y="198120"/>
                </a:lnTo>
                <a:lnTo>
                  <a:pt x="711352" y="196850"/>
                </a:lnTo>
                <a:lnTo>
                  <a:pt x="708075" y="198120"/>
                </a:lnTo>
                <a:lnTo>
                  <a:pt x="710907" y="198120"/>
                </a:lnTo>
                <a:lnTo>
                  <a:pt x="710412" y="199390"/>
                </a:lnTo>
                <a:lnTo>
                  <a:pt x="700138" y="199390"/>
                </a:lnTo>
                <a:lnTo>
                  <a:pt x="701484" y="204470"/>
                </a:lnTo>
                <a:lnTo>
                  <a:pt x="731939" y="204470"/>
                </a:lnTo>
                <a:close/>
              </a:path>
              <a:path w="1833245" h="447040">
                <a:moveTo>
                  <a:pt x="914895" y="219710"/>
                </a:moveTo>
                <a:lnTo>
                  <a:pt x="668388" y="219710"/>
                </a:lnTo>
                <a:lnTo>
                  <a:pt x="659853" y="219710"/>
                </a:lnTo>
                <a:lnTo>
                  <a:pt x="659955" y="220980"/>
                </a:lnTo>
                <a:lnTo>
                  <a:pt x="651471" y="224790"/>
                </a:lnTo>
                <a:lnTo>
                  <a:pt x="655091" y="217170"/>
                </a:lnTo>
                <a:lnTo>
                  <a:pt x="648449" y="220980"/>
                </a:lnTo>
                <a:lnTo>
                  <a:pt x="652018" y="223520"/>
                </a:lnTo>
                <a:lnTo>
                  <a:pt x="636422" y="226060"/>
                </a:lnTo>
                <a:lnTo>
                  <a:pt x="622312" y="227330"/>
                </a:lnTo>
                <a:lnTo>
                  <a:pt x="609066" y="229870"/>
                </a:lnTo>
                <a:lnTo>
                  <a:pt x="596112" y="234950"/>
                </a:lnTo>
                <a:lnTo>
                  <a:pt x="596747" y="236220"/>
                </a:lnTo>
                <a:lnTo>
                  <a:pt x="590550" y="238760"/>
                </a:lnTo>
                <a:lnTo>
                  <a:pt x="578650" y="240030"/>
                </a:lnTo>
                <a:lnTo>
                  <a:pt x="575221" y="241300"/>
                </a:lnTo>
                <a:lnTo>
                  <a:pt x="577011" y="240030"/>
                </a:lnTo>
                <a:lnTo>
                  <a:pt x="562127" y="242570"/>
                </a:lnTo>
                <a:lnTo>
                  <a:pt x="562178" y="245110"/>
                </a:lnTo>
                <a:lnTo>
                  <a:pt x="552653" y="245110"/>
                </a:lnTo>
                <a:lnTo>
                  <a:pt x="553389" y="246380"/>
                </a:lnTo>
                <a:lnTo>
                  <a:pt x="539216" y="251460"/>
                </a:lnTo>
                <a:lnTo>
                  <a:pt x="532320" y="252730"/>
                </a:lnTo>
                <a:lnTo>
                  <a:pt x="525665" y="252730"/>
                </a:lnTo>
                <a:lnTo>
                  <a:pt x="527075" y="251460"/>
                </a:lnTo>
                <a:lnTo>
                  <a:pt x="528485" y="250190"/>
                </a:lnTo>
                <a:lnTo>
                  <a:pt x="525805" y="251460"/>
                </a:lnTo>
                <a:lnTo>
                  <a:pt x="522046" y="246380"/>
                </a:lnTo>
                <a:lnTo>
                  <a:pt x="520382" y="245110"/>
                </a:lnTo>
                <a:lnTo>
                  <a:pt x="518718" y="243840"/>
                </a:lnTo>
                <a:lnTo>
                  <a:pt x="510882" y="245110"/>
                </a:lnTo>
                <a:lnTo>
                  <a:pt x="514248" y="240030"/>
                </a:lnTo>
                <a:lnTo>
                  <a:pt x="504088" y="245110"/>
                </a:lnTo>
                <a:lnTo>
                  <a:pt x="507060" y="246380"/>
                </a:lnTo>
                <a:lnTo>
                  <a:pt x="508647" y="246380"/>
                </a:lnTo>
                <a:lnTo>
                  <a:pt x="507111" y="248920"/>
                </a:lnTo>
                <a:lnTo>
                  <a:pt x="497382" y="248920"/>
                </a:lnTo>
                <a:lnTo>
                  <a:pt x="493661" y="255270"/>
                </a:lnTo>
                <a:lnTo>
                  <a:pt x="484187" y="259080"/>
                </a:lnTo>
                <a:lnTo>
                  <a:pt x="471639" y="261620"/>
                </a:lnTo>
                <a:lnTo>
                  <a:pt x="462876" y="261620"/>
                </a:lnTo>
                <a:lnTo>
                  <a:pt x="455422" y="262890"/>
                </a:lnTo>
                <a:lnTo>
                  <a:pt x="446786" y="265430"/>
                </a:lnTo>
                <a:lnTo>
                  <a:pt x="440182" y="273050"/>
                </a:lnTo>
                <a:lnTo>
                  <a:pt x="432790" y="275590"/>
                </a:lnTo>
                <a:lnTo>
                  <a:pt x="430314" y="269240"/>
                </a:lnTo>
                <a:lnTo>
                  <a:pt x="425894" y="271780"/>
                </a:lnTo>
                <a:lnTo>
                  <a:pt x="418744" y="274320"/>
                </a:lnTo>
                <a:lnTo>
                  <a:pt x="417156" y="274320"/>
                </a:lnTo>
                <a:lnTo>
                  <a:pt x="415899" y="273050"/>
                </a:lnTo>
                <a:lnTo>
                  <a:pt x="409829" y="274320"/>
                </a:lnTo>
                <a:lnTo>
                  <a:pt x="409333" y="274320"/>
                </a:lnTo>
                <a:lnTo>
                  <a:pt x="409028" y="275590"/>
                </a:lnTo>
                <a:lnTo>
                  <a:pt x="408635" y="275590"/>
                </a:lnTo>
                <a:lnTo>
                  <a:pt x="402234" y="278130"/>
                </a:lnTo>
                <a:lnTo>
                  <a:pt x="397675" y="278130"/>
                </a:lnTo>
                <a:lnTo>
                  <a:pt x="391718" y="279400"/>
                </a:lnTo>
                <a:lnTo>
                  <a:pt x="381596" y="280670"/>
                </a:lnTo>
                <a:lnTo>
                  <a:pt x="377977" y="275590"/>
                </a:lnTo>
                <a:lnTo>
                  <a:pt x="372618" y="283210"/>
                </a:lnTo>
                <a:lnTo>
                  <a:pt x="368109" y="284480"/>
                </a:lnTo>
                <a:lnTo>
                  <a:pt x="363982" y="281940"/>
                </a:lnTo>
                <a:lnTo>
                  <a:pt x="352831" y="287020"/>
                </a:lnTo>
                <a:lnTo>
                  <a:pt x="339229" y="292100"/>
                </a:lnTo>
                <a:lnTo>
                  <a:pt x="324065" y="297180"/>
                </a:lnTo>
                <a:lnTo>
                  <a:pt x="308279" y="302260"/>
                </a:lnTo>
                <a:lnTo>
                  <a:pt x="307276" y="304800"/>
                </a:lnTo>
                <a:lnTo>
                  <a:pt x="299885" y="306070"/>
                </a:lnTo>
                <a:lnTo>
                  <a:pt x="292595" y="306070"/>
                </a:lnTo>
                <a:lnTo>
                  <a:pt x="295325" y="304800"/>
                </a:lnTo>
                <a:lnTo>
                  <a:pt x="274828" y="311150"/>
                </a:lnTo>
                <a:lnTo>
                  <a:pt x="260769" y="316230"/>
                </a:lnTo>
                <a:lnTo>
                  <a:pt x="246773" y="320040"/>
                </a:lnTo>
                <a:lnTo>
                  <a:pt x="226517" y="325120"/>
                </a:lnTo>
                <a:lnTo>
                  <a:pt x="224586" y="324777"/>
                </a:lnTo>
                <a:lnTo>
                  <a:pt x="218630" y="328930"/>
                </a:lnTo>
                <a:lnTo>
                  <a:pt x="215353" y="330200"/>
                </a:lnTo>
                <a:lnTo>
                  <a:pt x="209448" y="331470"/>
                </a:lnTo>
                <a:lnTo>
                  <a:pt x="194373" y="335280"/>
                </a:lnTo>
                <a:lnTo>
                  <a:pt x="186537" y="336550"/>
                </a:lnTo>
                <a:lnTo>
                  <a:pt x="187223" y="337820"/>
                </a:lnTo>
                <a:lnTo>
                  <a:pt x="201422" y="335280"/>
                </a:lnTo>
                <a:lnTo>
                  <a:pt x="216789" y="331470"/>
                </a:lnTo>
                <a:lnTo>
                  <a:pt x="231343" y="327660"/>
                </a:lnTo>
                <a:lnTo>
                  <a:pt x="243192" y="325120"/>
                </a:lnTo>
                <a:lnTo>
                  <a:pt x="243776" y="327660"/>
                </a:lnTo>
                <a:lnTo>
                  <a:pt x="230632" y="334010"/>
                </a:lnTo>
                <a:lnTo>
                  <a:pt x="225031" y="331470"/>
                </a:lnTo>
                <a:lnTo>
                  <a:pt x="213372" y="336550"/>
                </a:lnTo>
                <a:lnTo>
                  <a:pt x="203733" y="339090"/>
                </a:lnTo>
                <a:lnTo>
                  <a:pt x="195199" y="341630"/>
                </a:lnTo>
                <a:lnTo>
                  <a:pt x="186931" y="342900"/>
                </a:lnTo>
                <a:lnTo>
                  <a:pt x="182816" y="344170"/>
                </a:lnTo>
                <a:lnTo>
                  <a:pt x="179387" y="345440"/>
                </a:lnTo>
                <a:lnTo>
                  <a:pt x="174675" y="345440"/>
                </a:lnTo>
                <a:lnTo>
                  <a:pt x="174625" y="344170"/>
                </a:lnTo>
                <a:lnTo>
                  <a:pt x="174231" y="345440"/>
                </a:lnTo>
                <a:lnTo>
                  <a:pt x="173469" y="344360"/>
                </a:lnTo>
                <a:lnTo>
                  <a:pt x="174193" y="344208"/>
                </a:lnTo>
                <a:lnTo>
                  <a:pt x="187172" y="341718"/>
                </a:lnTo>
                <a:lnTo>
                  <a:pt x="185991" y="339585"/>
                </a:lnTo>
                <a:lnTo>
                  <a:pt x="181864" y="340779"/>
                </a:lnTo>
                <a:lnTo>
                  <a:pt x="178447" y="341426"/>
                </a:lnTo>
                <a:lnTo>
                  <a:pt x="175475" y="342417"/>
                </a:lnTo>
                <a:lnTo>
                  <a:pt x="174777" y="342912"/>
                </a:lnTo>
                <a:lnTo>
                  <a:pt x="173634" y="343166"/>
                </a:lnTo>
                <a:lnTo>
                  <a:pt x="173240" y="343204"/>
                </a:lnTo>
                <a:lnTo>
                  <a:pt x="172885" y="343306"/>
                </a:lnTo>
                <a:lnTo>
                  <a:pt x="172758" y="343331"/>
                </a:lnTo>
                <a:lnTo>
                  <a:pt x="172491" y="343357"/>
                </a:lnTo>
                <a:lnTo>
                  <a:pt x="172199" y="343801"/>
                </a:lnTo>
                <a:lnTo>
                  <a:pt x="171805" y="343903"/>
                </a:lnTo>
                <a:lnTo>
                  <a:pt x="171843" y="344258"/>
                </a:lnTo>
                <a:lnTo>
                  <a:pt x="172034" y="344246"/>
                </a:lnTo>
                <a:lnTo>
                  <a:pt x="171107" y="345440"/>
                </a:lnTo>
                <a:lnTo>
                  <a:pt x="168973" y="346710"/>
                </a:lnTo>
                <a:lnTo>
                  <a:pt x="166890" y="347980"/>
                </a:lnTo>
                <a:lnTo>
                  <a:pt x="164363" y="349250"/>
                </a:lnTo>
                <a:lnTo>
                  <a:pt x="161925" y="350520"/>
                </a:lnTo>
                <a:lnTo>
                  <a:pt x="157962" y="353060"/>
                </a:lnTo>
                <a:lnTo>
                  <a:pt x="165150" y="350520"/>
                </a:lnTo>
                <a:lnTo>
                  <a:pt x="163461" y="351790"/>
                </a:lnTo>
                <a:lnTo>
                  <a:pt x="160985" y="354330"/>
                </a:lnTo>
                <a:lnTo>
                  <a:pt x="158559" y="355600"/>
                </a:lnTo>
                <a:lnTo>
                  <a:pt x="156070" y="356870"/>
                </a:lnTo>
                <a:lnTo>
                  <a:pt x="152107" y="359410"/>
                </a:lnTo>
                <a:lnTo>
                  <a:pt x="152895" y="356870"/>
                </a:lnTo>
                <a:lnTo>
                  <a:pt x="152298" y="355600"/>
                </a:lnTo>
                <a:lnTo>
                  <a:pt x="149479" y="355600"/>
                </a:lnTo>
                <a:lnTo>
                  <a:pt x="147637" y="356870"/>
                </a:lnTo>
                <a:lnTo>
                  <a:pt x="139001" y="360680"/>
                </a:lnTo>
                <a:lnTo>
                  <a:pt x="136474" y="361950"/>
                </a:lnTo>
                <a:lnTo>
                  <a:pt x="134442" y="364490"/>
                </a:lnTo>
                <a:lnTo>
                  <a:pt x="131914" y="365760"/>
                </a:lnTo>
                <a:lnTo>
                  <a:pt x="129476" y="367030"/>
                </a:lnTo>
                <a:lnTo>
                  <a:pt x="131025" y="364490"/>
                </a:lnTo>
                <a:lnTo>
                  <a:pt x="126212" y="365760"/>
                </a:lnTo>
                <a:lnTo>
                  <a:pt x="119265" y="369570"/>
                </a:lnTo>
                <a:lnTo>
                  <a:pt x="100037" y="377190"/>
                </a:lnTo>
                <a:lnTo>
                  <a:pt x="94411" y="379730"/>
                </a:lnTo>
                <a:lnTo>
                  <a:pt x="102997" y="374650"/>
                </a:lnTo>
                <a:lnTo>
                  <a:pt x="110782" y="370840"/>
                </a:lnTo>
                <a:lnTo>
                  <a:pt x="118567" y="365760"/>
                </a:lnTo>
                <a:lnTo>
                  <a:pt x="125222" y="361950"/>
                </a:lnTo>
                <a:lnTo>
                  <a:pt x="122936" y="361950"/>
                </a:lnTo>
                <a:lnTo>
                  <a:pt x="121094" y="363220"/>
                </a:lnTo>
                <a:lnTo>
                  <a:pt x="116979" y="363220"/>
                </a:lnTo>
                <a:lnTo>
                  <a:pt x="113106" y="365760"/>
                </a:lnTo>
                <a:lnTo>
                  <a:pt x="114071" y="364490"/>
                </a:lnTo>
                <a:lnTo>
                  <a:pt x="115049" y="363220"/>
                </a:lnTo>
                <a:lnTo>
                  <a:pt x="117132" y="360680"/>
                </a:lnTo>
                <a:lnTo>
                  <a:pt x="119862" y="355600"/>
                </a:lnTo>
                <a:lnTo>
                  <a:pt x="121145" y="354330"/>
                </a:lnTo>
                <a:lnTo>
                  <a:pt x="123723" y="351790"/>
                </a:lnTo>
                <a:lnTo>
                  <a:pt x="122936" y="351790"/>
                </a:lnTo>
                <a:lnTo>
                  <a:pt x="120256" y="354330"/>
                </a:lnTo>
                <a:lnTo>
                  <a:pt x="119951" y="353060"/>
                </a:lnTo>
                <a:lnTo>
                  <a:pt x="125260" y="346710"/>
                </a:lnTo>
                <a:lnTo>
                  <a:pt x="124218" y="345440"/>
                </a:lnTo>
                <a:lnTo>
                  <a:pt x="127203" y="342900"/>
                </a:lnTo>
                <a:lnTo>
                  <a:pt x="129336" y="341630"/>
                </a:lnTo>
                <a:lnTo>
                  <a:pt x="131965" y="340360"/>
                </a:lnTo>
                <a:lnTo>
                  <a:pt x="134442" y="339090"/>
                </a:lnTo>
                <a:lnTo>
                  <a:pt x="137414" y="339090"/>
                </a:lnTo>
                <a:lnTo>
                  <a:pt x="140347" y="337820"/>
                </a:lnTo>
                <a:lnTo>
                  <a:pt x="138912" y="337820"/>
                </a:lnTo>
                <a:lnTo>
                  <a:pt x="142875" y="336550"/>
                </a:lnTo>
                <a:lnTo>
                  <a:pt x="142722" y="332740"/>
                </a:lnTo>
                <a:lnTo>
                  <a:pt x="143764" y="328930"/>
                </a:lnTo>
                <a:lnTo>
                  <a:pt x="144068" y="326390"/>
                </a:lnTo>
                <a:lnTo>
                  <a:pt x="145110" y="322580"/>
                </a:lnTo>
                <a:lnTo>
                  <a:pt x="145707" y="320040"/>
                </a:lnTo>
                <a:lnTo>
                  <a:pt x="146050" y="320040"/>
                </a:lnTo>
                <a:lnTo>
                  <a:pt x="145948" y="318770"/>
                </a:lnTo>
                <a:lnTo>
                  <a:pt x="146596" y="318770"/>
                </a:lnTo>
                <a:lnTo>
                  <a:pt x="146799" y="317500"/>
                </a:lnTo>
                <a:lnTo>
                  <a:pt x="147142" y="317500"/>
                </a:lnTo>
                <a:lnTo>
                  <a:pt x="147739" y="316230"/>
                </a:lnTo>
                <a:lnTo>
                  <a:pt x="147891" y="314960"/>
                </a:lnTo>
                <a:lnTo>
                  <a:pt x="148526" y="313690"/>
                </a:lnTo>
                <a:lnTo>
                  <a:pt x="150215" y="311150"/>
                </a:lnTo>
                <a:lnTo>
                  <a:pt x="151206" y="309880"/>
                </a:lnTo>
                <a:lnTo>
                  <a:pt x="150571" y="312420"/>
                </a:lnTo>
                <a:lnTo>
                  <a:pt x="151015" y="316230"/>
                </a:lnTo>
                <a:lnTo>
                  <a:pt x="152400" y="309880"/>
                </a:lnTo>
                <a:lnTo>
                  <a:pt x="152946" y="309880"/>
                </a:lnTo>
                <a:lnTo>
                  <a:pt x="158559" y="294640"/>
                </a:lnTo>
                <a:lnTo>
                  <a:pt x="171704" y="267970"/>
                </a:lnTo>
                <a:lnTo>
                  <a:pt x="173558" y="264160"/>
                </a:lnTo>
                <a:lnTo>
                  <a:pt x="174180" y="262890"/>
                </a:lnTo>
                <a:lnTo>
                  <a:pt x="173888" y="261620"/>
                </a:lnTo>
                <a:lnTo>
                  <a:pt x="174523" y="256540"/>
                </a:lnTo>
                <a:lnTo>
                  <a:pt x="170802" y="264160"/>
                </a:lnTo>
                <a:lnTo>
                  <a:pt x="171348" y="260350"/>
                </a:lnTo>
                <a:lnTo>
                  <a:pt x="172250" y="256540"/>
                </a:lnTo>
                <a:lnTo>
                  <a:pt x="172796" y="254000"/>
                </a:lnTo>
                <a:lnTo>
                  <a:pt x="173685" y="250190"/>
                </a:lnTo>
                <a:lnTo>
                  <a:pt x="174701" y="248920"/>
                </a:lnTo>
                <a:lnTo>
                  <a:pt x="175006" y="251460"/>
                </a:lnTo>
                <a:lnTo>
                  <a:pt x="175564" y="252730"/>
                </a:lnTo>
                <a:lnTo>
                  <a:pt x="177406" y="248920"/>
                </a:lnTo>
                <a:lnTo>
                  <a:pt x="177736" y="243840"/>
                </a:lnTo>
                <a:lnTo>
                  <a:pt x="176898" y="242570"/>
                </a:lnTo>
                <a:lnTo>
                  <a:pt x="176961" y="238760"/>
                </a:lnTo>
                <a:lnTo>
                  <a:pt x="177825" y="236220"/>
                </a:lnTo>
                <a:lnTo>
                  <a:pt x="179984" y="229870"/>
                </a:lnTo>
                <a:lnTo>
                  <a:pt x="183146" y="220980"/>
                </a:lnTo>
                <a:lnTo>
                  <a:pt x="195910" y="179070"/>
                </a:lnTo>
                <a:lnTo>
                  <a:pt x="196926" y="172720"/>
                </a:lnTo>
                <a:lnTo>
                  <a:pt x="197345" y="170180"/>
                </a:lnTo>
                <a:lnTo>
                  <a:pt x="198869" y="161290"/>
                </a:lnTo>
                <a:lnTo>
                  <a:pt x="200520" y="153670"/>
                </a:lnTo>
                <a:lnTo>
                  <a:pt x="202387" y="147320"/>
                </a:lnTo>
                <a:lnTo>
                  <a:pt x="204546" y="143510"/>
                </a:lnTo>
                <a:lnTo>
                  <a:pt x="202412" y="142240"/>
                </a:lnTo>
                <a:lnTo>
                  <a:pt x="203403" y="139700"/>
                </a:lnTo>
                <a:lnTo>
                  <a:pt x="204939" y="133350"/>
                </a:lnTo>
                <a:lnTo>
                  <a:pt x="206629" y="129540"/>
                </a:lnTo>
                <a:lnTo>
                  <a:pt x="206324" y="130810"/>
                </a:lnTo>
                <a:lnTo>
                  <a:pt x="206667" y="129540"/>
                </a:lnTo>
                <a:lnTo>
                  <a:pt x="207022" y="128270"/>
                </a:lnTo>
                <a:lnTo>
                  <a:pt x="208610" y="128270"/>
                </a:lnTo>
                <a:lnTo>
                  <a:pt x="208902" y="127000"/>
                </a:lnTo>
                <a:lnTo>
                  <a:pt x="209372" y="128104"/>
                </a:lnTo>
                <a:lnTo>
                  <a:pt x="209423" y="127000"/>
                </a:lnTo>
                <a:lnTo>
                  <a:pt x="209550" y="124460"/>
                </a:lnTo>
                <a:lnTo>
                  <a:pt x="207073" y="124460"/>
                </a:lnTo>
                <a:lnTo>
                  <a:pt x="208813" y="114300"/>
                </a:lnTo>
                <a:lnTo>
                  <a:pt x="210248" y="114300"/>
                </a:lnTo>
                <a:lnTo>
                  <a:pt x="210134" y="111760"/>
                </a:lnTo>
                <a:lnTo>
                  <a:pt x="210121" y="106680"/>
                </a:lnTo>
                <a:lnTo>
                  <a:pt x="209651" y="107950"/>
                </a:lnTo>
                <a:lnTo>
                  <a:pt x="207962" y="114300"/>
                </a:lnTo>
                <a:lnTo>
                  <a:pt x="207860" y="110490"/>
                </a:lnTo>
                <a:lnTo>
                  <a:pt x="207822" y="104140"/>
                </a:lnTo>
                <a:lnTo>
                  <a:pt x="207949" y="96520"/>
                </a:lnTo>
                <a:lnTo>
                  <a:pt x="208280" y="83820"/>
                </a:lnTo>
                <a:lnTo>
                  <a:pt x="208305" y="68580"/>
                </a:lnTo>
                <a:lnTo>
                  <a:pt x="209003" y="58420"/>
                </a:lnTo>
                <a:lnTo>
                  <a:pt x="205892" y="63500"/>
                </a:lnTo>
                <a:lnTo>
                  <a:pt x="198539" y="83820"/>
                </a:lnTo>
                <a:lnTo>
                  <a:pt x="195414" y="92710"/>
                </a:lnTo>
                <a:lnTo>
                  <a:pt x="195313" y="93980"/>
                </a:lnTo>
                <a:lnTo>
                  <a:pt x="195757" y="96520"/>
                </a:lnTo>
                <a:lnTo>
                  <a:pt x="196011" y="97790"/>
                </a:lnTo>
                <a:lnTo>
                  <a:pt x="194716" y="97790"/>
                </a:lnTo>
                <a:lnTo>
                  <a:pt x="193078" y="101600"/>
                </a:lnTo>
                <a:lnTo>
                  <a:pt x="191262" y="104140"/>
                </a:lnTo>
                <a:lnTo>
                  <a:pt x="189458" y="102870"/>
                </a:lnTo>
                <a:lnTo>
                  <a:pt x="187464" y="113030"/>
                </a:lnTo>
                <a:lnTo>
                  <a:pt x="184696" y="116840"/>
                </a:lnTo>
                <a:lnTo>
                  <a:pt x="181610" y="119380"/>
                </a:lnTo>
                <a:lnTo>
                  <a:pt x="178650" y="121920"/>
                </a:lnTo>
                <a:lnTo>
                  <a:pt x="179285" y="129540"/>
                </a:lnTo>
                <a:lnTo>
                  <a:pt x="177203" y="134620"/>
                </a:lnTo>
                <a:lnTo>
                  <a:pt x="173634" y="144780"/>
                </a:lnTo>
                <a:lnTo>
                  <a:pt x="171450" y="149860"/>
                </a:lnTo>
                <a:lnTo>
                  <a:pt x="171894" y="151130"/>
                </a:lnTo>
                <a:lnTo>
                  <a:pt x="172491" y="152400"/>
                </a:lnTo>
                <a:lnTo>
                  <a:pt x="172491" y="153670"/>
                </a:lnTo>
                <a:lnTo>
                  <a:pt x="169316" y="161290"/>
                </a:lnTo>
                <a:lnTo>
                  <a:pt x="165150" y="166370"/>
                </a:lnTo>
                <a:lnTo>
                  <a:pt x="161531" y="172720"/>
                </a:lnTo>
                <a:lnTo>
                  <a:pt x="162179" y="170180"/>
                </a:lnTo>
                <a:lnTo>
                  <a:pt x="162915" y="161290"/>
                </a:lnTo>
                <a:lnTo>
                  <a:pt x="162229" y="166370"/>
                </a:lnTo>
                <a:lnTo>
                  <a:pt x="161378" y="166370"/>
                </a:lnTo>
                <a:lnTo>
                  <a:pt x="160591" y="167640"/>
                </a:lnTo>
                <a:lnTo>
                  <a:pt x="161036" y="167640"/>
                </a:lnTo>
                <a:lnTo>
                  <a:pt x="158889" y="179070"/>
                </a:lnTo>
                <a:lnTo>
                  <a:pt x="146405" y="220980"/>
                </a:lnTo>
                <a:lnTo>
                  <a:pt x="139458" y="234950"/>
                </a:lnTo>
                <a:lnTo>
                  <a:pt x="136080" y="234950"/>
                </a:lnTo>
                <a:lnTo>
                  <a:pt x="135483" y="238760"/>
                </a:lnTo>
                <a:lnTo>
                  <a:pt x="137172" y="236220"/>
                </a:lnTo>
                <a:lnTo>
                  <a:pt x="130187" y="248920"/>
                </a:lnTo>
                <a:lnTo>
                  <a:pt x="124079" y="261620"/>
                </a:lnTo>
                <a:lnTo>
                  <a:pt x="112966" y="283210"/>
                </a:lnTo>
                <a:lnTo>
                  <a:pt x="110972" y="287020"/>
                </a:lnTo>
                <a:lnTo>
                  <a:pt x="107251" y="294640"/>
                </a:lnTo>
                <a:lnTo>
                  <a:pt x="105714" y="297180"/>
                </a:lnTo>
                <a:lnTo>
                  <a:pt x="104622" y="299720"/>
                </a:lnTo>
                <a:lnTo>
                  <a:pt x="103136" y="302260"/>
                </a:lnTo>
                <a:lnTo>
                  <a:pt x="101053" y="306070"/>
                </a:lnTo>
                <a:lnTo>
                  <a:pt x="98628" y="309880"/>
                </a:lnTo>
                <a:lnTo>
                  <a:pt x="96596" y="313690"/>
                </a:lnTo>
                <a:lnTo>
                  <a:pt x="89662" y="325120"/>
                </a:lnTo>
                <a:lnTo>
                  <a:pt x="82257" y="337820"/>
                </a:lnTo>
                <a:lnTo>
                  <a:pt x="77965" y="344170"/>
                </a:lnTo>
                <a:lnTo>
                  <a:pt x="73355" y="350520"/>
                </a:lnTo>
                <a:lnTo>
                  <a:pt x="68503" y="358140"/>
                </a:lnTo>
                <a:lnTo>
                  <a:pt x="63500" y="364490"/>
                </a:lnTo>
                <a:lnTo>
                  <a:pt x="65887" y="359410"/>
                </a:lnTo>
                <a:lnTo>
                  <a:pt x="68364" y="353060"/>
                </a:lnTo>
                <a:lnTo>
                  <a:pt x="71094" y="346710"/>
                </a:lnTo>
                <a:lnTo>
                  <a:pt x="73875" y="341630"/>
                </a:lnTo>
                <a:lnTo>
                  <a:pt x="70383" y="345440"/>
                </a:lnTo>
                <a:lnTo>
                  <a:pt x="64833" y="353060"/>
                </a:lnTo>
                <a:lnTo>
                  <a:pt x="57454" y="364490"/>
                </a:lnTo>
                <a:lnTo>
                  <a:pt x="37871" y="392430"/>
                </a:lnTo>
                <a:lnTo>
                  <a:pt x="26098" y="410210"/>
                </a:lnTo>
                <a:lnTo>
                  <a:pt x="0" y="447040"/>
                </a:lnTo>
                <a:lnTo>
                  <a:pt x="28422" y="440690"/>
                </a:lnTo>
                <a:lnTo>
                  <a:pt x="85763" y="425450"/>
                </a:lnTo>
                <a:lnTo>
                  <a:pt x="112217" y="419100"/>
                </a:lnTo>
                <a:lnTo>
                  <a:pt x="155384" y="407670"/>
                </a:lnTo>
                <a:lnTo>
                  <a:pt x="169672" y="402590"/>
                </a:lnTo>
                <a:lnTo>
                  <a:pt x="177749" y="400050"/>
                </a:lnTo>
                <a:lnTo>
                  <a:pt x="188620" y="396240"/>
                </a:lnTo>
                <a:lnTo>
                  <a:pt x="194564" y="394970"/>
                </a:lnTo>
                <a:lnTo>
                  <a:pt x="221856" y="386080"/>
                </a:lnTo>
                <a:lnTo>
                  <a:pt x="229793" y="384810"/>
                </a:lnTo>
                <a:lnTo>
                  <a:pt x="253212" y="379730"/>
                </a:lnTo>
                <a:lnTo>
                  <a:pt x="264972" y="375920"/>
                </a:lnTo>
                <a:lnTo>
                  <a:pt x="305320" y="367030"/>
                </a:lnTo>
                <a:lnTo>
                  <a:pt x="322135" y="363220"/>
                </a:lnTo>
                <a:lnTo>
                  <a:pt x="335140" y="359410"/>
                </a:lnTo>
                <a:lnTo>
                  <a:pt x="343801" y="356870"/>
                </a:lnTo>
                <a:lnTo>
                  <a:pt x="361073" y="350520"/>
                </a:lnTo>
                <a:lnTo>
                  <a:pt x="364528" y="349250"/>
                </a:lnTo>
                <a:lnTo>
                  <a:pt x="378180" y="345440"/>
                </a:lnTo>
                <a:lnTo>
                  <a:pt x="414616" y="335280"/>
                </a:lnTo>
                <a:lnTo>
                  <a:pt x="419595" y="334010"/>
                </a:lnTo>
                <a:lnTo>
                  <a:pt x="464388" y="322580"/>
                </a:lnTo>
                <a:lnTo>
                  <a:pt x="536105" y="306070"/>
                </a:lnTo>
                <a:lnTo>
                  <a:pt x="563689" y="299720"/>
                </a:lnTo>
                <a:lnTo>
                  <a:pt x="613600" y="289560"/>
                </a:lnTo>
                <a:lnTo>
                  <a:pt x="635977" y="284480"/>
                </a:lnTo>
                <a:lnTo>
                  <a:pt x="652754" y="280670"/>
                </a:lnTo>
                <a:lnTo>
                  <a:pt x="714921" y="266700"/>
                </a:lnTo>
                <a:lnTo>
                  <a:pt x="713727" y="266700"/>
                </a:lnTo>
                <a:lnTo>
                  <a:pt x="729830" y="261620"/>
                </a:lnTo>
                <a:lnTo>
                  <a:pt x="746607" y="255270"/>
                </a:lnTo>
                <a:lnTo>
                  <a:pt x="757440" y="252730"/>
                </a:lnTo>
                <a:lnTo>
                  <a:pt x="762863" y="251460"/>
                </a:lnTo>
                <a:lnTo>
                  <a:pt x="777379" y="250190"/>
                </a:lnTo>
                <a:lnTo>
                  <a:pt x="776935" y="250190"/>
                </a:lnTo>
                <a:lnTo>
                  <a:pt x="776884" y="248920"/>
                </a:lnTo>
                <a:lnTo>
                  <a:pt x="777532" y="248920"/>
                </a:lnTo>
                <a:lnTo>
                  <a:pt x="792505" y="246380"/>
                </a:lnTo>
                <a:lnTo>
                  <a:pt x="791273" y="246380"/>
                </a:lnTo>
                <a:lnTo>
                  <a:pt x="810501" y="241300"/>
                </a:lnTo>
                <a:lnTo>
                  <a:pt x="815301" y="240030"/>
                </a:lnTo>
                <a:lnTo>
                  <a:pt x="839736" y="234950"/>
                </a:lnTo>
                <a:lnTo>
                  <a:pt x="889000" y="227330"/>
                </a:lnTo>
                <a:lnTo>
                  <a:pt x="897496" y="224790"/>
                </a:lnTo>
                <a:lnTo>
                  <a:pt x="914895" y="219710"/>
                </a:lnTo>
                <a:close/>
              </a:path>
              <a:path w="1833245" h="447040">
                <a:moveTo>
                  <a:pt x="968057" y="205740"/>
                </a:moveTo>
                <a:lnTo>
                  <a:pt x="694131" y="205740"/>
                </a:lnTo>
                <a:lnTo>
                  <a:pt x="687882" y="205740"/>
                </a:lnTo>
                <a:lnTo>
                  <a:pt x="693191" y="209550"/>
                </a:lnTo>
                <a:lnTo>
                  <a:pt x="682523" y="213360"/>
                </a:lnTo>
                <a:lnTo>
                  <a:pt x="672858" y="215900"/>
                </a:lnTo>
                <a:lnTo>
                  <a:pt x="674344" y="212090"/>
                </a:lnTo>
                <a:lnTo>
                  <a:pt x="669328" y="214630"/>
                </a:lnTo>
                <a:lnTo>
                  <a:pt x="668858" y="217170"/>
                </a:lnTo>
                <a:lnTo>
                  <a:pt x="923594" y="217170"/>
                </a:lnTo>
                <a:lnTo>
                  <a:pt x="928497" y="215900"/>
                </a:lnTo>
                <a:lnTo>
                  <a:pt x="968057" y="205740"/>
                </a:lnTo>
                <a:close/>
              </a:path>
              <a:path w="1833245" h="447040">
                <a:moveTo>
                  <a:pt x="1111986" y="173990"/>
                </a:moveTo>
                <a:lnTo>
                  <a:pt x="831126" y="173990"/>
                </a:lnTo>
                <a:lnTo>
                  <a:pt x="826693" y="173990"/>
                </a:lnTo>
                <a:lnTo>
                  <a:pt x="826897" y="176530"/>
                </a:lnTo>
                <a:lnTo>
                  <a:pt x="794550" y="185420"/>
                </a:lnTo>
                <a:lnTo>
                  <a:pt x="797369" y="185420"/>
                </a:lnTo>
                <a:lnTo>
                  <a:pt x="798271" y="187960"/>
                </a:lnTo>
                <a:lnTo>
                  <a:pt x="791273" y="186690"/>
                </a:lnTo>
                <a:lnTo>
                  <a:pt x="787298" y="189230"/>
                </a:lnTo>
                <a:lnTo>
                  <a:pt x="780059" y="186690"/>
                </a:lnTo>
                <a:lnTo>
                  <a:pt x="783183" y="189230"/>
                </a:lnTo>
                <a:lnTo>
                  <a:pt x="779957" y="191770"/>
                </a:lnTo>
                <a:lnTo>
                  <a:pt x="778624" y="190500"/>
                </a:lnTo>
                <a:lnTo>
                  <a:pt x="776986" y="190500"/>
                </a:lnTo>
                <a:lnTo>
                  <a:pt x="777532" y="191770"/>
                </a:lnTo>
                <a:lnTo>
                  <a:pt x="770331" y="195580"/>
                </a:lnTo>
                <a:lnTo>
                  <a:pt x="761301" y="195580"/>
                </a:lnTo>
                <a:lnTo>
                  <a:pt x="759815" y="191770"/>
                </a:lnTo>
                <a:lnTo>
                  <a:pt x="756894" y="193040"/>
                </a:lnTo>
                <a:lnTo>
                  <a:pt x="758774" y="194310"/>
                </a:lnTo>
                <a:lnTo>
                  <a:pt x="755357" y="195580"/>
                </a:lnTo>
                <a:lnTo>
                  <a:pt x="750646" y="195580"/>
                </a:lnTo>
                <a:lnTo>
                  <a:pt x="753364" y="193040"/>
                </a:lnTo>
                <a:lnTo>
                  <a:pt x="755053" y="191770"/>
                </a:lnTo>
                <a:lnTo>
                  <a:pt x="748512" y="194310"/>
                </a:lnTo>
                <a:lnTo>
                  <a:pt x="748563" y="196850"/>
                </a:lnTo>
                <a:lnTo>
                  <a:pt x="736600" y="198120"/>
                </a:lnTo>
                <a:lnTo>
                  <a:pt x="741857" y="199390"/>
                </a:lnTo>
                <a:lnTo>
                  <a:pt x="734364" y="199390"/>
                </a:lnTo>
                <a:lnTo>
                  <a:pt x="731939" y="204470"/>
                </a:lnTo>
                <a:lnTo>
                  <a:pt x="973010" y="204470"/>
                </a:lnTo>
                <a:lnTo>
                  <a:pt x="982903" y="201930"/>
                </a:lnTo>
                <a:lnTo>
                  <a:pt x="1008748" y="195580"/>
                </a:lnTo>
                <a:lnTo>
                  <a:pt x="1034592" y="189230"/>
                </a:lnTo>
                <a:lnTo>
                  <a:pt x="1041247" y="187960"/>
                </a:lnTo>
                <a:lnTo>
                  <a:pt x="1087856" y="179070"/>
                </a:lnTo>
                <a:lnTo>
                  <a:pt x="1111986" y="173990"/>
                </a:lnTo>
                <a:close/>
              </a:path>
              <a:path w="1833245" h="447040">
                <a:moveTo>
                  <a:pt x="1833067" y="29210"/>
                </a:moveTo>
                <a:lnTo>
                  <a:pt x="1830730" y="27940"/>
                </a:lnTo>
                <a:lnTo>
                  <a:pt x="1827263" y="24130"/>
                </a:lnTo>
                <a:lnTo>
                  <a:pt x="1825383" y="21590"/>
                </a:lnTo>
                <a:lnTo>
                  <a:pt x="1820811" y="19050"/>
                </a:lnTo>
                <a:lnTo>
                  <a:pt x="1818182" y="17780"/>
                </a:lnTo>
                <a:lnTo>
                  <a:pt x="1815858" y="15240"/>
                </a:lnTo>
                <a:lnTo>
                  <a:pt x="1807819" y="11430"/>
                </a:lnTo>
                <a:lnTo>
                  <a:pt x="1802511" y="7620"/>
                </a:lnTo>
                <a:lnTo>
                  <a:pt x="1798485" y="6350"/>
                </a:lnTo>
                <a:lnTo>
                  <a:pt x="1796275" y="5080"/>
                </a:lnTo>
                <a:lnTo>
                  <a:pt x="1794078" y="3810"/>
                </a:lnTo>
                <a:lnTo>
                  <a:pt x="1791449" y="2540"/>
                </a:lnTo>
                <a:lnTo>
                  <a:pt x="1775536" y="2540"/>
                </a:lnTo>
                <a:lnTo>
                  <a:pt x="1767509" y="1270"/>
                </a:lnTo>
                <a:lnTo>
                  <a:pt x="1753997" y="0"/>
                </a:lnTo>
                <a:lnTo>
                  <a:pt x="1738464" y="0"/>
                </a:lnTo>
                <a:lnTo>
                  <a:pt x="1733448" y="1270"/>
                </a:lnTo>
                <a:lnTo>
                  <a:pt x="1728190" y="2540"/>
                </a:lnTo>
                <a:lnTo>
                  <a:pt x="1728089" y="1270"/>
                </a:lnTo>
                <a:lnTo>
                  <a:pt x="1727949" y="5080"/>
                </a:lnTo>
                <a:lnTo>
                  <a:pt x="1718322" y="3810"/>
                </a:lnTo>
                <a:lnTo>
                  <a:pt x="1685925" y="3810"/>
                </a:lnTo>
                <a:lnTo>
                  <a:pt x="1683689" y="7620"/>
                </a:lnTo>
                <a:lnTo>
                  <a:pt x="1672856" y="8890"/>
                </a:lnTo>
                <a:lnTo>
                  <a:pt x="1645399" y="8890"/>
                </a:lnTo>
                <a:lnTo>
                  <a:pt x="1646440" y="10160"/>
                </a:lnTo>
                <a:lnTo>
                  <a:pt x="1637779" y="13970"/>
                </a:lnTo>
                <a:lnTo>
                  <a:pt x="1630210" y="15240"/>
                </a:lnTo>
                <a:lnTo>
                  <a:pt x="1625892" y="13970"/>
                </a:lnTo>
                <a:lnTo>
                  <a:pt x="1612201" y="13970"/>
                </a:lnTo>
                <a:lnTo>
                  <a:pt x="1605013" y="15240"/>
                </a:lnTo>
                <a:lnTo>
                  <a:pt x="1597152" y="17780"/>
                </a:lnTo>
                <a:lnTo>
                  <a:pt x="1587728" y="20320"/>
                </a:lnTo>
                <a:lnTo>
                  <a:pt x="1577657" y="21590"/>
                </a:lnTo>
                <a:lnTo>
                  <a:pt x="1567853" y="24130"/>
                </a:lnTo>
                <a:lnTo>
                  <a:pt x="1569885" y="21590"/>
                </a:lnTo>
                <a:lnTo>
                  <a:pt x="1457210" y="44450"/>
                </a:lnTo>
                <a:lnTo>
                  <a:pt x="1423746" y="53340"/>
                </a:lnTo>
                <a:lnTo>
                  <a:pt x="1422006" y="53340"/>
                </a:lnTo>
                <a:lnTo>
                  <a:pt x="1418209" y="52070"/>
                </a:lnTo>
                <a:lnTo>
                  <a:pt x="1421066" y="53340"/>
                </a:lnTo>
                <a:lnTo>
                  <a:pt x="1404785" y="57150"/>
                </a:lnTo>
                <a:lnTo>
                  <a:pt x="1403896" y="57150"/>
                </a:lnTo>
                <a:lnTo>
                  <a:pt x="1396352" y="55880"/>
                </a:lnTo>
                <a:lnTo>
                  <a:pt x="1380680" y="55880"/>
                </a:lnTo>
                <a:lnTo>
                  <a:pt x="1372895" y="59690"/>
                </a:lnTo>
                <a:lnTo>
                  <a:pt x="1370584" y="62230"/>
                </a:lnTo>
                <a:lnTo>
                  <a:pt x="1365859" y="63500"/>
                </a:lnTo>
                <a:lnTo>
                  <a:pt x="1362392" y="63500"/>
                </a:lnTo>
                <a:lnTo>
                  <a:pt x="1363865" y="64770"/>
                </a:lnTo>
                <a:lnTo>
                  <a:pt x="1333093" y="68580"/>
                </a:lnTo>
                <a:lnTo>
                  <a:pt x="1281010" y="81280"/>
                </a:lnTo>
                <a:lnTo>
                  <a:pt x="1248664" y="83820"/>
                </a:lnTo>
                <a:lnTo>
                  <a:pt x="1251839" y="83820"/>
                </a:lnTo>
                <a:lnTo>
                  <a:pt x="1240929" y="87630"/>
                </a:lnTo>
                <a:lnTo>
                  <a:pt x="1243558" y="82550"/>
                </a:lnTo>
                <a:lnTo>
                  <a:pt x="1237195" y="85090"/>
                </a:lnTo>
                <a:lnTo>
                  <a:pt x="1222171" y="87630"/>
                </a:lnTo>
                <a:lnTo>
                  <a:pt x="1219949" y="88900"/>
                </a:lnTo>
                <a:lnTo>
                  <a:pt x="1221536" y="88900"/>
                </a:lnTo>
                <a:lnTo>
                  <a:pt x="1223022" y="92710"/>
                </a:lnTo>
                <a:lnTo>
                  <a:pt x="1210919" y="93980"/>
                </a:lnTo>
                <a:lnTo>
                  <a:pt x="1205458" y="96520"/>
                </a:lnTo>
                <a:lnTo>
                  <a:pt x="1205509" y="93980"/>
                </a:lnTo>
                <a:lnTo>
                  <a:pt x="1206893" y="92710"/>
                </a:lnTo>
                <a:lnTo>
                  <a:pt x="1198562" y="92710"/>
                </a:lnTo>
                <a:lnTo>
                  <a:pt x="1183398" y="97790"/>
                </a:lnTo>
                <a:lnTo>
                  <a:pt x="1154023" y="104140"/>
                </a:lnTo>
                <a:lnTo>
                  <a:pt x="1142301" y="109220"/>
                </a:lnTo>
                <a:lnTo>
                  <a:pt x="1135659" y="106680"/>
                </a:lnTo>
                <a:lnTo>
                  <a:pt x="1118323" y="111760"/>
                </a:lnTo>
                <a:lnTo>
                  <a:pt x="1099007" y="114300"/>
                </a:lnTo>
                <a:lnTo>
                  <a:pt x="1080084" y="118110"/>
                </a:lnTo>
                <a:lnTo>
                  <a:pt x="1063929" y="124460"/>
                </a:lnTo>
                <a:lnTo>
                  <a:pt x="1040295" y="128270"/>
                </a:lnTo>
                <a:lnTo>
                  <a:pt x="974775" y="138430"/>
                </a:lnTo>
                <a:lnTo>
                  <a:pt x="933005" y="148590"/>
                </a:lnTo>
                <a:lnTo>
                  <a:pt x="924026" y="153670"/>
                </a:lnTo>
                <a:lnTo>
                  <a:pt x="906894" y="158750"/>
                </a:lnTo>
                <a:lnTo>
                  <a:pt x="878903" y="161290"/>
                </a:lnTo>
                <a:lnTo>
                  <a:pt x="864044" y="163830"/>
                </a:lnTo>
                <a:lnTo>
                  <a:pt x="863879" y="167640"/>
                </a:lnTo>
                <a:lnTo>
                  <a:pt x="858164" y="168910"/>
                </a:lnTo>
                <a:lnTo>
                  <a:pt x="850480" y="170180"/>
                </a:lnTo>
                <a:lnTo>
                  <a:pt x="847432" y="171450"/>
                </a:lnTo>
                <a:lnTo>
                  <a:pt x="1124051" y="171450"/>
                </a:lnTo>
                <a:lnTo>
                  <a:pt x="1142149" y="167640"/>
                </a:lnTo>
                <a:lnTo>
                  <a:pt x="1196898" y="157480"/>
                </a:lnTo>
                <a:lnTo>
                  <a:pt x="1251546" y="146050"/>
                </a:lnTo>
                <a:lnTo>
                  <a:pt x="1254023" y="144780"/>
                </a:lnTo>
                <a:lnTo>
                  <a:pt x="1252842" y="142240"/>
                </a:lnTo>
                <a:lnTo>
                  <a:pt x="1264640" y="140970"/>
                </a:lnTo>
                <a:lnTo>
                  <a:pt x="1266177" y="143510"/>
                </a:lnTo>
                <a:lnTo>
                  <a:pt x="1276794" y="140970"/>
                </a:lnTo>
                <a:lnTo>
                  <a:pt x="1298054" y="135890"/>
                </a:lnTo>
                <a:lnTo>
                  <a:pt x="1331633" y="129540"/>
                </a:lnTo>
                <a:lnTo>
                  <a:pt x="1364589" y="121920"/>
                </a:lnTo>
                <a:lnTo>
                  <a:pt x="1394574" y="113030"/>
                </a:lnTo>
                <a:lnTo>
                  <a:pt x="1409458" y="114300"/>
                </a:lnTo>
                <a:lnTo>
                  <a:pt x="1417142" y="113030"/>
                </a:lnTo>
                <a:lnTo>
                  <a:pt x="1440230" y="109220"/>
                </a:lnTo>
                <a:lnTo>
                  <a:pt x="1501863" y="96520"/>
                </a:lnTo>
                <a:lnTo>
                  <a:pt x="1507883" y="95250"/>
                </a:lnTo>
                <a:lnTo>
                  <a:pt x="1550085" y="87630"/>
                </a:lnTo>
                <a:lnTo>
                  <a:pt x="1606359" y="77470"/>
                </a:lnTo>
                <a:lnTo>
                  <a:pt x="1660118" y="62230"/>
                </a:lnTo>
                <a:lnTo>
                  <a:pt x="1666671" y="60960"/>
                </a:lnTo>
                <a:lnTo>
                  <a:pt x="1672488" y="59690"/>
                </a:lnTo>
                <a:lnTo>
                  <a:pt x="1679676" y="58420"/>
                </a:lnTo>
                <a:lnTo>
                  <a:pt x="1684591" y="57150"/>
                </a:lnTo>
                <a:lnTo>
                  <a:pt x="1690789" y="55880"/>
                </a:lnTo>
                <a:lnTo>
                  <a:pt x="1700060" y="54610"/>
                </a:lnTo>
                <a:lnTo>
                  <a:pt x="1709839" y="54610"/>
                </a:lnTo>
                <a:lnTo>
                  <a:pt x="1715693" y="53340"/>
                </a:lnTo>
                <a:lnTo>
                  <a:pt x="1758442" y="53340"/>
                </a:lnTo>
                <a:lnTo>
                  <a:pt x="1765554" y="54610"/>
                </a:lnTo>
                <a:lnTo>
                  <a:pt x="1773580" y="54610"/>
                </a:lnTo>
                <a:lnTo>
                  <a:pt x="1776018" y="55880"/>
                </a:lnTo>
                <a:lnTo>
                  <a:pt x="1780082" y="55880"/>
                </a:lnTo>
                <a:lnTo>
                  <a:pt x="1782267" y="54610"/>
                </a:lnTo>
                <a:lnTo>
                  <a:pt x="1785645" y="53340"/>
                </a:lnTo>
                <a:lnTo>
                  <a:pt x="1788922" y="52070"/>
                </a:lnTo>
                <a:lnTo>
                  <a:pt x="1802358" y="48260"/>
                </a:lnTo>
                <a:lnTo>
                  <a:pt x="1807324" y="46990"/>
                </a:lnTo>
                <a:lnTo>
                  <a:pt x="1813775" y="45720"/>
                </a:lnTo>
                <a:lnTo>
                  <a:pt x="1816455" y="45720"/>
                </a:lnTo>
                <a:lnTo>
                  <a:pt x="1820367" y="40640"/>
                </a:lnTo>
                <a:lnTo>
                  <a:pt x="1824342" y="36830"/>
                </a:lnTo>
                <a:lnTo>
                  <a:pt x="1833067" y="2921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4217026" y="4744576"/>
            <a:ext cx="1270" cy="847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36" y="736"/>
                </a:moveTo>
                <a:lnTo>
                  <a:pt x="1143" y="1143"/>
                </a:lnTo>
                <a:lnTo>
                  <a:pt x="0" y="342"/>
                </a:lnTo>
                <a:lnTo>
                  <a:pt x="749" y="0"/>
                </a:lnTo>
                <a:lnTo>
                  <a:pt x="1536" y="736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4220405" y="5094453"/>
            <a:ext cx="4233" cy="296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943" y="0"/>
                </a:moveTo>
                <a:lnTo>
                  <a:pt x="0" y="3924"/>
                </a:lnTo>
                <a:lnTo>
                  <a:pt x="393" y="3822"/>
                </a:lnTo>
                <a:lnTo>
                  <a:pt x="736" y="3771"/>
                </a:lnTo>
                <a:lnTo>
                  <a:pt x="5943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4252713" y="5026948"/>
            <a:ext cx="2540" cy="5503"/>
          </a:xfrm>
          <a:custGeom>
            <a:avLst/>
            <a:gdLst/>
            <a:ahLst/>
            <a:cxnLst/>
            <a:rect l="l" t="t" r="r" b="b"/>
            <a:pathLst>
              <a:path w="3810" h="8254">
                <a:moveTo>
                  <a:pt x="3568" y="0"/>
                </a:moveTo>
                <a:lnTo>
                  <a:pt x="2628" y="1346"/>
                </a:lnTo>
                <a:lnTo>
                  <a:pt x="1485" y="3530"/>
                </a:lnTo>
                <a:lnTo>
                  <a:pt x="0" y="6210"/>
                </a:lnTo>
                <a:lnTo>
                  <a:pt x="292" y="7696"/>
                </a:lnTo>
                <a:lnTo>
                  <a:pt x="698" y="7645"/>
                </a:lnTo>
                <a:lnTo>
                  <a:pt x="3568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4238760" y="4707272"/>
            <a:ext cx="2540" cy="7197"/>
          </a:xfrm>
          <a:custGeom>
            <a:avLst/>
            <a:gdLst/>
            <a:ahLst/>
            <a:cxnLst/>
            <a:rect l="l" t="t" r="r" b="b"/>
            <a:pathLst>
              <a:path w="3810" h="10795">
                <a:moveTo>
                  <a:pt x="3124" y="0"/>
                </a:moveTo>
                <a:lnTo>
                  <a:pt x="1536" y="3467"/>
                </a:lnTo>
                <a:lnTo>
                  <a:pt x="787" y="5753"/>
                </a:lnTo>
                <a:lnTo>
                  <a:pt x="0" y="10414"/>
                </a:lnTo>
                <a:lnTo>
                  <a:pt x="3467" y="4216"/>
                </a:lnTo>
                <a:lnTo>
                  <a:pt x="3467" y="1536"/>
                </a:lnTo>
                <a:lnTo>
                  <a:pt x="312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4276657" y="4930843"/>
            <a:ext cx="1270" cy="1693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841" y="0"/>
                </a:moveTo>
                <a:lnTo>
                  <a:pt x="0" y="736"/>
                </a:lnTo>
                <a:lnTo>
                  <a:pt x="254" y="1879"/>
                </a:lnTo>
                <a:lnTo>
                  <a:pt x="698" y="2184"/>
                </a:lnTo>
                <a:lnTo>
                  <a:pt x="1841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4291940" y="5198466"/>
            <a:ext cx="423" cy="423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93" y="0"/>
                </a:moveTo>
                <a:lnTo>
                  <a:pt x="0" y="50"/>
                </a:lnTo>
                <a:lnTo>
                  <a:pt x="50" y="444"/>
                </a:lnTo>
                <a:lnTo>
                  <a:pt x="393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4152341" y="4929784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36" y="0"/>
                </a:moveTo>
                <a:lnTo>
                  <a:pt x="0" y="1930"/>
                </a:lnTo>
                <a:lnTo>
                  <a:pt x="342" y="1143"/>
                </a:lnTo>
                <a:lnTo>
                  <a:pt x="736" y="736"/>
                </a:lnTo>
                <a:lnTo>
                  <a:pt x="736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4208399" y="5146505"/>
            <a:ext cx="423" cy="847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292" y="0"/>
                </a:moveTo>
                <a:lnTo>
                  <a:pt x="0" y="457"/>
                </a:lnTo>
                <a:lnTo>
                  <a:pt x="88" y="800"/>
                </a:lnTo>
                <a:lnTo>
                  <a:pt x="292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4310524" y="5215297"/>
            <a:ext cx="423" cy="423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04" y="0"/>
                </a:moveTo>
                <a:lnTo>
                  <a:pt x="0" y="508"/>
                </a:lnTo>
                <a:lnTo>
                  <a:pt x="393" y="406"/>
                </a:lnTo>
                <a:lnTo>
                  <a:pt x="30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4225824" y="5010548"/>
            <a:ext cx="1693" cy="1693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749" y="0"/>
                </a:moveTo>
                <a:lnTo>
                  <a:pt x="0" y="787"/>
                </a:lnTo>
                <a:lnTo>
                  <a:pt x="0" y="1536"/>
                </a:lnTo>
                <a:lnTo>
                  <a:pt x="406" y="1930"/>
                </a:lnTo>
                <a:lnTo>
                  <a:pt x="1536" y="1536"/>
                </a:lnTo>
                <a:lnTo>
                  <a:pt x="1536" y="787"/>
                </a:lnTo>
                <a:lnTo>
                  <a:pt x="749" y="0"/>
                </a:lnTo>
                <a:close/>
              </a:path>
              <a:path w="2539" h="2540">
                <a:moveTo>
                  <a:pt x="2336" y="393"/>
                </a:moveTo>
                <a:lnTo>
                  <a:pt x="1536" y="393"/>
                </a:lnTo>
                <a:lnTo>
                  <a:pt x="1536" y="787"/>
                </a:lnTo>
                <a:lnTo>
                  <a:pt x="2336" y="393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4337940" y="5240536"/>
            <a:ext cx="6350" cy="508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1295" y="0"/>
                </a:moveTo>
                <a:lnTo>
                  <a:pt x="0" y="1435"/>
                </a:lnTo>
                <a:lnTo>
                  <a:pt x="355" y="1384"/>
                </a:lnTo>
                <a:lnTo>
                  <a:pt x="1054" y="838"/>
                </a:lnTo>
                <a:lnTo>
                  <a:pt x="1295" y="0"/>
                </a:lnTo>
                <a:close/>
              </a:path>
              <a:path w="9525" h="7620">
                <a:moveTo>
                  <a:pt x="9385" y="7099"/>
                </a:moveTo>
                <a:lnTo>
                  <a:pt x="8978" y="7188"/>
                </a:lnTo>
                <a:lnTo>
                  <a:pt x="9080" y="7543"/>
                </a:lnTo>
                <a:lnTo>
                  <a:pt x="9385" y="709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4222353" y="5148791"/>
            <a:ext cx="423" cy="847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203" y="0"/>
                </a:moveTo>
                <a:lnTo>
                  <a:pt x="0" y="838"/>
                </a:lnTo>
                <a:lnTo>
                  <a:pt x="304" y="393"/>
                </a:lnTo>
                <a:lnTo>
                  <a:pt x="203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4128787" y="4917677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49" y="0"/>
                </a:moveTo>
                <a:lnTo>
                  <a:pt x="355" y="393"/>
                </a:lnTo>
                <a:lnTo>
                  <a:pt x="0" y="800"/>
                </a:lnTo>
                <a:lnTo>
                  <a:pt x="0" y="1193"/>
                </a:lnTo>
                <a:lnTo>
                  <a:pt x="749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4131539" y="5134373"/>
            <a:ext cx="423" cy="847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838"/>
                </a:moveTo>
                <a:lnTo>
                  <a:pt x="292" y="393"/>
                </a:lnTo>
                <a:lnTo>
                  <a:pt x="190" y="0"/>
                </a:lnTo>
                <a:lnTo>
                  <a:pt x="38" y="1244"/>
                </a:lnTo>
                <a:lnTo>
                  <a:pt x="0" y="838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4119296" y="5129555"/>
            <a:ext cx="223520" cy="144780"/>
          </a:xfrm>
          <a:custGeom>
            <a:avLst/>
            <a:gdLst/>
            <a:ahLst/>
            <a:cxnLst/>
            <a:rect l="l" t="t" r="r" b="b"/>
            <a:pathLst>
              <a:path w="335279" h="217170">
                <a:moveTo>
                  <a:pt x="14884" y="39370"/>
                </a:moveTo>
                <a:lnTo>
                  <a:pt x="13550" y="40640"/>
                </a:lnTo>
                <a:lnTo>
                  <a:pt x="14478" y="40220"/>
                </a:lnTo>
                <a:lnTo>
                  <a:pt x="14884" y="39370"/>
                </a:lnTo>
                <a:close/>
              </a:path>
              <a:path w="335279" h="217170">
                <a:moveTo>
                  <a:pt x="18554" y="7620"/>
                </a:moveTo>
                <a:lnTo>
                  <a:pt x="17513" y="8890"/>
                </a:lnTo>
                <a:lnTo>
                  <a:pt x="16967" y="10160"/>
                </a:lnTo>
                <a:lnTo>
                  <a:pt x="17716" y="10160"/>
                </a:lnTo>
                <a:lnTo>
                  <a:pt x="18008" y="8890"/>
                </a:lnTo>
                <a:lnTo>
                  <a:pt x="18262" y="8890"/>
                </a:lnTo>
                <a:lnTo>
                  <a:pt x="18554" y="7620"/>
                </a:lnTo>
                <a:close/>
              </a:path>
              <a:path w="335279" h="217170">
                <a:moveTo>
                  <a:pt x="21437" y="8890"/>
                </a:moveTo>
                <a:lnTo>
                  <a:pt x="20688" y="10160"/>
                </a:lnTo>
                <a:lnTo>
                  <a:pt x="21196" y="10160"/>
                </a:lnTo>
                <a:lnTo>
                  <a:pt x="21437" y="8890"/>
                </a:lnTo>
                <a:close/>
              </a:path>
              <a:path w="335279" h="217170">
                <a:moveTo>
                  <a:pt x="89344" y="16510"/>
                </a:moveTo>
                <a:lnTo>
                  <a:pt x="89154" y="16510"/>
                </a:lnTo>
                <a:lnTo>
                  <a:pt x="89344" y="16510"/>
                </a:lnTo>
                <a:close/>
              </a:path>
              <a:path w="335279" h="217170">
                <a:moveTo>
                  <a:pt x="92722" y="14516"/>
                </a:moveTo>
                <a:lnTo>
                  <a:pt x="91833" y="13919"/>
                </a:lnTo>
                <a:lnTo>
                  <a:pt x="90538" y="13373"/>
                </a:lnTo>
                <a:lnTo>
                  <a:pt x="89839" y="13919"/>
                </a:lnTo>
                <a:lnTo>
                  <a:pt x="89547" y="14363"/>
                </a:lnTo>
                <a:lnTo>
                  <a:pt x="89598" y="14719"/>
                </a:lnTo>
                <a:lnTo>
                  <a:pt x="91935" y="16649"/>
                </a:lnTo>
                <a:lnTo>
                  <a:pt x="92722" y="14516"/>
                </a:lnTo>
                <a:close/>
              </a:path>
              <a:path w="335279" h="217170">
                <a:moveTo>
                  <a:pt x="100418" y="13970"/>
                </a:moveTo>
                <a:lnTo>
                  <a:pt x="100304" y="16649"/>
                </a:lnTo>
                <a:lnTo>
                  <a:pt x="100418" y="13970"/>
                </a:lnTo>
                <a:close/>
              </a:path>
              <a:path w="335279" h="217170">
                <a:moveTo>
                  <a:pt x="148882" y="32727"/>
                </a:moveTo>
                <a:lnTo>
                  <a:pt x="148628" y="31750"/>
                </a:lnTo>
                <a:lnTo>
                  <a:pt x="148805" y="33058"/>
                </a:lnTo>
                <a:lnTo>
                  <a:pt x="148882" y="32727"/>
                </a:lnTo>
                <a:close/>
              </a:path>
              <a:path w="335279" h="217170">
                <a:moveTo>
                  <a:pt x="149618" y="29210"/>
                </a:moveTo>
                <a:lnTo>
                  <a:pt x="149085" y="31750"/>
                </a:lnTo>
                <a:lnTo>
                  <a:pt x="148971" y="33020"/>
                </a:lnTo>
                <a:lnTo>
                  <a:pt x="149085" y="33451"/>
                </a:lnTo>
                <a:lnTo>
                  <a:pt x="149618" y="29210"/>
                </a:lnTo>
                <a:close/>
              </a:path>
              <a:path w="335279" h="217170">
                <a:moveTo>
                  <a:pt x="318147" y="160020"/>
                </a:moveTo>
                <a:lnTo>
                  <a:pt x="317309" y="160020"/>
                </a:lnTo>
                <a:lnTo>
                  <a:pt x="317525" y="160540"/>
                </a:lnTo>
                <a:lnTo>
                  <a:pt x="318147" y="160020"/>
                </a:lnTo>
                <a:close/>
              </a:path>
              <a:path w="335279" h="217170">
                <a:moveTo>
                  <a:pt x="334568" y="179070"/>
                </a:moveTo>
                <a:lnTo>
                  <a:pt x="329260" y="179070"/>
                </a:lnTo>
                <a:lnTo>
                  <a:pt x="329946" y="176530"/>
                </a:lnTo>
                <a:lnTo>
                  <a:pt x="330987" y="172720"/>
                </a:lnTo>
                <a:lnTo>
                  <a:pt x="331343" y="171450"/>
                </a:lnTo>
                <a:lnTo>
                  <a:pt x="325932" y="172720"/>
                </a:lnTo>
                <a:lnTo>
                  <a:pt x="326288" y="171450"/>
                </a:lnTo>
                <a:lnTo>
                  <a:pt x="322414" y="176530"/>
                </a:lnTo>
                <a:lnTo>
                  <a:pt x="323481" y="167640"/>
                </a:lnTo>
                <a:lnTo>
                  <a:pt x="323951" y="163830"/>
                </a:lnTo>
                <a:lnTo>
                  <a:pt x="319887" y="167640"/>
                </a:lnTo>
                <a:lnTo>
                  <a:pt x="316318" y="167640"/>
                </a:lnTo>
                <a:lnTo>
                  <a:pt x="317881" y="163830"/>
                </a:lnTo>
                <a:lnTo>
                  <a:pt x="318401" y="162560"/>
                </a:lnTo>
                <a:lnTo>
                  <a:pt x="317525" y="160540"/>
                </a:lnTo>
                <a:lnTo>
                  <a:pt x="313537" y="163830"/>
                </a:lnTo>
                <a:lnTo>
                  <a:pt x="313728" y="160020"/>
                </a:lnTo>
                <a:lnTo>
                  <a:pt x="313182" y="160020"/>
                </a:lnTo>
                <a:lnTo>
                  <a:pt x="314274" y="157480"/>
                </a:lnTo>
                <a:lnTo>
                  <a:pt x="315366" y="154940"/>
                </a:lnTo>
                <a:lnTo>
                  <a:pt x="315912" y="153670"/>
                </a:lnTo>
                <a:lnTo>
                  <a:pt x="312940" y="153670"/>
                </a:lnTo>
                <a:lnTo>
                  <a:pt x="309968" y="154940"/>
                </a:lnTo>
                <a:lnTo>
                  <a:pt x="308914" y="152400"/>
                </a:lnTo>
                <a:lnTo>
                  <a:pt x="307086" y="151130"/>
                </a:lnTo>
                <a:lnTo>
                  <a:pt x="308470" y="149860"/>
                </a:lnTo>
                <a:lnTo>
                  <a:pt x="302742" y="146050"/>
                </a:lnTo>
                <a:lnTo>
                  <a:pt x="297561" y="140970"/>
                </a:lnTo>
                <a:lnTo>
                  <a:pt x="295783" y="139700"/>
                </a:lnTo>
                <a:lnTo>
                  <a:pt x="292252" y="137160"/>
                </a:lnTo>
                <a:lnTo>
                  <a:pt x="286194" y="134620"/>
                </a:lnTo>
                <a:lnTo>
                  <a:pt x="284416" y="139700"/>
                </a:lnTo>
                <a:lnTo>
                  <a:pt x="286067" y="134620"/>
                </a:lnTo>
                <a:lnTo>
                  <a:pt x="288137" y="128270"/>
                </a:lnTo>
                <a:lnTo>
                  <a:pt x="285750" y="134620"/>
                </a:lnTo>
                <a:lnTo>
                  <a:pt x="283070" y="133350"/>
                </a:lnTo>
                <a:lnTo>
                  <a:pt x="283425" y="132080"/>
                </a:lnTo>
                <a:lnTo>
                  <a:pt x="283718" y="132080"/>
                </a:lnTo>
                <a:lnTo>
                  <a:pt x="283273" y="129540"/>
                </a:lnTo>
                <a:lnTo>
                  <a:pt x="286194" y="121920"/>
                </a:lnTo>
                <a:lnTo>
                  <a:pt x="281038" y="125730"/>
                </a:lnTo>
                <a:lnTo>
                  <a:pt x="277812" y="129540"/>
                </a:lnTo>
                <a:lnTo>
                  <a:pt x="278244" y="128270"/>
                </a:lnTo>
                <a:lnTo>
                  <a:pt x="278676" y="127000"/>
                </a:lnTo>
                <a:lnTo>
                  <a:pt x="279996" y="123190"/>
                </a:lnTo>
                <a:lnTo>
                  <a:pt x="278066" y="127000"/>
                </a:lnTo>
                <a:lnTo>
                  <a:pt x="277393" y="125730"/>
                </a:lnTo>
                <a:lnTo>
                  <a:pt x="275412" y="121920"/>
                </a:lnTo>
                <a:lnTo>
                  <a:pt x="266522" y="116840"/>
                </a:lnTo>
                <a:lnTo>
                  <a:pt x="264401" y="111760"/>
                </a:lnTo>
                <a:lnTo>
                  <a:pt x="263880" y="110490"/>
                </a:lnTo>
                <a:lnTo>
                  <a:pt x="263626" y="111760"/>
                </a:lnTo>
                <a:lnTo>
                  <a:pt x="261493" y="110490"/>
                </a:lnTo>
                <a:lnTo>
                  <a:pt x="264464" y="107950"/>
                </a:lnTo>
                <a:lnTo>
                  <a:pt x="261289" y="110490"/>
                </a:lnTo>
                <a:lnTo>
                  <a:pt x="261988" y="102870"/>
                </a:lnTo>
                <a:lnTo>
                  <a:pt x="259854" y="106680"/>
                </a:lnTo>
                <a:lnTo>
                  <a:pt x="257771" y="110490"/>
                </a:lnTo>
                <a:lnTo>
                  <a:pt x="256882" y="107950"/>
                </a:lnTo>
                <a:lnTo>
                  <a:pt x="255346" y="107950"/>
                </a:lnTo>
                <a:lnTo>
                  <a:pt x="256578" y="106680"/>
                </a:lnTo>
                <a:lnTo>
                  <a:pt x="256984" y="105410"/>
                </a:lnTo>
                <a:lnTo>
                  <a:pt x="257175" y="105410"/>
                </a:lnTo>
                <a:lnTo>
                  <a:pt x="257276" y="104140"/>
                </a:lnTo>
                <a:lnTo>
                  <a:pt x="251675" y="105410"/>
                </a:lnTo>
                <a:lnTo>
                  <a:pt x="251802" y="100330"/>
                </a:lnTo>
                <a:lnTo>
                  <a:pt x="251866" y="97790"/>
                </a:lnTo>
                <a:lnTo>
                  <a:pt x="246811" y="100330"/>
                </a:lnTo>
                <a:lnTo>
                  <a:pt x="247307" y="99060"/>
                </a:lnTo>
                <a:lnTo>
                  <a:pt x="247802" y="97790"/>
                </a:lnTo>
                <a:lnTo>
                  <a:pt x="242201" y="99060"/>
                </a:lnTo>
                <a:lnTo>
                  <a:pt x="243052" y="91440"/>
                </a:lnTo>
                <a:lnTo>
                  <a:pt x="243484" y="87630"/>
                </a:lnTo>
                <a:lnTo>
                  <a:pt x="235991" y="91440"/>
                </a:lnTo>
                <a:lnTo>
                  <a:pt x="231825" y="86360"/>
                </a:lnTo>
                <a:lnTo>
                  <a:pt x="229501" y="82550"/>
                </a:lnTo>
                <a:lnTo>
                  <a:pt x="225780" y="77470"/>
                </a:lnTo>
                <a:lnTo>
                  <a:pt x="223189" y="76200"/>
                </a:lnTo>
                <a:lnTo>
                  <a:pt x="220014" y="72390"/>
                </a:lnTo>
                <a:lnTo>
                  <a:pt x="215557" y="76200"/>
                </a:lnTo>
                <a:lnTo>
                  <a:pt x="209994" y="76200"/>
                </a:lnTo>
                <a:lnTo>
                  <a:pt x="210464" y="73660"/>
                </a:lnTo>
                <a:lnTo>
                  <a:pt x="211188" y="69850"/>
                </a:lnTo>
                <a:lnTo>
                  <a:pt x="207721" y="68580"/>
                </a:lnTo>
                <a:lnTo>
                  <a:pt x="204838" y="73660"/>
                </a:lnTo>
                <a:lnTo>
                  <a:pt x="204838" y="69850"/>
                </a:lnTo>
                <a:lnTo>
                  <a:pt x="204838" y="67310"/>
                </a:lnTo>
                <a:lnTo>
                  <a:pt x="202057" y="69850"/>
                </a:lnTo>
                <a:lnTo>
                  <a:pt x="202819" y="68580"/>
                </a:lnTo>
                <a:lnTo>
                  <a:pt x="205143" y="64770"/>
                </a:lnTo>
                <a:lnTo>
                  <a:pt x="199580" y="68580"/>
                </a:lnTo>
                <a:lnTo>
                  <a:pt x="200215" y="67310"/>
                </a:lnTo>
                <a:lnTo>
                  <a:pt x="201510" y="64770"/>
                </a:lnTo>
                <a:lnTo>
                  <a:pt x="199631" y="67310"/>
                </a:lnTo>
                <a:lnTo>
                  <a:pt x="194030" y="64770"/>
                </a:lnTo>
                <a:lnTo>
                  <a:pt x="193776" y="66040"/>
                </a:lnTo>
                <a:lnTo>
                  <a:pt x="192341" y="68580"/>
                </a:lnTo>
                <a:lnTo>
                  <a:pt x="192697" y="66040"/>
                </a:lnTo>
                <a:lnTo>
                  <a:pt x="192887" y="64770"/>
                </a:lnTo>
                <a:lnTo>
                  <a:pt x="191846" y="66040"/>
                </a:lnTo>
                <a:lnTo>
                  <a:pt x="192989" y="60960"/>
                </a:lnTo>
                <a:lnTo>
                  <a:pt x="191350" y="64770"/>
                </a:lnTo>
                <a:lnTo>
                  <a:pt x="190309" y="66040"/>
                </a:lnTo>
                <a:lnTo>
                  <a:pt x="190893" y="64770"/>
                </a:lnTo>
                <a:lnTo>
                  <a:pt x="190207" y="66040"/>
                </a:lnTo>
                <a:lnTo>
                  <a:pt x="188023" y="66040"/>
                </a:lnTo>
                <a:lnTo>
                  <a:pt x="187871" y="63500"/>
                </a:lnTo>
                <a:lnTo>
                  <a:pt x="188760" y="62230"/>
                </a:lnTo>
                <a:lnTo>
                  <a:pt x="189661" y="60960"/>
                </a:lnTo>
                <a:lnTo>
                  <a:pt x="188861" y="60960"/>
                </a:lnTo>
                <a:lnTo>
                  <a:pt x="188125" y="62230"/>
                </a:lnTo>
                <a:lnTo>
                  <a:pt x="187579" y="62230"/>
                </a:lnTo>
                <a:lnTo>
                  <a:pt x="187375" y="60960"/>
                </a:lnTo>
                <a:lnTo>
                  <a:pt x="188366" y="59690"/>
                </a:lnTo>
                <a:lnTo>
                  <a:pt x="187528" y="59690"/>
                </a:lnTo>
                <a:lnTo>
                  <a:pt x="186283" y="60960"/>
                </a:lnTo>
                <a:lnTo>
                  <a:pt x="185089" y="59690"/>
                </a:lnTo>
                <a:lnTo>
                  <a:pt x="185089" y="60960"/>
                </a:lnTo>
                <a:lnTo>
                  <a:pt x="184696" y="59690"/>
                </a:lnTo>
                <a:lnTo>
                  <a:pt x="181470" y="63500"/>
                </a:lnTo>
                <a:lnTo>
                  <a:pt x="182219" y="58420"/>
                </a:lnTo>
                <a:lnTo>
                  <a:pt x="183527" y="55880"/>
                </a:lnTo>
                <a:lnTo>
                  <a:pt x="184188" y="54610"/>
                </a:lnTo>
                <a:lnTo>
                  <a:pt x="184848" y="53340"/>
                </a:lnTo>
                <a:lnTo>
                  <a:pt x="185051" y="57150"/>
                </a:lnTo>
                <a:lnTo>
                  <a:pt x="185445" y="50800"/>
                </a:lnTo>
                <a:lnTo>
                  <a:pt x="184302" y="50800"/>
                </a:lnTo>
                <a:lnTo>
                  <a:pt x="184454" y="52070"/>
                </a:lnTo>
                <a:lnTo>
                  <a:pt x="183553" y="53340"/>
                </a:lnTo>
                <a:lnTo>
                  <a:pt x="182968" y="50800"/>
                </a:lnTo>
                <a:lnTo>
                  <a:pt x="180238" y="54610"/>
                </a:lnTo>
                <a:lnTo>
                  <a:pt x="180759" y="53340"/>
                </a:lnTo>
                <a:lnTo>
                  <a:pt x="181825" y="50800"/>
                </a:lnTo>
                <a:lnTo>
                  <a:pt x="179641" y="53340"/>
                </a:lnTo>
                <a:lnTo>
                  <a:pt x="180136" y="49530"/>
                </a:lnTo>
                <a:lnTo>
                  <a:pt x="179336" y="52070"/>
                </a:lnTo>
                <a:lnTo>
                  <a:pt x="177749" y="55880"/>
                </a:lnTo>
                <a:lnTo>
                  <a:pt x="173393" y="55880"/>
                </a:lnTo>
                <a:lnTo>
                  <a:pt x="175869" y="52070"/>
                </a:lnTo>
                <a:lnTo>
                  <a:pt x="174028" y="53340"/>
                </a:lnTo>
                <a:lnTo>
                  <a:pt x="170954" y="58420"/>
                </a:lnTo>
                <a:lnTo>
                  <a:pt x="171500" y="55880"/>
                </a:lnTo>
                <a:lnTo>
                  <a:pt x="172046" y="53340"/>
                </a:lnTo>
                <a:lnTo>
                  <a:pt x="170218" y="55880"/>
                </a:lnTo>
                <a:lnTo>
                  <a:pt x="168275" y="55880"/>
                </a:lnTo>
                <a:lnTo>
                  <a:pt x="169303" y="54610"/>
                </a:lnTo>
                <a:lnTo>
                  <a:pt x="172389" y="50800"/>
                </a:lnTo>
                <a:lnTo>
                  <a:pt x="169913" y="52070"/>
                </a:lnTo>
                <a:lnTo>
                  <a:pt x="168821" y="54610"/>
                </a:lnTo>
                <a:lnTo>
                  <a:pt x="165646" y="53340"/>
                </a:lnTo>
                <a:lnTo>
                  <a:pt x="165823" y="50800"/>
                </a:lnTo>
                <a:lnTo>
                  <a:pt x="166090" y="46990"/>
                </a:lnTo>
                <a:lnTo>
                  <a:pt x="160883" y="48260"/>
                </a:lnTo>
                <a:lnTo>
                  <a:pt x="160337" y="49530"/>
                </a:lnTo>
                <a:lnTo>
                  <a:pt x="158902" y="50800"/>
                </a:lnTo>
                <a:lnTo>
                  <a:pt x="157416" y="49530"/>
                </a:lnTo>
                <a:lnTo>
                  <a:pt x="156870" y="48260"/>
                </a:lnTo>
                <a:lnTo>
                  <a:pt x="157568" y="48260"/>
                </a:lnTo>
                <a:lnTo>
                  <a:pt x="155575" y="45720"/>
                </a:lnTo>
                <a:lnTo>
                  <a:pt x="154343" y="48260"/>
                </a:lnTo>
                <a:lnTo>
                  <a:pt x="153250" y="45720"/>
                </a:lnTo>
                <a:lnTo>
                  <a:pt x="152349" y="48260"/>
                </a:lnTo>
                <a:lnTo>
                  <a:pt x="150164" y="48260"/>
                </a:lnTo>
                <a:lnTo>
                  <a:pt x="149123" y="46990"/>
                </a:lnTo>
                <a:lnTo>
                  <a:pt x="148577" y="44450"/>
                </a:lnTo>
                <a:lnTo>
                  <a:pt x="149669" y="44450"/>
                </a:lnTo>
                <a:lnTo>
                  <a:pt x="149225" y="43180"/>
                </a:lnTo>
                <a:lnTo>
                  <a:pt x="151714" y="38100"/>
                </a:lnTo>
                <a:lnTo>
                  <a:pt x="152565" y="35560"/>
                </a:lnTo>
                <a:lnTo>
                  <a:pt x="152996" y="34290"/>
                </a:lnTo>
                <a:lnTo>
                  <a:pt x="151714" y="34290"/>
                </a:lnTo>
                <a:lnTo>
                  <a:pt x="154241" y="30480"/>
                </a:lnTo>
                <a:lnTo>
                  <a:pt x="151257" y="31750"/>
                </a:lnTo>
                <a:lnTo>
                  <a:pt x="150914" y="32727"/>
                </a:lnTo>
                <a:lnTo>
                  <a:pt x="150850" y="33451"/>
                </a:lnTo>
                <a:lnTo>
                  <a:pt x="150964" y="34290"/>
                </a:lnTo>
                <a:lnTo>
                  <a:pt x="149669" y="35560"/>
                </a:lnTo>
                <a:lnTo>
                  <a:pt x="149313" y="34290"/>
                </a:lnTo>
                <a:lnTo>
                  <a:pt x="149085" y="33451"/>
                </a:lnTo>
                <a:lnTo>
                  <a:pt x="148983" y="34290"/>
                </a:lnTo>
                <a:lnTo>
                  <a:pt x="148882" y="32727"/>
                </a:lnTo>
                <a:lnTo>
                  <a:pt x="148856" y="33426"/>
                </a:lnTo>
                <a:lnTo>
                  <a:pt x="148805" y="33058"/>
                </a:lnTo>
                <a:lnTo>
                  <a:pt x="145910" y="36830"/>
                </a:lnTo>
                <a:lnTo>
                  <a:pt x="143319" y="38100"/>
                </a:lnTo>
                <a:lnTo>
                  <a:pt x="140144" y="35560"/>
                </a:lnTo>
                <a:lnTo>
                  <a:pt x="141986" y="30480"/>
                </a:lnTo>
                <a:lnTo>
                  <a:pt x="138315" y="31750"/>
                </a:lnTo>
                <a:lnTo>
                  <a:pt x="134747" y="35560"/>
                </a:lnTo>
                <a:lnTo>
                  <a:pt x="133159" y="35560"/>
                </a:lnTo>
                <a:lnTo>
                  <a:pt x="133769" y="34290"/>
                </a:lnTo>
                <a:lnTo>
                  <a:pt x="135001" y="31750"/>
                </a:lnTo>
                <a:lnTo>
                  <a:pt x="136232" y="29210"/>
                </a:lnTo>
                <a:lnTo>
                  <a:pt x="134251" y="31750"/>
                </a:lnTo>
                <a:lnTo>
                  <a:pt x="130822" y="31750"/>
                </a:lnTo>
                <a:lnTo>
                  <a:pt x="133083" y="30480"/>
                </a:lnTo>
                <a:lnTo>
                  <a:pt x="135343" y="29210"/>
                </a:lnTo>
                <a:lnTo>
                  <a:pt x="132118" y="29210"/>
                </a:lnTo>
                <a:lnTo>
                  <a:pt x="129984" y="30480"/>
                </a:lnTo>
                <a:lnTo>
                  <a:pt x="130149" y="29210"/>
                </a:lnTo>
                <a:lnTo>
                  <a:pt x="130327" y="27940"/>
                </a:lnTo>
                <a:lnTo>
                  <a:pt x="129082" y="27940"/>
                </a:lnTo>
                <a:lnTo>
                  <a:pt x="128295" y="25400"/>
                </a:lnTo>
                <a:lnTo>
                  <a:pt x="128752" y="24130"/>
                </a:lnTo>
                <a:lnTo>
                  <a:pt x="130124" y="20320"/>
                </a:lnTo>
                <a:lnTo>
                  <a:pt x="126606" y="24130"/>
                </a:lnTo>
                <a:lnTo>
                  <a:pt x="125768" y="24130"/>
                </a:lnTo>
                <a:lnTo>
                  <a:pt x="126428" y="22860"/>
                </a:lnTo>
                <a:lnTo>
                  <a:pt x="127101" y="21590"/>
                </a:lnTo>
                <a:lnTo>
                  <a:pt x="122783" y="22860"/>
                </a:lnTo>
                <a:lnTo>
                  <a:pt x="118376" y="22860"/>
                </a:lnTo>
                <a:lnTo>
                  <a:pt x="114604" y="21590"/>
                </a:lnTo>
                <a:lnTo>
                  <a:pt x="113461" y="24130"/>
                </a:lnTo>
                <a:lnTo>
                  <a:pt x="112369" y="22860"/>
                </a:lnTo>
                <a:lnTo>
                  <a:pt x="111721" y="21590"/>
                </a:lnTo>
                <a:lnTo>
                  <a:pt x="113068" y="20320"/>
                </a:lnTo>
                <a:lnTo>
                  <a:pt x="105918" y="20320"/>
                </a:lnTo>
                <a:lnTo>
                  <a:pt x="103085" y="19050"/>
                </a:lnTo>
                <a:lnTo>
                  <a:pt x="100266" y="17780"/>
                </a:lnTo>
                <a:lnTo>
                  <a:pt x="100304" y="16649"/>
                </a:lnTo>
                <a:lnTo>
                  <a:pt x="97777" y="19050"/>
                </a:lnTo>
                <a:lnTo>
                  <a:pt x="95796" y="19050"/>
                </a:lnTo>
                <a:lnTo>
                  <a:pt x="94602" y="16510"/>
                </a:lnTo>
                <a:lnTo>
                  <a:pt x="92875" y="16510"/>
                </a:lnTo>
                <a:lnTo>
                  <a:pt x="92329" y="17780"/>
                </a:lnTo>
                <a:lnTo>
                  <a:pt x="95351" y="19050"/>
                </a:lnTo>
                <a:lnTo>
                  <a:pt x="99123" y="21590"/>
                </a:lnTo>
                <a:lnTo>
                  <a:pt x="101257" y="22860"/>
                </a:lnTo>
                <a:lnTo>
                  <a:pt x="99822" y="25400"/>
                </a:lnTo>
                <a:lnTo>
                  <a:pt x="96443" y="26670"/>
                </a:lnTo>
                <a:lnTo>
                  <a:pt x="97002" y="24130"/>
                </a:lnTo>
                <a:lnTo>
                  <a:pt x="97282" y="22860"/>
                </a:lnTo>
                <a:lnTo>
                  <a:pt x="92570" y="24130"/>
                </a:lnTo>
                <a:lnTo>
                  <a:pt x="92379" y="21590"/>
                </a:lnTo>
                <a:lnTo>
                  <a:pt x="90347" y="21590"/>
                </a:lnTo>
                <a:lnTo>
                  <a:pt x="89052" y="20320"/>
                </a:lnTo>
                <a:lnTo>
                  <a:pt x="88658" y="19050"/>
                </a:lnTo>
                <a:lnTo>
                  <a:pt x="89128" y="16624"/>
                </a:lnTo>
                <a:lnTo>
                  <a:pt x="86918" y="17780"/>
                </a:lnTo>
                <a:lnTo>
                  <a:pt x="85483" y="19050"/>
                </a:lnTo>
                <a:lnTo>
                  <a:pt x="82854" y="19050"/>
                </a:lnTo>
                <a:lnTo>
                  <a:pt x="84632" y="20320"/>
                </a:lnTo>
                <a:lnTo>
                  <a:pt x="81165" y="22860"/>
                </a:lnTo>
                <a:lnTo>
                  <a:pt x="78981" y="24130"/>
                </a:lnTo>
                <a:lnTo>
                  <a:pt x="79717" y="22860"/>
                </a:lnTo>
                <a:lnTo>
                  <a:pt x="84137" y="15240"/>
                </a:lnTo>
                <a:lnTo>
                  <a:pt x="77444" y="20320"/>
                </a:lnTo>
                <a:lnTo>
                  <a:pt x="74764" y="22860"/>
                </a:lnTo>
                <a:lnTo>
                  <a:pt x="75704" y="19050"/>
                </a:lnTo>
                <a:lnTo>
                  <a:pt x="70345" y="22860"/>
                </a:lnTo>
                <a:lnTo>
                  <a:pt x="67475" y="24130"/>
                </a:lnTo>
                <a:lnTo>
                  <a:pt x="74168" y="15240"/>
                </a:lnTo>
                <a:lnTo>
                  <a:pt x="68262" y="15240"/>
                </a:lnTo>
                <a:lnTo>
                  <a:pt x="67030" y="12700"/>
                </a:lnTo>
                <a:lnTo>
                  <a:pt x="66725" y="13970"/>
                </a:lnTo>
                <a:lnTo>
                  <a:pt x="66929" y="15240"/>
                </a:lnTo>
                <a:lnTo>
                  <a:pt x="65493" y="15240"/>
                </a:lnTo>
                <a:lnTo>
                  <a:pt x="65087" y="13970"/>
                </a:lnTo>
                <a:lnTo>
                  <a:pt x="63754" y="13970"/>
                </a:lnTo>
                <a:lnTo>
                  <a:pt x="63207" y="11430"/>
                </a:lnTo>
                <a:lnTo>
                  <a:pt x="65443" y="8890"/>
                </a:lnTo>
                <a:lnTo>
                  <a:pt x="65849" y="7620"/>
                </a:lnTo>
                <a:lnTo>
                  <a:pt x="66675" y="5080"/>
                </a:lnTo>
                <a:lnTo>
                  <a:pt x="66484" y="6350"/>
                </a:lnTo>
                <a:lnTo>
                  <a:pt x="66941" y="5080"/>
                </a:lnTo>
                <a:lnTo>
                  <a:pt x="68313" y="1270"/>
                </a:lnTo>
                <a:lnTo>
                  <a:pt x="57302" y="7620"/>
                </a:lnTo>
                <a:lnTo>
                  <a:pt x="56857" y="6350"/>
                </a:lnTo>
                <a:lnTo>
                  <a:pt x="56413" y="5080"/>
                </a:lnTo>
                <a:lnTo>
                  <a:pt x="56807" y="5080"/>
                </a:lnTo>
                <a:lnTo>
                  <a:pt x="57569" y="3810"/>
                </a:lnTo>
                <a:lnTo>
                  <a:pt x="58343" y="2540"/>
                </a:lnTo>
                <a:lnTo>
                  <a:pt x="57315" y="3314"/>
                </a:lnTo>
                <a:lnTo>
                  <a:pt x="57950" y="2540"/>
                </a:lnTo>
                <a:lnTo>
                  <a:pt x="57353" y="2540"/>
                </a:lnTo>
                <a:lnTo>
                  <a:pt x="56502" y="3810"/>
                </a:lnTo>
                <a:lnTo>
                  <a:pt x="53136" y="5080"/>
                </a:lnTo>
                <a:lnTo>
                  <a:pt x="53505" y="3810"/>
                </a:lnTo>
                <a:lnTo>
                  <a:pt x="54622" y="0"/>
                </a:lnTo>
                <a:lnTo>
                  <a:pt x="49618" y="2540"/>
                </a:lnTo>
                <a:lnTo>
                  <a:pt x="46837" y="2540"/>
                </a:lnTo>
                <a:lnTo>
                  <a:pt x="46837" y="5080"/>
                </a:lnTo>
                <a:lnTo>
                  <a:pt x="43268" y="6350"/>
                </a:lnTo>
                <a:lnTo>
                  <a:pt x="42316" y="6350"/>
                </a:lnTo>
                <a:lnTo>
                  <a:pt x="45872" y="4216"/>
                </a:lnTo>
                <a:lnTo>
                  <a:pt x="46837" y="5080"/>
                </a:lnTo>
                <a:lnTo>
                  <a:pt x="46837" y="2540"/>
                </a:lnTo>
                <a:lnTo>
                  <a:pt x="45440" y="3810"/>
                </a:lnTo>
                <a:lnTo>
                  <a:pt x="43853" y="3810"/>
                </a:lnTo>
                <a:lnTo>
                  <a:pt x="41325" y="5080"/>
                </a:lnTo>
                <a:lnTo>
                  <a:pt x="41922" y="7620"/>
                </a:lnTo>
                <a:lnTo>
                  <a:pt x="36372" y="7620"/>
                </a:lnTo>
                <a:lnTo>
                  <a:pt x="36233" y="6350"/>
                </a:lnTo>
                <a:lnTo>
                  <a:pt x="35966" y="3810"/>
                </a:lnTo>
                <a:lnTo>
                  <a:pt x="33197" y="6350"/>
                </a:lnTo>
                <a:lnTo>
                  <a:pt x="31508" y="5080"/>
                </a:lnTo>
                <a:lnTo>
                  <a:pt x="20739" y="12700"/>
                </a:lnTo>
                <a:lnTo>
                  <a:pt x="20967" y="11430"/>
                </a:lnTo>
                <a:lnTo>
                  <a:pt x="16421" y="11430"/>
                </a:lnTo>
                <a:lnTo>
                  <a:pt x="14490" y="11430"/>
                </a:lnTo>
                <a:lnTo>
                  <a:pt x="13741" y="11430"/>
                </a:lnTo>
                <a:lnTo>
                  <a:pt x="11163" y="12700"/>
                </a:lnTo>
                <a:lnTo>
                  <a:pt x="14287" y="12700"/>
                </a:lnTo>
                <a:lnTo>
                  <a:pt x="10617" y="15240"/>
                </a:lnTo>
                <a:lnTo>
                  <a:pt x="6299" y="17894"/>
                </a:lnTo>
                <a:lnTo>
                  <a:pt x="6299" y="26670"/>
                </a:lnTo>
                <a:lnTo>
                  <a:pt x="5575" y="27444"/>
                </a:lnTo>
                <a:lnTo>
                  <a:pt x="6007" y="26670"/>
                </a:lnTo>
                <a:lnTo>
                  <a:pt x="6299" y="26670"/>
                </a:lnTo>
                <a:lnTo>
                  <a:pt x="6299" y="17894"/>
                </a:lnTo>
                <a:lnTo>
                  <a:pt x="254" y="21590"/>
                </a:lnTo>
                <a:lnTo>
                  <a:pt x="0" y="24130"/>
                </a:lnTo>
                <a:lnTo>
                  <a:pt x="3225" y="26670"/>
                </a:lnTo>
                <a:lnTo>
                  <a:pt x="4622" y="27940"/>
                </a:lnTo>
                <a:lnTo>
                  <a:pt x="5118" y="27940"/>
                </a:lnTo>
                <a:lnTo>
                  <a:pt x="5308" y="27940"/>
                </a:lnTo>
                <a:lnTo>
                  <a:pt x="8534" y="27940"/>
                </a:lnTo>
                <a:lnTo>
                  <a:pt x="5664" y="31750"/>
                </a:lnTo>
                <a:lnTo>
                  <a:pt x="10020" y="29210"/>
                </a:lnTo>
                <a:lnTo>
                  <a:pt x="7200" y="34290"/>
                </a:lnTo>
                <a:lnTo>
                  <a:pt x="7543" y="36830"/>
                </a:lnTo>
                <a:lnTo>
                  <a:pt x="9829" y="34290"/>
                </a:lnTo>
                <a:lnTo>
                  <a:pt x="13004" y="36830"/>
                </a:lnTo>
                <a:lnTo>
                  <a:pt x="13347" y="35560"/>
                </a:lnTo>
                <a:lnTo>
                  <a:pt x="14236" y="34290"/>
                </a:lnTo>
                <a:lnTo>
                  <a:pt x="15633" y="35560"/>
                </a:lnTo>
                <a:lnTo>
                  <a:pt x="15684" y="38100"/>
                </a:lnTo>
                <a:lnTo>
                  <a:pt x="16370" y="39370"/>
                </a:lnTo>
                <a:lnTo>
                  <a:pt x="14478" y="40220"/>
                </a:lnTo>
                <a:lnTo>
                  <a:pt x="14287" y="40640"/>
                </a:lnTo>
                <a:lnTo>
                  <a:pt x="15036" y="40640"/>
                </a:lnTo>
                <a:lnTo>
                  <a:pt x="23469" y="38100"/>
                </a:lnTo>
                <a:lnTo>
                  <a:pt x="27012" y="39370"/>
                </a:lnTo>
                <a:lnTo>
                  <a:pt x="27914" y="41910"/>
                </a:lnTo>
                <a:lnTo>
                  <a:pt x="28575" y="41910"/>
                </a:lnTo>
                <a:lnTo>
                  <a:pt x="33743" y="46990"/>
                </a:lnTo>
                <a:lnTo>
                  <a:pt x="39141" y="44450"/>
                </a:lnTo>
                <a:lnTo>
                  <a:pt x="46088" y="49530"/>
                </a:lnTo>
                <a:lnTo>
                  <a:pt x="41973" y="53340"/>
                </a:lnTo>
                <a:lnTo>
                  <a:pt x="45745" y="57150"/>
                </a:lnTo>
                <a:lnTo>
                  <a:pt x="52882" y="60960"/>
                </a:lnTo>
                <a:lnTo>
                  <a:pt x="60020" y="66040"/>
                </a:lnTo>
                <a:lnTo>
                  <a:pt x="63804" y="67310"/>
                </a:lnTo>
                <a:lnTo>
                  <a:pt x="70104" y="67310"/>
                </a:lnTo>
                <a:lnTo>
                  <a:pt x="74663" y="71120"/>
                </a:lnTo>
                <a:lnTo>
                  <a:pt x="79184" y="73660"/>
                </a:lnTo>
                <a:lnTo>
                  <a:pt x="83350" y="77470"/>
                </a:lnTo>
                <a:lnTo>
                  <a:pt x="87909" y="80010"/>
                </a:lnTo>
                <a:lnTo>
                  <a:pt x="93662" y="80010"/>
                </a:lnTo>
                <a:lnTo>
                  <a:pt x="108280" y="85090"/>
                </a:lnTo>
                <a:lnTo>
                  <a:pt x="121272" y="92710"/>
                </a:lnTo>
                <a:lnTo>
                  <a:pt x="133781" y="101600"/>
                </a:lnTo>
                <a:lnTo>
                  <a:pt x="146951" y="109220"/>
                </a:lnTo>
                <a:lnTo>
                  <a:pt x="156324" y="109220"/>
                </a:lnTo>
                <a:lnTo>
                  <a:pt x="157213" y="113030"/>
                </a:lnTo>
                <a:lnTo>
                  <a:pt x="157810" y="113030"/>
                </a:lnTo>
                <a:lnTo>
                  <a:pt x="159791" y="114300"/>
                </a:lnTo>
                <a:lnTo>
                  <a:pt x="164960" y="116840"/>
                </a:lnTo>
                <a:lnTo>
                  <a:pt x="169913" y="120650"/>
                </a:lnTo>
                <a:lnTo>
                  <a:pt x="171996" y="127000"/>
                </a:lnTo>
                <a:lnTo>
                  <a:pt x="174485" y="125730"/>
                </a:lnTo>
                <a:lnTo>
                  <a:pt x="178003" y="129540"/>
                </a:lnTo>
                <a:lnTo>
                  <a:pt x="180530" y="128270"/>
                </a:lnTo>
                <a:lnTo>
                  <a:pt x="192747" y="133350"/>
                </a:lnTo>
                <a:lnTo>
                  <a:pt x="204012" y="140970"/>
                </a:lnTo>
                <a:lnTo>
                  <a:pt x="214858" y="149860"/>
                </a:lnTo>
                <a:lnTo>
                  <a:pt x="225818" y="160020"/>
                </a:lnTo>
                <a:lnTo>
                  <a:pt x="226961" y="158750"/>
                </a:lnTo>
                <a:lnTo>
                  <a:pt x="228206" y="157480"/>
                </a:lnTo>
                <a:lnTo>
                  <a:pt x="229641" y="158750"/>
                </a:lnTo>
                <a:lnTo>
                  <a:pt x="227457" y="162560"/>
                </a:lnTo>
                <a:lnTo>
                  <a:pt x="233235" y="163830"/>
                </a:lnTo>
                <a:lnTo>
                  <a:pt x="237578" y="167640"/>
                </a:lnTo>
                <a:lnTo>
                  <a:pt x="242062" y="171450"/>
                </a:lnTo>
                <a:lnTo>
                  <a:pt x="248297" y="171450"/>
                </a:lnTo>
                <a:lnTo>
                  <a:pt x="247650" y="176530"/>
                </a:lnTo>
                <a:lnTo>
                  <a:pt x="249593" y="177800"/>
                </a:lnTo>
                <a:lnTo>
                  <a:pt x="251917" y="180340"/>
                </a:lnTo>
                <a:lnTo>
                  <a:pt x="254355" y="182880"/>
                </a:lnTo>
                <a:lnTo>
                  <a:pt x="257175" y="185420"/>
                </a:lnTo>
                <a:lnTo>
                  <a:pt x="260553" y="187960"/>
                </a:lnTo>
                <a:lnTo>
                  <a:pt x="263474" y="190500"/>
                </a:lnTo>
                <a:lnTo>
                  <a:pt x="266750" y="193040"/>
                </a:lnTo>
                <a:lnTo>
                  <a:pt x="269138" y="195580"/>
                </a:lnTo>
                <a:lnTo>
                  <a:pt x="271564" y="198120"/>
                </a:lnTo>
                <a:lnTo>
                  <a:pt x="272999" y="199390"/>
                </a:lnTo>
                <a:lnTo>
                  <a:pt x="287642" y="203200"/>
                </a:lnTo>
                <a:lnTo>
                  <a:pt x="290766" y="207010"/>
                </a:lnTo>
                <a:lnTo>
                  <a:pt x="293395" y="210820"/>
                </a:lnTo>
                <a:lnTo>
                  <a:pt x="296125" y="214630"/>
                </a:lnTo>
                <a:lnTo>
                  <a:pt x="298754" y="217170"/>
                </a:lnTo>
                <a:lnTo>
                  <a:pt x="314223" y="209550"/>
                </a:lnTo>
                <a:lnTo>
                  <a:pt x="329057" y="196850"/>
                </a:lnTo>
                <a:lnTo>
                  <a:pt x="334568" y="179070"/>
                </a:lnTo>
                <a:close/>
              </a:path>
              <a:path w="335279" h="217170">
                <a:moveTo>
                  <a:pt x="335013" y="179070"/>
                </a:moveTo>
                <a:lnTo>
                  <a:pt x="334962" y="177800"/>
                </a:lnTo>
                <a:lnTo>
                  <a:pt x="334568" y="179070"/>
                </a:lnTo>
                <a:lnTo>
                  <a:pt x="335013" y="1790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4059437" y="4915628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49" y="0"/>
                </a:moveTo>
                <a:lnTo>
                  <a:pt x="0" y="787"/>
                </a:lnTo>
                <a:lnTo>
                  <a:pt x="0" y="1143"/>
                </a:lnTo>
                <a:lnTo>
                  <a:pt x="749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4121709" y="5129445"/>
            <a:ext cx="30057" cy="19473"/>
          </a:xfrm>
          <a:custGeom>
            <a:avLst/>
            <a:gdLst/>
            <a:ahLst/>
            <a:cxnLst/>
            <a:rect l="l" t="t" r="r" b="b"/>
            <a:pathLst>
              <a:path w="45085" h="29209">
                <a:moveTo>
                  <a:pt x="2628" y="27482"/>
                </a:moveTo>
                <a:lnTo>
                  <a:pt x="2184" y="27178"/>
                </a:lnTo>
                <a:lnTo>
                  <a:pt x="1689" y="26885"/>
                </a:lnTo>
                <a:lnTo>
                  <a:pt x="698" y="27825"/>
                </a:lnTo>
                <a:lnTo>
                  <a:pt x="0" y="28371"/>
                </a:lnTo>
                <a:lnTo>
                  <a:pt x="850" y="28625"/>
                </a:lnTo>
                <a:lnTo>
                  <a:pt x="1143" y="28130"/>
                </a:lnTo>
                <a:lnTo>
                  <a:pt x="2235" y="27533"/>
                </a:lnTo>
                <a:lnTo>
                  <a:pt x="2628" y="27482"/>
                </a:lnTo>
                <a:close/>
              </a:path>
              <a:path w="45085" h="29209">
                <a:moveTo>
                  <a:pt x="12065" y="8724"/>
                </a:moveTo>
                <a:lnTo>
                  <a:pt x="11963" y="8382"/>
                </a:lnTo>
                <a:lnTo>
                  <a:pt x="11912" y="7988"/>
                </a:lnTo>
                <a:lnTo>
                  <a:pt x="11760" y="9220"/>
                </a:lnTo>
                <a:lnTo>
                  <a:pt x="12065" y="8724"/>
                </a:lnTo>
                <a:close/>
              </a:path>
              <a:path w="45085" h="29209">
                <a:moveTo>
                  <a:pt x="44754" y="50"/>
                </a:moveTo>
                <a:lnTo>
                  <a:pt x="43167" y="0"/>
                </a:lnTo>
                <a:lnTo>
                  <a:pt x="43268" y="342"/>
                </a:lnTo>
                <a:lnTo>
                  <a:pt x="43713" y="698"/>
                </a:lnTo>
                <a:lnTo>
                  <a:pt x="44157" y="990"/>
                </a:lnTo>
                <a:lnTo>
                  <a:pt x="44754" y="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7982545" y="4830335"/>
            <a:ext cx="1452457" cy="880533"/>
          </a:xfrm>
          <a:custGeom>
            <a:avLst/>
            <a:gdLst/>
            <a:ahLst/>
            <a:cxnLst/>
            <a:rect l="l" t="t" r="r" b="b"/>
            <a:pathLst>
              <a:path w="2178684" h="1320800">
                <a:moveTo>
                  <a:pt x="2089527" y="1308100"/>
                </a:moveTo>
                <a:lnTo>
                  <a:pt x="2084030" y="1308100"/>
                </a:lnTo>
                <a:lnTo>
                  <a:pt x="2086352" y="1320800"/>
                </a:lnTo>
                <a:lnTo>
                  <a:pt x="2089527" y="1308100"/>
                </a:lnTo>
                <a:close/>
              </a:path>
              <a:path w="2178684" h="1320800">
                <a:moveTo>
                  <a:pt x="2113530" y="1308100"/>
                </a:moveTo>
                <a:lnTo>
                  <a:pt x="2089527" y="1308100"/>
                </a:lnTo>
                <a:lnTo>
                  <a:pt x="2089146" y="1320800"/>
                </a:lnTo>
                <a:lnTo>
                  <a:pt x="2116324" y="1320800"/>
                </a:lnTo>
                <a:lnTo>
                  <a:pt x="2113530" y="1308100"/>
                </a:lnTo>
                <a:close/>
              </a:path>
              <a:path w="2178684" h="1320800">
                <a:moveTo>
                  <a:pt x="2117848" y="1295400"/>
                </a:moveTo>
                <a:lnTo>
                  <a:pt x="2085844" y="1295400"/>
                </a:lnTo>
                <a:lnTo>
                  <a:pt x="2085336" y="1308100"/>
                </a:lnTo>
                <a:lnTo>
                  <a:pt x="2113657" y="1308100"/>
                </a:lnTo>
                <a:lnTo>
                  <a:pt x="2117848" y="1295400"/>
                </a:lnTo>
                <a:close/>
              </a:path>
              <a:path w="2178684" h="1320800">
                <a:moveTo>
                  <a:pt x="2079367" y="1282700"/>
                </a:moveTo>
                <a:lnTo>
                  <a:pt x="2067683" y="1282700"/>
                </a:lnTo>
                <a:lnTo>
                  <a:pt x="2072382" y="1295400"/>
                </a:lnTo>
                <a:lnTo>
                  <a:pt x="2085336" y="1295400"/>
                </a:lnTo>
                <a:lnTo>
                  <a:pt x="2079367" y="1282700"/>
                </a:lnTo>
                <a:close/>
              </a:path>
              <a:path w="2178684" h="1320800">
                <a:moveTo>
                  <a:pt x="2109974" y="1282700"/>
                </a:moveTo>
                <a:lnTo>
                  <a:pt x="2084320" y="1282700"/>
                </a:lnTo>
                <a:lnTo>
                  <a:pt x="2085590" y="1295400"/>
                </a:lnTo>
                <a:lnTo>
                  <a:pt x="2112133" y="1295400"/>
                </a:lnTo>
                <a:lnTo>
                  <a:pt x="2109974" y="1282700"/>
                </a:lnTo>
                <a:close/>
              </a:path>
              <a:path w="2178684" h="1320800">
                <a:moveTo>
                  <a:pt x="2116623" y="1293532"/>
                </a:moveTo>
                <a:lnTo>
                  <a:pt x="2115689" y="1295400"/>
                </a:lnTo>
                <a:lnTo>
                  <a:pt x="2116324" y="1295400"/>
                </a:lnTo>
                <a:lnTo>
                  <a:pt x="2116623" y="1293532"/>
                </a:lnTo>
                <a:close/>
              </a:path>
              <a:path w="2178684" h="1320800">
                <a:moveTo>
                  <a:pt x="2122039" y="1282700"/>
                </a:moveTo>
                <a:lnTo>
                  <a:pt x="2119616" y="1287546"/>
                </a:lnTo>
                <a:lnTo>
                  <a:pt x="2121658" y="1295400"/>
                </a:lnTo>
                <a:lnTo>
                  <a:pt x="2122039" y="1282700"/>
                </a:lnTo>
                <a:close/>
              </a:path>
              <a:path w="2178684" h="1320800">
                <a:moveTo>
                  <a:pt x="2118356" y="1282700"/>
                </a:moveTo>
                <a:lnTo>
                  <a:pt x="2116623" y="1293532"/>
                </a:lnTo>
                <a:lnTo>
                  <a:pt x="2119616" y="1287546"/>
                </a:lnTo>
                <a:lnTo>
                  <a:pt x="2118356" y="1282700"/>
                </a:lnTo>
                <a:close/>
              </a:path>
              <a:path w="2178684" h="1320800">
                <a:moveTo>
                  <a:pt x="2069715" y="1270000"/>
                </a:moveTo>
                <a:lnTo>
                  <a:pt x="2049776" y="1270000"/>
                </a:lnTo>
                <a:lnTo>
                  <a:pt x="2056507" y="1282700"/>
                </a:lnTo>
                <a:lnTo>
                  <a:pt x="2075557" y="1282700"/>
                </a:lnTo>
                <a:lnTo>
                  <a:pt x="2069715" y="1270000"/>
                </a:lnTo>
                <a:close/>
              </a:path>
              <a:path w="2178684" h="1320800">
                <a:moveTo>
                  <a:pt x="2109212" y="1270000"/>
                </a:moveTo>
                <a:lnTo>
                  <a:pt x="2074287" y="1270000"/>
                </a:lnTo>
                <a:lnTo>
                  <a:pt x="2076573" y="1282700"/>
                </a:lnTo>
                <a:lnTo>
                  <a:pt x="2103116" y="1282700"/>
                </a:lnTo>
                <a:lnTo>
                  <a:pt x="2109212" y="1270000"/>
                </a:lnTo>
                <a:close/>
              </a:path>
              <a:path w="2178684" h="1320800">
                <a:moveTo>
                  <a:pt x="2118991" y="1270000"/>
                </a:moveTo>
                <a:lnTo>
                  <a:pt x="2109212" y="1270000"/>
                </a:lnTo>
                <a:lnTo>
                  <a:pt x="2105275" y="1282700"/>
                </a:lnTo>
                <a:lnTo>
                  <a:pt x="2117467" y="1282700"/>
                </a:lnTo>
                <a:lnTo>
                  <a:pt x="2118991" y="1270000"/>
                </a:lnTo>
                <a:close/>
              </a:path>
              <a:path w="2178684" h="1320800">
                <a:moveTo>
                  <a:pt x="2108704" y="1257300"/>
                </a:moveTo>
                <a:lnTo>
                  <a:pt x="2029964" y="1257300"/>
                </a:lnTo>
                <a:lnTo>
                  <a:pt x="2039616" y="1270000"/>
                </a:lnTo>
                <a:lnTo>
                  <a:pt x="2104386" y="1270000"/>
                </a:lnTo>
                <a:lnTo>
                  <a:pt x="2108704" y="1257300"/>
                </a:lnTo>
                <a:close/>
              </a:path>
              <a:path w="2178684" h="1320800">
                <a:moveTo>
                  <a:pt x="2116959" y="1257300"/>
                </a:moveTo>
                <a:lnTo>
                  <a:pt x="2108704" y="1257300"/>
                </a:lnTo>
                <a:lnTo>
                  <a:pt x="2111498" y="1270000"/>
                </a:lnTo>
                <a:lnTo>
                  <a:pt x="2111879" y="1270000"/>
                </a:lnTo>
                <a:lnTo>
                  <a:pt x="2116959" y="1257300"/>
                </a:lnTo>
                <a:close/>
              </a:path>
              <a:path w="2178684" h="1320800">
                <a:moveTo>
                  <a:pt x="2042791" y="1244600"/>
                </a:moveTo>
                <a:lnTo>
                  <a:pt x="2021391" y="1244600"/>
                </a:lnTo>
                <a:lnTo>
                  <a:pt x="2028376" y="1257300"/>
                </a:lnTo>
                <a:lnTo>
                  <a:pt x="2047744" y="1257300"/>
                </a:lnTo>
                <a:lnTo>
                  <a:pt x="2042791" y="1244600"/>
                </a:lnTo>
                <a:close/>
              </a:path>
              <a:path w="2178684" h="1320800">
                <a:moveTo>
                  <a:pt x="2114165" y="1244600"/>
                </a:moveTo>
                <a:lnTo>
                  <a:pt x="2058158" y="1244600"/>
                </a:lnTo>
                <a:lnTo>
                  <a:pt x="2057015" y="1257300"/>
                </a:lnTo>
                <a:lnTo>
                  <a:pt x="2110736" y="1257300"/>
                </a:lnTo>
                <a:lnTo>
                  <a:pt x="2114165" y="1244600"/>
                </a:lnTo>
                <a:close/>
              </a:path>
              <a:path w="2178684" h="1320800">
                <a:moveTo>
                  <a:pt x="2011930" y="1231900"/>
                </a:moveTo>
                <a:lnTo>
                  <a:pt x="1996886" y="1231900"/>
                </a:lnTo>
                <a:lnTo>
                  <a:pt x="2007328" y="1244600"/>
                </a:lnTo>
                <a:lnTo>
                  <a:pt x="2016883" y="1244600"/>
                </a:lnTo>
                <a:lnTo>
                  <a:pt x="2011930" y="1231900"/>
                </a:lnTo>
                <a:close/>
              </a:path>
              <a:path w="2178684" h="1320800">
                <a:moveTo>
                  <a:pt x="2027297" y="1231900"/>
                </a:moveTo>
                <a:lnTo>
                  <a:pt x="2018915" y="1231900"/>
                </a:lnTo>
                <a:lnTo>
                  <a:pt x="2016883" y="1244600"/>
                </a:lnTo>
                <a:lnTo>
                  <a:pt x="2031107" y="1244600"/>
                </a:lnTo>
                <a:lnTo>
                  <a:pt x="2027297" y="1231900"/>
                </a:lnTo>
                <a:close/>
              </a:path>
              <a:path w="2178684" h="1320800">
                <a:moveTo>
                  <a:pt x="2037457" y="1231900"/>
                </a:moveTo>
                <a:lnTo>
                  <a:pt x="2029329" y="1231900"/>
                </a:lnTo>
                <a:lnTo>
                  <a:pt x="2031996" y="1244600"/>
                </a:lnTo>
                <a:lnTo>
                  <a:pt x="2038473" y="1244600"/>
                </a:lnTo>
                <a:lnTo>
                  <a:pt x="2037457" y="1231900"/>
                </a:lnTo>
                <a:close/>
              </a:path>
              <a:path w="2178684" h="1320800">
                <a:moveTo>
                  <a:pt x="2077462" y="1231900"/>
                </a:moveTo>
                <a:lnTo>
                  <a:pt x="2053078" y="1231900"/>
                </a:lnTo>
                <a:lnTo>
                  <a:pt x="2054475" y="1244600"/>
                </a:lnTo>
                <a:lnTo>
                  <a:pt x="2077843" y="1244600"/>
                </a:lnTo>
                <a:lnTo>
                  <a:pt x="2077462" y="1231900"/>
                </a:lnTo>
                <a:close/>
              </a:path>
              <a:path w="2178684" h="1320800">
                <a:moveTo>
                  <a:pt x="2077462" y="1231900"/>
                </a:moveTo>
                <a:lnTo>
                  <a:pt x="2077843" y="1244600"/>
                </a:lnTo>
                <a:lnTo>
                  <a:pt x="2078224" y="1244600"/>
                </a:lnTo>
                <a:lnTo>
                  <a:pt x="2077462" y="1231900"/>
                </a:lnTo>
                <a:close/>
              </a:path>
              <a:path w="2178684" h="1320800">
                <a:moveTo>
                  <a:pt x="2106418" y="1231900"/>
                </a:moveTo>
                <a:lnTo>
                  <a:pt x="2077462" y="1231900"/>
                </a:lnTo>
                <a:lnTo>
                  <a:pt x="2078224" y="1244600"/>
                </a:lnTo>
                <a:lnTo>
                  <a:pt x="2111117" y="1244600"/>
                </a:lnTo>
                <a:lnTo>
                  <a:pt x="2106418" y="1231900"/>
                </a:lnTo>
                <a:close/>
              </a:path>
              <a:path w="2178684" h="1320800">
                <a:moveTo>
                  <a:pt x="1998087" y="1219200"/>
                </a:moveTo>
                <a:lnTo>
                  <a:pt x="1986149" y="1219200"/>
                </a:lnTo>
                <a:lnTo>
                  <a:pt x="1991737" y="1231900"/>
                </a:lnTo>
                <a:lnTo>
                  <a:pt x="2002532" y="1231900"/>
                </a:lnTo>
                <a:lnTo>
                  <a:pt x="1998087" y="1219200"/>
                </a:lnTo>
                <a:close/>
              </a:path>
              <a:path w="2178684" h="1320800">
                <a:moveTo>
                  <a:pt x="2006596" y="1219200"/>
                </a:moveTo>
                <a:lnTo>
                  <a:pt x="1998468" y="1219200"/>
                </a:lnTo>
                <a:lnTo>
                  <a:pt x="2004056" y="1231900"/>
                </a:lnTo>
                <a:lnTo>
                  <a:pt x="2006596" y="1219200"/>
                </a:lnTo>
                <a:close/>
              </a:path>
              <a:path w="2178684" h="1320800">
                <a:moveTo>
                  <a:pt x="2064312" y="1219200"/>
                </a:moveTo>
                <a:lnTo>
                  <a:pt x="2047744" y="1219200"/>
                </a:lnTo>
                <a:lnTo>
                  <a:pt x="2051935" y="1231900"/>
                </a:lnTo>
                <a:lnTo>
                  <a:pt x="2068953" y="1231900"/>
                </a:lnTo>
                <a:lnTo>
                  <a:pt x="2064312" y="1219200"/>
                </a:lnTo>
                <a:close/>
              </a:path>
              <a:path w="2178684" h="1320800">
                <a:moveTo>
                  <a:pt x="2068572" y="1219200"/>
                </a:moveTo>
                <a:lnTo>
                  <a:pt x="2067810" y="1219200"/>
                </a:lnTo>
                <a:lnTo>
                  <a:pt x="2069334" y="1231900"/>
                </a:lnTo>
                <a:lnTo>
                  <a:pt x="2068572" y="1219200"/>
                </a:lnTo>
                <a:close/>
              </a:path>
              <a:path w="2178684" h="1320800">
                <a:moveTo>
                  <a:pt x="2106164" y="1219200"/>
                </a:moveTo>
                <a:lnTo>
                  <a:pt x="2076573" y="1219200"/>
                </a:lnTo>
                <a:lnTo>
                  <a:pt x="2076319" y="1231900"/>
                </a:lnTo>
                <a:lnTo>
                  <a:pt x="2110355" y="1231900"/>
                </a:lnTo>
                <a:lnTo>
                  <a:pt x="2106164" y="1219200"/>
                </a:lnTo>
                <a:close/>
              </a:path>
              <a:path w="2178684" h="1320800">
                <a:moveTo>
                  <a:pt x="1983482" y="1206500"/>
                </a:moveTo>
                <a:lnTo>
                  <a:pt x="1965607" y="1206500"/>
                </a:lnTo>
                <a:lnTo>
                  <a:pt x="1973378" y="1219200"/>
                </a:lnTo>
                <a:lnTo>
                  <a:pt x="1987419" y="1219200"/>
                </a:lnTo>
                <a:lnTo>
                  <a:pt x="1983482" y="1206500"/>
                </a:lnTo>
                <a:close/>
              </a:path>
              <a:path w="2178684" h="1320800">
                <a:moveTo>
                  <a:pt x="1983482" y="1206500"/>
                </a:moveTo>
                <a:lnTo>
                  <a:pt x="1987419" y="1219200"/>
                </a:lnTo>
                <a:lnTo>
                  <a:pt x="1987826" y="1219200"/>
                </a:lnTo>
                <a:lnTo>
                  <a:pt x="1983482" y="1206500"/>
                </a:lnTo>
                <a:close/>
              </a:path>
              <a:path w="2178684" h="1320800">
                <a:moveTo>
                  <a:pt x="1991356" y="1206500"/>
                </a:moveTo>
                <a:lnTo>
                  <a:pt x="1983482" y="1206500"/>
                </a:lnTo>
                <a:lnTo>
                  <a:pt x="1987826" y="1219200"/>
                </a:lnTo>
                <a:lnTo>
                  <a:pt x="1995420" y="1219200"/>
                </a:lnTo>
                <a:lnTo>
                  <a:pt x="1991356" y="1206500"/>
                </a:lnTo>
                <a:close/>
              </a:path>
              <a:path w="2178684" h="1320800">
                <a:moveTo>
                  <a:pt x="2045839" y="1168400"/>
                </a:moveTo>
                <a:lnTo>
                  <a:pt x="2026154" y="1168400"/>
                </a:lnTo>
                <a:lnTo>
                  <a:pt x="2029974" y="1181100"/>
                </a:lnTo>
                <a:lnTo>
                  <a:pt x="2035377" y="1193800"/>
                </a:lnTo>
                <a:lnTo>
                  <a:pt x="2041567" y="1206500"/>
                </a:lnTo>
                <a:lnTo>
                  <a:pt x="2044061" y="1206500"/>
                </a:lnTo>
                <a:lnTo>
                  <a:pt x="2043299" y="1219200"/>
                </a:lnTo>
                <a:lnTo>
                  <a:pt x="2060873" y="1219200"/>
                </a:lnTo>
                <a:lnTo>
                  <a:pt x="2058077" y="1206500"/>
                </a:lnTo>
                <a:lnTo>
                  <a:pt x="2055364" y="1193800"/>
                </a:lnTo>
                <a:lnTo>
                  <a:pt x="2051363" y="1181100"/>
                </a:lnTo>
                <a:lnTo>
                  <a:pt x="2049006" y="1181100"/>
                </a:lnTo>
                <a:lnTo>
                  <a:pt x="2045839" y="1168400"/>
                </a:lnTo>
                <a:close/>
              </a:path>
              <a:path w="2178684" h="1320800">
                <a:moveTo>
                  <a:pt x="2109974" y="1206500"/>
                </a:moveTo>
                <a:lnTo>
                  <a:pt x="2075176" y="1206500"/>
                </a:lnTo>
                <a:lnTo>
                  <a:pt x="2076827" y="1219200"/>
                </a:lnTo>
                <a:lnTo>
                  <a:pt x="2110990" y="1219200"/>
                </a:lnTo>
                <a:lnTo>
                  <a:pt x="2109974" y="1206500"/>
                </a:lnTo>
                <a:close/>
              </a:path>
              <a:path w="2178684" h="1320800">
                <a:moveTo>
                  <a:pt x="1945064" y="1193800"/>
                </a:moveTo>
                <a:lnTo>
                  <a:pt x="1938905" y="1193800"/>
                </a:lnTo>
                <a:lnTo>
                  <a:pt x="1944239" y="1206500"/>
                </a:lnTo>
                <a:lnTo>
                  <a:pt x="1949954" y="1206500"/>
                </a:lnTo>
                <a:lnTo>
                  <a:pt x="1949488" y="1205088"/>
                </a:lnTo>
                <a:lnTo>
                  <a:pt x="1945064" y="1193800"/>
                </a:lnTo>
                <a:close/>
              </a:path>
              <a:path w="2178684" h="1320800">
                <a:moveTo>
                  <a:pt x="1978275" y="1193800"/>
                </a:moveTo>
                <a:lnTo>
                  <a:pt x="1945763" y="1193800"/>
                </a:lnTo>
                <a:lnTo>
                  <a:pt x="1949488" y="1205088"/>
                </a:lnTo>
                <a:lnTo>
                  <a:pt x="1950041" y="1206500"/>
                </a:lnTo>
                <a:lnTo>
                  <a:pt x="1981704" y="1206500"/>
                </a:lnTo>
                <a:lnTo>
                  <a:pt x="1978275" y="1193800"/>
                </a:lnTo>
                <a:close/>
              </a:path>
              <a:path w="2178684" h="1320800">
                <a:moveTo>
                  <a:pt x="1985387" y="1193800"/>
                </a:moveTo>
                <a:lnTo>
                  <a:pt x="1982593" y="1193800"/>
                </a:lnTo>
                <a:lnTo>
                  <a:pt x="1988435" y="1206500"/>
                </a:lnTo>
                <a:lnTo>
                  <a:pt x="1985387" y="1193800"/>
                </a:lnTo>
                <a:close/>
              </a:path>
              <a:path w="2178684" h="1320800">
                <a:moveTo>
                  <a:pt x="2115943" y="1193800"/>
                </a:moveTo>
                <a:lnTo>
                  <a:pt x="2074414" y="1193800"/>
                </a:lnTo>
                <a:lnTo>
                  <a:pt x="2073906" y="1206500"/>
                </a:lnTo>
                <a:lnTo>
                  <a:pt x="2115816" y="1206500"/>
                </a:lnTo>
                <a:lnTo>
                  <a:pt x="2115943" y="1193800"/>
                </a:lnTo>
                <a:close/>
              </a:path>
              <a:path w="2178684" h="1320800">
                <a:moveTo>
                  <a:pt x="1928110" y="1181100"/>
                </a:moveTo>
                <a:lnTo>
                  <a:pt x="1933825" y="1193800"/>
                </a:lnTo>
                <a:lnTo>
                  <a:pt x="1934333" y="1193800"/>
                </a:lnTo>
                <a:lnTo>
                  <a:pt x="1928110" y="1181100"/>
                </a:lnTo>
                <a:close/>
              </a:path>
              <a:path w="2178684" h="1320800">
                <a:moveTo>
                  <a:pt x="1940937" y="1181100"/>
                </a:moveTo>
                <a:lnTo>
                  <a:pt x="1933619" y="1181100"/>
                </a:lnTo>
                <a:lnTo>
                  <a:pt x="1939032" y="1193800"/>
                </a:lnTo>
                <a:lnTo>
                  <a:pt x="1948545" y="1193800"/>
                </a:lnTo>
                <a:lnTo>
                  <a:pt x="1940937" y="1181100"/>
                </a:lnTo>
                <a:close/>
              </a:path>
              <a:path w="2178684" h="1320800">
                <a:moveTo>
                  <a:pt x="1940937" y="1181100"/>
                </a:moveTo>
                <a:lnTo>
                  <a:pt x="1948545" y="1193800"/>
                </a:lnTo>
                <a:lnTo>
                  <a:pt x="1948824" y="1190728"/>
                </a:lnTo>
                <a:lnTo>
                  <a:pt x="1940937" y="1181100"/>
                </a:lnTo>
                <a:close/>
              </a:path>
              <a:path w="2178684" h="1320800">
                <a:moveTo>
                  <a:pt x="1948824" y="1190728"/>
                </a:moveTo>
                <a:lnTo>
                  <a:pt x="1948545" y="1193800"/>
                </a:lnTo>
                <a:lnTo>
                  <a:pt x="1951341" y="1193800"/>
                </a:lnTo>
                <a:lnTo>
                  <a:pt x="1948824" y="1190728"/>
                </a:lnTo>
                <a:close/>
              </a:path>
              <a:path w="2178684" h="1320800">
                <a:moveTo>
                  <a:pt x="2119118" y="1181100"/>
                </a:moveTo>
                <a:lnTo>
                  <a:pt x="2083685" y="1181100"/>
                </a:lnTo>
                <a:lnTo>
                  <a:pt x="2076065" y="1193800"/>
                </a:lnTo>
                <a:lnTo>
                  <a:pt x="2125087" y="1193800"/>
                </a:lnTo>
                <a:lnTo>
                  <a:pt x="2119118" y="1181100"/>
                </a:lnTo>
                <a:close/>
              </a:path>
              <a:path w="2178684" h="1320800">
                <a:moveTo>
                  <a:pt x="1949700" y="1181100"/>
                </a:moveTo>
                <a:lnTo>
                  <a:pt x="1940937" y="1181100"/>
                </a:lnTo>
                <a:lnTo>
                  <a:pt x="1948824" y="1190728"/>
                </a:lnTo>
                <a:lnTo>
                  <a:pt x="1949700" y="1181100"/>
                </a:lnTo>
                <a:close/>
              </a:path>
              <a:path w="2178684" h="1320800">
                <a:moveTo>
                  <a:pt x="1898011" y="1168400"/>
                </a:moveTo>
                <a:lnTo>
                  <a:pt x="1895090" y="1168400"/>
                </a:lnTo>
                <a:lnTo>
                  <a:pt x="1900551" y="1181100"/>
                </a:lnTo>
                <a:lnTo>
                  <a:pt x="1901345" y="1181100"/>
                </a:lnTo>
                <a:lnTo>
                  <a:pt x="1902191" y="1172943"/>
                </a:lnTo>
                <a:lnTo>
                  <a:pt x="1898011" y="1168400"/>
                </a:lnTo>
                <a:close/>
              </a:path>
              <a:path w="2178684" h="1320800">
                <a:moveTo>
                  <a:pt x="1902662" y="1168400"/>
                </a:moveTo>
                <a:lnTo>
                  <a:pt x="1902191" y="1172943"/>
                </a:lnTo>
                <a:lnTo>
                  <a:pt x="1909695" y="1181100"/>
                </a:lnTo>
                <a:lnTo>
                  <a:pt x="1902662" y="1168400"/>
                </a:lnTo>
                <a:close/>
              </a:path>
              <a:path w="2178684" h="1320800">
                <a:moveTo>
                  <a:pt x="1942207" y="1168400"/>
                </a:moveTo>
                <a:lnTo>
                  <a:pt x="1909901" y="1168400"/>
                </a:lnTo>
                <a:lnTo>
                  <a:pt x="1916277" y="1181100"/>
                </a:lnTo>
                <a:lnTo>
                  <a:pt x="1946652" y="1181100"/>
                </a:lnTo>
                <a:lnTo>
                  <a:pt x="1942207" y="1168400"/>
                </a:lnTo>
                <a:close/>
              </a:path>
              <a:path w="2178684" h="1320800">
                <a:moveTo>
                  <a:pt x="2117594" y="1168400"/>
                </a:moveTo>
                <a:lnTo>
                  <a:pt x="2080383" y="1168400"/>
                </a:lnTo>
                <a:lnTo>
                  <a:pt x="2077462" y="1181100"/>
                </a:lnTo>
                <a:lnTo>
                  <a:pt x="2117467" y="1181100"/>
                </a:lnTo>
                <a:lnTo>
                  <a:pt x="2117594" y="1168400"/>
                </a:lnTo>
                <a:close/>
              </a:path>
              <a:path w="2178684" h="1320800">
                <a:moveTo>
                  <a:pt x="1889323" y="1143000"/>
                </a:moveTo>
                <a:lnTo>
                  <a:pt x="1879469" y="1143000"/>
                </a:lnTo>
                <a:lnTo>
                  <a:pt x="1882390" y="1168400"/>
                </a:lnTo>
                <a:lnTo>
                  <a:pt x="1886708" y="1155700"/>
                </a:lnTo>
                <a:lnTo>
                  <a:pt x="1900868" y="1155700"/>
                </a:lnTo>
                <a:lnTo>
                  <a:pt x="1889323" y="1143000"/>
                </a:lnTo>
                <a:close/>
              </a:path>
              <a:path w="2178684" h="1320800">
                <a:moveTo>
                  <a:pt x="1890010" y="1155700"/>
                </a:moveTo>
                <a:lnTo>
                  <a:pt x="1888359" y="1155700"/>
                </a:lnTo>
                <a:lnTo>
                  <a:pt x="1891915" y="1168400"/>
                </a:lnTo>
                <a:lnTo>
                  <a:pt x="1898392" y="1168400"/>
                </a:lnTo>
                <a:lnTo>
                  <a:pt x="1890010" y="1155700"/>
                </a:lnTo>
                <a:close/>
              </a:path>
              <a:path w="2178684" h="1320800">
                <a:moveTo>
                  <a:pt x="1911175" y="1155700"/>
                </a:moveTo>
                <a:lnTo>
                  <a:pt x="1895471" y="1155700"/>
                </a:lnTo>
                <a:lnTo>
                  <a:pt x="1901930" y="1168400"/>
                </a:lnTo>
                <a:lnTo>
                  <a:pt x="1921506" y="1168400"/>
                </a:lnTo>
                <a:lnTo>
                  <a:pt x="1911175" y="1155700"/>
                </a:lnTo>
                <a:close/>
              </a:path>
              <a:path w="2178684" h="1320800">
                <a:moveTo>
                  <a:pt x="1922553" y="1161857"/>
                </a:moveTo>
                <a:lnTo>
                  <a:pt x="1921506" y="1168400"/>
                </a:lnTo>
                <a:lnTo>
                  <a:pt x="1925824" y="1168400"/>
                </a:lnTo>
                <a:lnTo>
                  <a:pt x="1922553" y="1161857"/>
                </a:lnTo>
                <a:close/>
              </a:path>
              <a:path w="2178684" h="1320800">
                <a:moveTo>
                  <a:pt x="2034812" y="1143000"/>
                </a:moveTo>
                <a:lnTo>
                  <a:pt x="2020693" y="1143000"/>
                </a:lnTo>
                <a:lnTo>
                  <a:pt x="2024906" y="1155700"/>
                </a:lnTo>
                <a:lnTo>
                  <a:pt x="2026106" y="1155700"/>
                </a:lnTo>
                <a:lnTo>
                  <a:pt x="2027140" y="1168400"/>
                </a:lnTo>
                <a:lnTo>
                  <a:pt x="2043237" y="1168400"/>
                </a:lnTo>
                <a:lnTo>
                  <a:pt x="2039060" y="1155700"/>
                </a:lnTo>
                <a:lnTo>
                  <a:pt x="2034812" y="1143000"/>
                </a:lnTo>
                <a:close/>
              </a:path>
              <a:path w="2178684" h="1320800">
                <a:moveTo>
                  <a:pt x="2115177" y="1155700"/>
                </a:moveTo>
                <a:lnTo>
                  <a:pt x="2087622" y="1155700"/>
                </a:lnTo>
                <a:lnTo>
                  <a:pt x="2082542" y="1168400"/>
                </a:lnTo>
                <a:lnTo>
                  <a:pt x="2115562" y="1168400"/>
                </a:lnTo>
                <a:lnTo>
                  <a:pt x="2115177" y="1155700"/>
                </a:lnTo>
                <a:close/>
              </a:path>
              <a:path w="2178684" h="1320800">
                <a:moveTo>
                  <a:pt x="1923538" y="1155700"/>
                </a:moveTo>
                <a:lnTo>
                  <a:pt x="1919474" y="1155700"/>
                </a:lnTo>
                <a:lnTo>
                  <a:pt x="1922553" y="1161857"/>
                </a:lnTo>
                <a:lnTo>
                  <a:pt x="1923538" y="1155700"/>
                </a:lnTo>
                <a:close/>
              </a:path>
              <a:path w="2178684" h="1320800">
                <a:moveTo>
                  <a:pt x="1859657" y="1143000"/>
                </a:moveTo>
                <a:lnTo>
                  <a:pt x="1857516" y="1143000"/>
                </a:lnTo>
                <a:lnTo>
                  <a:pt x="1860927" y="1155700"/>
                </a:lnTo>
                <a:lnTo>
                  <a:pt x="1859657" y="1143000"/>
                </a:lnTo>
                <a:close/>
              </a:path>
              <a:path w="2178684" h="1320800">
                <a:moveTo>
                  <a:pt x="1872123" y="1143000"/>
                </a:moveTo>
                <a:lnTo>
                  <a:pt x="1859657" y="1143000"/>
                </a:lnTo>
                <a:lnTo>
                  <a:pt x="1868289" y="1155700"/>
                </a:lnTo>
                <a:lnTo>
                  <a:pt x="1870420" y="1155700"/>
                </a:lnTo>
                <a:lnTo>
                  <a:pt x="1872123" y="1143000"/>
                </a:lnTo>
                <a:close/>
              </a:path>
              <a:path w="2178684" h="1320800">
                <a:moveTo>
                  <a:pt x="2020693" y="1143000"/>
                </a:moveTo>
                <a:lnTo>
                  <a:pt x="2018472" y="1143000"/>
                </a:lnTo>
                <a:lnTo>
                  <a:pt x="2021455" y="1155700"/>
                </a:lnTo>
                <a:lnTo>
                  <a:pt x="2020693" y="1143000"/>
                </a:lnTo>
                <a:close/>
              </a:path>
              <a:path w="2178684" h="1320800">
                <a:moveTo>
                  <a:pt x="2116070" y="1143000"/>
                </a:moveTo>
                <a:lnTo>
                  <a:pt x="2077970" y="1143000"/>
                </a:lnTo>
                <a:lnTo>
                  <a:pt x="2079748" y="1155700"/>
                </a:lnTo>
                <a:lnTo>
                  <a:pt x="2117086" y="1155700"/>
                </a:lnTo>
                <a:lnTo>
                  <a:pt x="2117485" y="1145721"/>
                </a:lnTo>
                <a:lnTo>
                  <a:pt x="2116070" y="1143000"/>
                </a:lnTo>
                <a:close/>
              </a:path>
              <a:path w="2178684" h="1320800">
                <a:moveTo>
                  <a:pt x="2118271" y="1147233"/>
                </a:moveTo>
                <a:lnTo>
                  <a:pt x="2119626" y="1155700"/>
                </a:lnTo>
                <a:lnTo>
                  <a:pt x="2122674" y="1155700"/>
                </a:lnTo>
                <a:lnTo>
                  <a:pt x="2118271" y="1147233"/>
                </a:lnTo>
                <a:close/>
              </a:path>
              <a:path w="2178684" h="1320800">
                <a:moveTo>
                  <a:pt x="2117594" y="1143000"/>
                </a:moveTo>
                <a:lnTo>
                  <a:pt x="2117485" y="1145721"/>
                </a:lnTo>
                <a:lnTo>
                  <a:pt x="2118271" y="1147233"/>
                </a:lnTo>
                <a:lnTo>
                  <a:pt x="2117594" y="1143000"/>
                </a:lnTo>
                <a:close/>
              </a:path>
              <a:path w="2178684" h="1320800">
                <a:moveTo>
                  <a:pt x="1864789" y="1130300"/>
                </a:moveTo>
                <a:lnTo>
                  <a:pt x="1838448" y="1130300"/>
                </a:lnTo>
                <a:lnTo>
                  <a:pt x="1839845" y="1143000"/>
                </a:lnTo>
                <a:lnTo>
                  <a:pt x="1875278" y="1143000"/>
                </a:lnTo>
                <a:lnTo>
                  <a:pt x="1864789" y="1130300"/>
                </a:lnTo>
                <a:close/>
              </a:path>
              <a:path w="2178684" h="1320800">
                <a:moveTo>
                  <a:pt x="2022979" y="1117600"/>
                </a:moveTo>
                <a:lnTo>
                  <a:pt x="2006596" y="1117600"/>
                </a:lnTo>
                <a:lnTo>
                  <a:pt x="2010936" y="1130300"/>
                </a:lnTo>
                <a:lnTo>
                  <a:pt x="2014930" y="1143000"/>
                </a:lnTo>
                <a:lnTo>
                  <a:pt x="2029202" y="1143000"/>
                </a:lnTo>
                <a:lnTo>
                  <a:pt x="2029583" y="1130300"/>
                </a:lnTo>
                <a:lnTo>
                  <a:pt x="2025646" y="1130300"/>
                </a:lnTo>
                <a:lnTo>
                  <a:pt x="2022979" y="1117600"/>
                </a:lnTo>
                <a:close/>
              </a:path>
              <a:path w="2178684" h="1320800">
                <a:moveTo>
                  <a:pt x="2128897" y="1130300"/>
                </a:moveTo>
                <a:lnTo>
                  <a:pt x="2085590" y="1130300"/>
                </a:lnTo>
                <a:lnTo>
                  <a:pt x="2085590" y="1143000"/>
                </a:lnTo>
                <a:lnTo>
                  <a:pt x="2125833" y="1143000"/>
                </a:lnTo>
                <a:lnTo>
                  <a:pt x="2128897" y="1130300"/>
                </a:lnTo>
                <a:close/>
              </a:path>
              <a:path w="2178684" h="1320800">
                <a:moveTo>
                  <a:pt x="1838194" y="1117600"/>
                </a:moveTo>
                <a:lnTo>
                  <a:pt x="1827399" y="1117600"/>
                </a:lnTo>
                <a:lnTo>
                  <a:pt x="1827145" y="1130300"/>
                </a:lnTo>
                <a:lnTo>
                  <a:pt x="1844671" y="1130300"/>
                </a:lnTo>
                <a:lnTo>
                  <a:pt x="1838194" y="1117600"/>
                </a:lnTo>
                <a:close/>
              </a:path>
              <a:path w="2178684" h="1320800">
                <a:moveTo>
                  <a:pt x="1857371" y="1117600"/>
                </a:moveTo>
                <a:lnTo>
                  <a:pt x="1846322" y="1117600"/>
                </a:lnTo>
                <a:lnTo>
                  <a:pt x="1852545" y="1130300"/>
                </a:lnTo>
                <a:lnTo>
                  <a:pt x="1857371" y="1117600"/>
                </a:lnTo>
                <a:close/>
              </a:path>
              <a:path w="2178684" h="1320800">
                <a:moveTo>
                  <a:pt x="2033774" y="1117600"/>
                </a:moveTo>
                <a:lnTo>
                  <a:pt x="2035171" y="1130300"/>
                </a:lnTo>
                <a:lnTo>
                  <a:pt x="2036441" y="1130300"/>
                </a:lnTo>
                <a:lnTo>
                  <a:pt x="2033774" y="1117600"/>
                </a:lnTo>
                <a:close/>
              </a:path>
              <a:path w="2178684" h="1320800">
                <a:moveTo>
                  <a:pt x="2102487" y="1128091"/>
                </a:moveTo>
                <a:lnTo>
                  <a:pt x="2102862" y="1130300"/>
                </a:lnTo>
                <a:lnTo>
                  <a:pt x="2103370" y="1130300"/>
                </a:lnTo>
                <a:lnTo>
                  <a:pt x="2102487" y="1128091"/>
                </a:lnTo>
                <a:close/>
              </a:path>
              <a:path w="2178684" h="1320800">
                <a:moveTo>
                  <a:pt x="2134358" y="1117600"/>
                </a:moveTo>
                <a:lnTo>
                  <a:pt x="2102608" y="1117600"/>
                </a:lnTo>
                <a:lnTo>
                  <a:pt x="2103370" y="1130300"/>
                </a:lnTo>
                <a:lnTo>
                  <a:pt x="2130421" y="1130300"/>
                </a:lnTo>
                <a:lnTo>
                  <a:pt x="2134358" y="1117600"/>
                </a:lnTo>
                <a:close/>
              </a:path>
              <a:path w="2178684" h="1320800">
                <a:moveTo>
                  <a:pt x="2100703" y="1117600"/>
                </a:moveTo>
                <a:lnTo>
                  <a:pt x="2098290" y="1117600"/>
                </a:lnTo>
                <a:lnTo>
                  <a:pt x="2102487" y="1128091"/>
                </a:lnTo>
                <a:lnTo>
                  <a:pt x="2100703" y="1117600"/>
                </a:lnTo>
                <a:close/>
              </a:path>
              <a:path w="2178684" h="1320800">
                <a:moveTo>
                  <a:pt x="1810635" y="1104900"/>
                </a:moveTo>
                <a:lnTo>
                  <a:pt x="1792924" y="1104900"/>
                </a:lnTo>
                <a:lnTo>
                  <a:pt x="1801189" y="1117600"/>
                </a:lnTo>
                <a:lnTo>
                  <a:pt x="1817112" y="1117600"/>
                </a:lnTo>
                <a:lnTo>
                  <a:pt x="1810635" y="1104900"/>
                </a:lnTo>
                <a:close/>
              </a:path>
              <a:path w="2178684" h="1320800">
                <a:moveTo>
                  <a:pt x="1817874" y="1104900"/>
                </a:moveTo>
                <a:lnTo>
                  <a:pt x="1817112" y="1117600"/>
                </a:lnTo>
                <a:lnTo>
                  <a:pt x="1823462" y="1117600"/>
                </a:lnTo>
                <a:lnTo>
                  <a:pt x="1817874" y="1104900"/>
                </a:lnTo>
                <a:close/>
              </a:path>
              <a:path w="2178684" h="1320800">
                <a:moveTo>
                  <a:pt x="2024932" y="1104900"/>
                </a:moveTo>
                <a:lnTo>
                  <a:pt x="1995166" y="1104900"/>
                </a:lnTo>
                <a:lnTo>
                  <a:pt x="2000500" y="1117600"/>
                </a:lnTo>
                <a:lnTo>
                  <a:pt x="2026513" y="1117600"/>
                </a:lnTo>
                <a:lnTo>
                  <a:pt x="2024932" y="1104900"/>
                </a:lnTo>
                <a:close/>
              </a:path>
              <a:path w="2178684" h="1320800">
                <a:moveTo>
                  <a:pt x="2094614" y="1110110"/>
                </a:moveTo>
                <a:lnTo>
                  <a:pt x="2094988" y="1117600"/>
                </a:lnTo>
                <a:lnTo>
                  <a:pt x="2097020" y="1117600"/>
                </a:lnTo>
                <a:lnTo>
                  <a:pt x="2096208" y="1113734"/>
                </a:lnTo>
                <a:lnTo>
                  <a:pt x="2094614" y="1110110"/>
                </a:lnTo>
                <a:close/>
              </a:path>
              <a:path w="2178684" h="1320800">
                <a:moveTo>
                  <a:pt x="2098671" y="1104900"/>
                </a:moveTo>
                <a:lnTo>
                  <a:pt x="2094353" y="1104900"/>
                </a:lnTo>
                <a:lnTo>
                  <a:pt x="2096208" y="1113734"/>
                </a:lnTo>
                <a:lnTo>
                  <a:pt x="2097909" y="1117600"/>
                </a:lnTo>
                <a:lnTo>
                  <a:pt x="2103497" y="1117600"/>
                </a:lnTo>
                <a:lnTo>
                  <a:pt x="2098671" y="1104900"/>
                </a:lnTo>
                <a:close/>
              </a:path>
              <a:path w="2178684" h="1320800">
                <a:moveTo>
                  <a:pt x="2105275" y="1104900"/>
                </a:moveTo>
                <a:lnTo>
                  <a:pt x="2103497" y="1117600"/>
                </a:lnTo>
                <a:lnTo>
                  <a:pt x="2108069" y="1117600"/>
                </a:lnTo>
                <a:lnTo>
                  <a:pt x="2105275" y="1104900"/>
                </a:lnTo>
                <a:close/>
              </a:path>
              <a:path w="2178684" h="1320800">
                <a:moveTo>
                  <a:pt x="2126230" y="1104900"/>
                </a:moveTo>
                <a:lnTo>
                  <a:pt x="2107180" y="1104900"/>
                </a:lnTo>
                <a:lnTo>
                  <a:pt x="2108069" y="1117600"/>
                </a:lnTo>
                <a:lnTo>
                  <a:pt x="2132199" y="1117600"/>
                </a:lnTo>
                <a:lnTo>
                  <a:pt x="2126230" y="1104900"/>
                </a:lnTo>
                <a:close/>
              </a:path>
              <a:path w="2178684" h="1320800">
                <a:moveTo>
                  <a:pt x="2094353" y="1104900"/>
                </a:moveTo>
                <a:lnTo>
                  <a:pt x="2094614" y="1110110"/>
                </a:lnTo>
                <a:lnTo>
                  <a:pt x="2096208" y="1113734"/>
                </a:lnTo>
                <a:lnTo>
                  <a:pt x="2094353" y="1104900"/>
                </a:lnTo>
                <a:close/>
              </a:path>
              <a:path w="2178684" h="1320800">
                <a:moveTo>
                  <a:pt x="2094353" y="1104900"/>
                </a:moveTo>
                <a:lnTo>
                  <a:pt x="2092321" y="1104900"/>
                </a:lnTo>
                <a:lnTo>
                  <a:pt x="2094614" y="1110110"/>
                </a:lnTo>
                <a:lnTo>
                  <a:pt x="2094353" y="1104900"/>
                </a:lnTo>
                <a:close/>
              </a:path>
              <a:path w="2178684" h="1320800">
                <a:moveTo>
                  <a:pt x="1780917" y="1092200"/>
                </a:moveTo>
                <a:lnTo>
                  <a:pt x="1777869" y="1092200"/>
                </a:lnTo>
                <a:lnTo>
                  <a:pt x="1781298" y="1104900"/>
                </a:lnTo>
                <a:lnTo>
                  <a:pt x="1780917" y="1092200"/>
                </a:lnTo>
                <a:close/>
              </a:path>
              <a:path w="2178684" h="1320800">
                <a:moveTo>
                  <a:pt x="1784346" y="1092200"/>
                </a:moveTo>
                <a:lnTo>
                  <a:pt x="1784727" y="1104900"/>
                </a:lnTo>
                <a:lnTo>
                  <a:pt x="1785362" y="1104900"/>
                </a:lnTo>
                <a:lnTo>
                  <a:pt x="1784346" y="1092200"/>
                </a:lnTo>
                <a:close/>
              </a:path>
              <a:path w="2178684" h="1320800">
                <a:moveTo>
                  <a:pt x="1797300" y="1092200"/>
                </a:moveTo>
                <a:lnTo>
                  <a:pt x="1793236" y="1092200"/>
                </a:lnTo>
                <a:lnTo>
                  <a:pt x="1794633" y="1104900"/>
                </a:lnTo>
                <a:lnTo>
                  <a:pt x="1804793" y="1104900"/>
                </a:lnTo>
                <a:lnTo>
                  <a:pt x="1797300" y="1092200"/>
                </a:lnTo>
                <a:close/>
              </a:path>
              <a:path w="2178684" h="1320800">
                <a:moveTo>
                  <a:pt x="1993610" y="1092200"/>
                </a:moveTo>
                <a:lnTo>
                  <a:pt x="1989197" y="1092200"/>
                </a:lnTo>
                <a:lnTo>
                  <a:pt x="1991864" y="1104900"/>
                </a:lnTo>
                <a:lnTo>
                  <a:pt x="1996091" y="1104900"/>
                </a:lnTo>
                <a:lnTo>
                  <a:pt x="1993610" y="1092200"/>
                </a:lnTo>
                <a:close/>
              </a:path>
              <a:path w="2178684" h="1320800">
                <a:moveTo>
                  <a:pt x="1988562" y="1028700"/>
                </a:moveTo>
                <a:lnTo>
                  <a:pt x="1962765" y="1028700"/>
                </a:lnTo>
                <a:lnTo>
                  <a:pt x="1967510" y="1041400"/>
                </a:lnTo>
                <a:lnTo>
                  <a:pt x="1973449" y="1041400"/>
                </a:lnTo>
                <a:lnTo>
                  <a:pt x="1974211" y="1054100"/>
                </a:lnTo>
                <a:lnTo>
                  <a:pt x="1977894" y="1054100"/>
                </a:lnTo>
                <a:lnTo>
                  <a:pt x="1982664" y="1066800"/>
                </a:lnTo>
                <a:lnTo>
                  <a:pt x="1988340" y="1079500"/>
                </a:lnTo>
                <a:lnTo>
                  <a:pt x="1993967" y="1092200"/>
                </a:lnTo>
                <a:lnTo>
                  <a:pt x="1998595" y="1104900"/>
                </a:lnTo>
                <a:lnTo>
                  <a:pt x="2022279" y="1104900"/>
                </a:lnTo>
                <a:lnTo>
                  <a:pt x="2017137" y="1092200"/>
                </a:lnTo>
                <a:lnTo>
                  <a:pt x="2012565" y="1092200"/>
                </a:lnTo>
                <a:lnTo>
                  <a:pt x="2010533" y="1079500"/>
                </a:lnTo>
                <a:lnTo>
                  <a:pt x="2015232" y="1079500"/>
                </a:lnTo>
                <a:lnTo>
                  <a:pt x="2009011" y="1066800"/>
                </a:lnTo>
                <a:lnTo>
                  <a:pt x="1999659" y="1054100"/>
                </a:lnTo>
                <a:lnTo>
                  <a:pt x="1991425" y="1041400"/>
                </a:lnTo>
                <a:lnTo>
                  <a:pt x="1988562" y="1028700"/>
                </a:lnTo>
                <a:close/>
              </a:path>
              <a:path w="2178684" h="1320800">
                <a:moveTo>
                  <a:pt x="2014978" y="1079500"/>
                </a:moveTo>
                <a:lnTo>
                  <a:pt x="2015613" y="1092200"/>
                </a:lnTo>
                <a:lnTo>
                  <a:pt x="2017137" y="1092200"/>
                </a:lnTo>
                <a:lnTo>
                  <a:pt x="2022979" y="1104900"/>
                </a:lnTo>
                <a:lnTo>
                  <a:pt x="2018534" y="1092200"/>
                </a:lnTo>
                <a:lnTo>
                  <a:pt x="2014978" y="1079500"/>
                </a:lnTo>
                <a:close/>
              </a:path>
              <a:path w="2178684" h="1320800">
                <a:moveTo>
                  <a:pt x="2130294" y="1092200"/>
                </a:moveTo>
                <a:lnTo>
                  <a:pt x="2101717" y="1092200"/>
                </a:lnTo>
                <a:lnTo>
                  <a:pt x="2099560" y="1104900"/>
                </a:lnTo>
                <a:lnTo>
                  <a:pt x="2137152" y="1104900"/>
                </a:lnTo>
                <a:lnTo>
                  <a:pt x="2130294" y="1092200"/>
                </a:lnTo>
                <a:close/>
              </a:path>
              <a:path w="2178684" h="1320800">
                <a:moveTo>
                  <a:pt x="1756406" y="1079500"/>
                </a:moveTo>
                <a:lnTo>
                  <a:pt x="1748024" y="1079500"/>
                </a:lnTo>
                <a:lnTo>
                  <a:pt x="1751580" y="1092200"/>
                </a:lnTo>
                <a:lnTo>
                  <a:pt x="1758057" y="1092200"/>
                </a:lnTo>
                <a:lnTo>
                  <a:pt x="1756406" y="1079500"/>
                </a:lnTo>
                <a:close/>
              </a:path>
              <a:path w="2178684" h="1320800">
                <a:moveTo>
                  <a:pt x="1769995" y="1079500"/>
                </a:moveTo>
                <a:lnTo>
                  <a:pt x="1762756" y="1092200"/>
                </a:lnTo>
                <a:lnTo>
                  <a:pt x="1770503" y="1092200"/>
                </a:lnTo>
                <a:lnTo>
                  <a:pt x="1769995" y="1079500"/>
                </a:lnTo>
                <a:close/>
              </a:path>
              <a:path w="2178684" h="1320800">
                <a:moveTo>
                  <a:pt x="1777361" y="1079500"/>
                </a:moveTo>
                <a:lnTo>
                  <a:pt x="1770503" y="1092200"/>
                </a:lnTo>
                <a:lnTo>
                  <a:pt x="1778758" y="1092200"/>
                </a:lnTo>
                <a:lnTo>
                  <a:pt x="1777361" y="1079500"/>
                </a:lnTo>
                <a:close/>
              </a:path>
              <a:path w="2178684" h="1320800">
                <a:moveTo>
                  <a:pt x="1986530" y="1079500"/>
                </a:moveTo>
                <a:lnTo>
                  <a:pt x="1986276" y="1092200"/>
                </a:lnTo>
                <a:lnTo>
                  <a:pt x="1990975" y="1092200"/>
                </a:lnTo>
                <a:lnTo>
                  <a:pt x="1986530" y="1079500"/>
                </a:lnTo>
                <a:close/>
              </a:path>
              <a:path w="2178684" h="1320800">
                <a:moveTo>
                  <a:pt x="2136644" y="1079500"/>
                </a:moveTo>
                <a:lnTo>
                  <a:pt x="2109244" y="1079500"/>
                </a:lnTo>
                <a:lnTo>
                  <a:pt x="2108744" y="1092200"/>
                </a:lnTo>
                <a:lnTo>
                  <a:pt x="2137660" y="1092200"/>
                </a:lnTo>
                <a:lnTo>
                  <a:pt x="2136644" y="1079500"/>
                </a:lnTo>
                <a:close/>
              </a:path>
              <a:path w="2178684" h="1320800">
                <a:moveTo>
                  <a:pt x="2135882" y="1066800"/>
                </a:moveTo>
                <a:lnTo>
                  <a:pt x="2102354" y="1066800"/>
                </a:lnTo>
                <a:lnTo>
                  <a:pt x="2112895" y="1079500"/>
                </a:lnTo>
                <a:lnTo>
                  <a:pt x="2137279" y="1079500"/>
                </a:lnTo>
                <a:lnTo>
                  <a:pt x="2135882" y="1066800"/>
                </a:lnTo>
                <a:close/>
              </a:path>
              <a:path w="2178684" h="1320800">
                <a:moveTo>
                  <a:pt x="2107561" y="1054100"/>
                </a:moveTo>
                <a:lnTo>
                  <a:pt x="2102354" y="1054100"/>
                </a:lnTo>
                <a:lnTo>
                  <a:pt x="2110863" y="1066800"/>
                </a:lnTo>
                <a:lnTo>
                  <a:pt x="2116832" y="1066800"/>
                </a:lnTo>
                <a:lnTo>
                  <a:pt x="2107561" y="1054100"/>
                </a:lnTo>
                <a:close/>
              </a:path>
              <a:path w="2178684" h="1320800">
                <a:moveTo>
                  <a:pt x="2143629" y="1054100"/>
                </a:moveTo>
                <a:lnTo>
                  <a:pt x="2112387" y="1054100"/>
                </a:lnTo>
                <a:lnTo>
                  <a:pt x="2121150" y="1066800"/>
                </a:lnTo>
                <a:lnTo>
                  <a:pt x="2138803" y="1066800"/>
                </a:lnTo>
                <a:lnTo>
                  <a:pt x="2143629" y="1054100"/>
                </a:lnTo>
                <a:close/>
              </a:path>
              <a:path w="2178684" h="1320800">
                <a:moveTo>
                  <a:pt x="2112641" y="1041400"/>
                </a:moveTo>
                <a:lnTo>
                  <a:pt x="2112387" y="1041400"/>
                </a:lnTo>
                <a:lnTo>
                  <a:pt x="2112133" y="1054100"/>
                </a:lnTo>
                <a:lnTo>
                  <a:pt x="2112895" y="1043214"/>
                </a:lnTo>
                <a:lnTo>
                  <a:pt x="2112641" y="1041400"/>
                </a:lnTo>
                <a:close/>
              </a:path>
              <a:path w="2178684" h="1320800">
                <a:moveTo>
                  <a:pt x="2138803" y="1041400"/>
                </a:moveTo>
                <a:lnTo>
                  <a:pt x="2113022" y="1041400"/>
                </a:lnTo>
                <a:lnTo>
                  <a:pt x="2112895" y="1043214"/>
                </a:lnTo>
                <a:lnTo>
                  <a:pt x="2114419" y="1054100"/>
                </a:lnTo>
                <a:lnTo>
                  <a:pt x="2141724" y="1054100"/>
                </a:lnTo>
                <a:lnTo>
                  <a:pt x="2138803" y="1041400"/>
                </a:lnTo>
                <a:close/>
              </a:path>
              <a:path w="2178684" h="1320800">
                <a:moveTo>
                  <a:pt x="2113022" y="1041400"/>
                </a:moveTo>
                <a:lnTo>
                  <a:pt x="2112641" y="1041400"/>
                </a:lnTo>
                <a:lnTo>
                  <a:pt x="2112895" y="1043214"/>
                </a:lnTo>
                <a:lnTo>
                  <a:pt x="2113022" y="1041400"/>
                </a:lnTo>
                <a:close/>
              </a:path>
              <a:path w="2178684" h="1320800">
                <a:moveTo>
                  <a:pt x="1997103" y="1038225"/>
                </a:moveTo>
                <a:lnTo>
                  <a:pt x="1997579" y="1041400"/>
                </a:lnTo>
                <a:lnTo>
                  <a:pt x="1998214" y="1041400"/>
                </a:lnTo>
                <a:lnTo>
                  <a:pt x="1997103" y="1038225"/>
                </a:lnTo>
                <a:close/>
              </a:path>
              <a:path w="2178684" h="1320800">
                <a:moveTo>
                  <a:pt x="2117500" y="1037389"/>
                </a:moveTo>
                <a:lnTo>
                  <a:pt x="2116578" y="1041400"/>
                </a:lnTo>
                <a:lnTo>
                  <a:pt x="2118102" y="1041400"/>
                </a:lnTo>
                <a:lnTo>
                  <a:pt x="2117500" y="1037389"/>
                </a:lnTo>
                <a:close/>
              </a:path>
              <a:path w="2178684" h="1320800">
                <a:moveTo>
                  <a:pt x="2117980" y="1035304"/>
                </a:moveTo>
                <a:lnTo>
                  <a:pt x="2117500" y="1037389"/>
                </a:lnTo>
                <a:lnTo>
                  <a:pt x="2118102" y="1041400"/>
                </a:lnTo>
                <a:lnTo>
                  <a:pt x="2119626" y="1041400"/>
                </a:lnTo>
                <a:lnTo>
                  <a:pt x="2117980" y="1035304"/>
                </a:lnTo>
                <a:close/>
              </a:path>
              <a:path w="2178684" h="1320800">
                <a:moveTo>
                  <a:pt x="2138930" y="1028700"/>
                </a:moveTo>
                <a:lnTo>
                  <a:pt x="2119499" y="1028700"/>
                </a:lnTo>
                <a:lnTo>
                  <a:pt x="2117980" y="1035304"/>
                </a:lnTo>
                <a:lnTo>
                  <a:pt x="2119626" y="1041400"/>
                </a:lnTo>
                <a:lnTo>
                  <a:pt x="2141724" y="1041400"/>
                </a:lnTo>
                <a:lnTo>
                  <a:pt x="2138930" y="1028700"/>
                </a:lnTo>
                <a:close/>
              </a:path>
              <a:path w="2178684" h="1320800">
                <a:moveTo>
                  <a:pt x="1995674" y="1028700"/>
                </a:moveTo>
                <a:lnTo>
                  <a:pt x="1993769" y="1028700"/>
                </a:lnTo>
                <a:lnTo>
                  <a:pt x="1997103" y="1038225"/>
                </a:lnTo>
                <a:lnTo>
                  <a:pt x="1995674" y="1028700"/>
                </a:lnTo>
                <a:close/>
              </a:path>
              <a:path w="2178684" h="1320800">
                <a:moveTo>
                  <a:pt x="2116197" y="1028700"/>
                </a:moveTo>
                <a:lnTo>
                  <a:pt x="2117500" y="1037389"/>
                </a:lnTo>
                <a:lnTo>
                  <a:pt x="2117980" y="1035304"/>
                </a:lnTo>
                <a:lnTo>
                  <a:pt x="2116197" y="1028700"/>
                </a:lnTo>
                <a:close/>
              </a:path>
              <a:path w="2178684" h="1320800">
                <a:moveTo>
                  <a:pt x="1982514" y="1016000"/>
                </a:moveTo>
                <a:lnTo>
                  <a:pt x="1953383" y="1016000"/>
                </a:lnTo>
                <a:lnTo>
                  <a:pt x="1958187" y="1028700"/>
                </a:lnTo>
                <a:lnTo>
                  <a:pt x="1983111" y="1028700"/>
                </a:lnTo>
                <a:lnTo>
                  <a:pt x="1982514" y="1016000"/>
                </a:lnTo>
                <a:close/>
              </a:path>
              <a:path w="2178684" h="1320800">
                <a:moveTo>
                  <a:pt x="2117975" y="1016000"/>
                </a:moveTo>
                <a:lnTo>
                  <a:pt x="2114419" y="1016000"/>
                </a:lnTo>
                <a:lnTo>
                  <a:pt x="2124706" y="1028700"/>
                </a:lnTo>
                <a:lnTo>
                  <a:pt x="2125849" y="1028700"/>
                </a:lnTo>
                <a:lnTo>
                  <a:pt x="2117975" y="1016000"/>
                </a:lnTo>
                <a:close/>
              </a:path>
              <a:path w="2178684" h="1320800">
                <a:moveTo>
                  <a:pt x="2143629" y="1016000"/>
                </a:moveTo>
                <a:lnTo>
                  <a:pt x="2126992" y="1016000"/>
                </a:lnTo>
                <a:lnTo>
                  <a:pt x="2125849" y="1028700"/>
                </a:lnTo>
                <a:lnTo>
                  <a:pt x="2146804" y="1028700"/>
                </a:lnTo>
                <a:lnTo>
                  <a:pt x="2143629" y="1016000"/>
                </a:lnTo>
                <a:close/>
              </a:path>
              <a:path w="2178684" h="1320800">
                <a:moveTo>
                  <a:pt x="2152519" y="1016000"/>
                </a:moveTo>
                <a:lnTo>
                  <a:pt x="2146296" y="1016000"/>
                </a:lnTo>
                <a:lnTo>
                  <a:pt x="2152011" y="1028700"/>
                </a:lnTo>
                <a:lnTo>
                  <a:pt x="2152265" y="1028700"/>
                </a:lnTo>
                <a:lnTo>
                  <a:pt x="2152519" y="1016000"/>
                </a:lnTo>
                <a:close/>
              </a:path>
              <a:path w="2178684" h="1320800">
                <a:moveTo>
                  <a:pt x="1981450" y="1003300"/>
                </a:moveTo>
                <a:lnTo>
                  <a:pt x="1954272" y="1003300"/>
                </a:lnTo>
                <a:lnTo>
                  <a:pt x="1958971" y="1016000"/>
                </a:lnTo>
                <a:lnTo>
                  <a:pt x="1982274" y="1016000"/>
                </a:lnTo>
                <a:lnTo>
                  <a:pt x="1981450" y="1003300"/>
                </a:lnTo>
                <a:close/>
              </a:path>
              <a:path w="2178684" h="1320800">
                <a:moveTo>
                  <a:pt x="2126230" y="1003300"/>
                </a:moveTo>
                <a:lnTo>
                  <a:pt x="2128135" y="1016000"/>
                </a:lnTo>
                <a:lnTo>
                  <a:pt x="2128683" y="1013113"/>
                </a:lnTo>
                <a:lnTo>
                  <a:pt x="2126230" y="1003300"/>
                </a:lnTo>
                <a:close/>
              </a:path>
              <a:path w="2178684" h="1320800">
                <a:moveTo>
                  <a:pt x="2129794" y="1007268"/>
                </a:moveTo>
                <a:lnTo>
                  <a:pt x="2128683" y="1013113"/>
                </a:lnTo>
                <a:lnTo>
                  <a:pt x="2129405" y="1016000"/>
                </a:lnTo>
                <a:lnTo>
                  <a:pt x="2129532" y="1016000"/>
                </a:lnTo>
                <a:lnTo>
                  <a:pt x="2129794" y="1007268"/>
                </a:lnTo>
                <a:close/>
              </a:path>
              <a:path w="2178684" h="1320800">
                <a:moveTo>
                  <a:pt x="2130203" y="1005114"/>
                </a:moveTo>
                <a:lnTo>
                  <a:pt x="2129794" y="1007268"/>
                </a:lnTo>
                <a:lnTo>
                  <a:pt x="2129532" y="1016000"/>
                </a:lnTo>
                <a:lnTo>
                  <a:pt x="2130336" y="1005945"/>
                </a:lnTo>
                <a:lnTo>
                  <a:pt x="2130203" y="1005114"/>
                </a:lnTo>
                <a:close/>
              </a:path>
              <a:path w="2178684" h="1320800">
                <a:moveTo>
                  <a:pt x="2130336" y="1005945"/>
                </a:moveTo>
                <a:lnTo>
                  <a:pt x="2129532" y="1016000"/>
                </a:lnTo>
                <a:lnTo>
                  <a:pt x="2131945" y="1016000"/>
                </a:lnTo>
                <a:lnTo>
                  <a:pt x="2130336" y="1005945"/>
                </a:lnTo>
                <a:close/>
              </a:path>
              <a:path w="2178684" h="1320800">
                <a:moveTo>
                  <a:pt x="2134866" y="1003300"/>
                </a:moveTo>
                <a:lnTo>
                  <a:pt x="2132961" y="1003300"/>
                </a:lnTo>
                <a:lnTo>
                  <a:pt x="2133215" y="1016000"/>
                </a:lnTo>
                <a:lnTo>
                  <a:pt x="2137533" y="1016000"/>
                </a:lnTo>
                <a:lnTo>
                  <a:pt x="2134866" y="1003300"/>
                </a:lnTo>
                <a:close/>
              </a:path>
              <a:path w="2178684" h="1320800">
                <a:moveTo>
                  <a:pt x="2153916" y="1003300"/>
                </a:moveTo>
                <a:lnTo>
                  <a:pt x="2134993" y="1003300"/>
                </a:lnTo>
                <a:lnTo>
                  <a:pt x="2137660" y="1016000"/>
                </a:lnTo>
                <a:lnTo>
                  <a:pt x="2156456" y="1016000"/>
                </a:lnTo>
                <a:lnTo>
                  <a:pt x="2153916" y="1003300"/>
                </a:lnTo>
                <a:close/>
              </a:path>
              <a:path w="2178684" h="1320800">
                <a:moveTo>
                  <a:pt x="2129913" y="1003300"/>
                </a:moveTo>
                <a:lnTo>
                  <a:pt x="2129794" y="1007268"/>
                </a:lnTo>
                <a:lnTo>
                  <a:pt x="2130203" y="1005114"/>
                </a:lnTo>
                <a:lnTo>
                  <a:pt x="2129913" y="1003300"/>
                </a:lnTo>
                <a:close/>
              </a:path>
              <a:path w="2178684" h="1320800">
                <a:moveTo>
                  <a:pt x="2130548" y="1003300"/>
                </a:moveTo>
                <a:lnTo>
                  <a:pt x="2130203" y="1005114"/>
                </a:lnTo>
                <a:lnTo>
                  <a:pt x="2130336" y="1005945"/>
                </a:lnTo>
                <a:lnTo>
                  <a:pt x="2130548" y="1003300"/>
                </a:lnTo>
                <a:close/>
              </a:path>
              <a:path w="2178684" h="1320800">
                <a:moveTo>
                  <a:pt x="1945001" y="990600"/>
                </a:moveTo>
                <a:lnTo>
                  <a:pt x="1943223" y="990600"/>
                </a:lnTo>
                <a:lnTo>
                  <a:pt x="1945382" y="1003300"/>
                </a:lnTo>
                <a:lnTo>
                  <a:pt x="1945001" y="990600"/>
                </a:lnTo>
                <a:close/>
              </a:path>
              <a:path w="2178684" h="1320800">
                <a:moveTo>
                  <a:pt x="1972290" y="990600"/>
                </a:moveTo>
                <a:lnTo>
                  <a:pt x="1951224" y="990600"/>
                </a:lnTo>
                <a:lnTo>
                  <a:pt x="1950462" y="1003300"/>
                </a:lnTo>
                <a:lnTo>
                  <a:pt x="1977388" y="1003300"/>
                </a:lnTo>
                <a:lnTo>
                  <a:pt x="1972290" y="990600"/>
                </a:lnTo>
                <a:close/>
              </a:path>
              <a:path w="2178684" h="1320800">
                <a:moveTo>
                  <a:pt x="2156561" y="990600"/>
                </a:moveTo>
                <a:lnTo>
                  <a:pt x="2134612" y="990600"/>
                </a:lnTo>
                <a:lnTo>
                  <a:pt x="2139946" y="1003300"/>
                </a:lnTo>
                <a:lnTo>
                  <a:pt x="2157520" y="1003300"/>
                </a:lnTo>
                <a:lnTo>
                  <a:pt x="2156561" y="990600"/>
                </a:lnTo>
                <a:close/>
              </a:path>
              <a:path w="2178684" h="1320800">
                <a:moveTo>
                  <a:pt x="1935349" y="977900"/>
                </a:moveTo>
                <a:lnTo>
                  <a:pt x="1927856" y="977900"/>
                </a:lnTo>
                <a:lnTo>
                  <a:pt x="1938270" y="990600"/>
                </a:lnTo>
                <a:lnTo>
                  <a:pt x="1935349" y="977900"/>
                </a:lnTo>
                <a:close/>
              </a:path>
              <a:path w="2178684" h="1320800">
                <a:moveTo>
                  <a:pt x="1950970" y="977900"/>
                </a:moveTo>
                <a:lnTo>
                  <a:pt x="1943725" y="977900"/>
                </a:lnTo>
                <a:lnTo>
                  <a:pt x="1946525" y="990600"/>
                </a:lnTo>
                <a:lnTo>
                  <a:pt x="1958082" y="990600"/>
                </a:lnTo>
                <a:lnTo>
                  <a:pt x="1950970" y="977900"/>
                </a:lnTo>
                <a:close/>
              </a:path>
              <a:path w="2178684" h="1320800">
                <a:moveTo>
                  <a:pt x="2141851" y="982133"/>
                </a:moveTo>
                <a:lnTo>
                  <a:pt x="2144391" y="990600"/>
                </a:lnTo>
                <a:lnTo>
                  <a:pt x="2144645" y="990600"/>
                </a:lnTo>
                <a:lnTo>
                  <a:pt x="2141851" y="982133"/>
                </a:lnTo>
                <a:close/>
              </a:path>
              <a:path w="2178684" h="1320800">
                <a:moveTo>
                  <a:pt x="2144518" y="977900"/>
                </a:moveTo>
                <a:lnTo>
                  <a:pt x="2144264" y="977900"/>
                </a:lnTo>
                <a:lnTo>
                  <a:pt x="2144645" y="990600"/>
                </a:lnTo>
                <a:lnTo>
                  <a:pt x="2148328" y="990600"/>
                </a:lnTo>
                <a:lnTo>
                  <a:pt x="2144518" y="977900"/>
                </a:lnTo>
                <a:close/>
              </a:path>
              <a:path w="2178684" h="1320800">
                <a:moveTo>
                  <a:pt x="2153789" y="977900"/>
                </a:moveTo>
                <a:lnTo>
                  <a:pt x="2147566" y="977900"/>
                </a:lnTo>
                <a:lnTo>
                  <a:pt x="2148328" y="990600"/>
                </a:lnTo>
                <a:lnTo>
                  <a:pt x="2157345" y="990600"/>
                </a:lnTo>
                <a:lnTo>
                  <a:pt x="2155677" y="981332"/>
                </a:lnTo>
                <a:lnTo>
                  <a:pt x="2153789" y="977900"/>
                </a:lnTo>
                <a:close/>
              </a:path>
              <a:path w="2178684" h="1320800">
                <a:moveTo>
                  <a:pt x="2158539" y="986536"/>
                </a:moveTo>
                <a:lnTo>
                  <a:pt x="2159758" y="990600"/>
                </a:lnTo>
                <a:lnTo>
                  <a:pt x="2159585" y="988438"/>
                </a:lnTo>
                <a:lnTo>
                  <a:pt x="2158539" y="986536"/>
                </a:lnTo>
                <a:close/>
              </a:path>
              <a:path w="2178684" h="1320800">
                <a:moveTo>
                  <a:pt x="2159585" y="988438"/>
                </a:moveTo>
                <a:lnTo>
                  <a:pt x="2159758" y="990600"/>
                </a:lnTo>
                <a:lnTo>
                  <a:pt x="2160774" y="990600"/>
                </a:lnTo>
                <a:lnTo>
                  <a:pt x="2159585" y="988438"/>
                </a:lnTo>
                <a:close/>
              </a:path>
              <a:path w="2178684" h="1320800">
                <a:moveTo>
                  <a:pt x="2162423" y="977900"/>
                </a:moveTo>
                <a:lnTo>
                  <a:pt x="2158742" y="977900"/>
                </a:lnTo>
                <a:lnTo>
                  <a:pt x="2159585" y="988438"/>
                </a:lnTo>
                <a:lnTo>
                  <a:pt x="2160774" y="990600"/>
                </a:lnTo>
                <a:lnTo>
                  <a:pt x="2166489" y="990600"/>
                </a:lnTo>
                <a:lnTo>
                  <a:pt x="2162423" y="977900"/>
                </a:lnTo>
                <a:close/>
              </a:path>
              <a:path w="2178684" h="1320800">
                <a:moveTo>
                  <a:pt x="2155948" y="977900"/>
                </a:moveTo>
                <a:lnTo>
                  <a:pt x="2155059" y="977900"/>
                </a:lnTo>
                <a:lnTo>
                  <a:pt x="2155677" y="981332"/>
                </a:lnTo>
                <a:lnTo>
                  <a:pt x="2158539" y="986536"/>
                </a:lnTo>
                <a:lnTo>
                  <a:pt x="2155948" y="977900"/>
                </a:lnTo>
                <a:close/>
              </a:path>
              <a:path w="2178684" h="1320800">
                <a:moveTo>
                  <a:pt x="2140581" y="977900"/>
                </a:moveTo>
                <a:lnTo>
                  <a:pt x="2140454" y="977900"/>
                </a:lnTo>
                <a:lnTo>
                  <a:pt x="2141851" y="982133"/>
                </a:lnTo>
                <a:lnTo>
                  <a:pt x="2140581" y="977900"/>
                </a:lnTo>
                <a:close/>
              </a:path>
              <a:path w="2178684" h="1320800">
                <a:moveTo>
                  <a:pt x="1951478" y="965200"/>
                </a:moveTo>
                <a:lnTo>
                  <a:pt x="1927094" y="965200"/>
                </a:lnTo>
                <a:lnTo>
                  <a:pt x="1931122" y="977900"/>
                </a:lnTo>
                <a:lnTo>
                  <a:pt x="1946525" y="977900"/>
                </a:lnTo>
                <a:lnTo>
                  <a:pt x="1951478" y="965200"/>
                </a:lnTo>
                <a:close/>
              </a:path>
              <a:path w="2178684" h="1320800">
                <a:moveTo>
                  <a:pt x="1950190" y="952500"/>
                </a:moveTo>
                <a:lnTo>
                  <a:pt x="1918585" y="952500"/>
                </a:lnTo>
                <a:lnTo>
                  <a:pt x="1922685" y="965200"/>
                </a:lnTo>
                <a:lnTo>
                  <a:pt x="1951478" y="965200"/>
                </a:lnTo>
                <a:lnTo>
                  <a:pt x="1956304" y="977900"/>
                </a:lnTo>
                <a:lnTo>
                  <a:pt x="1959352" y="977900"/>
                </a:lnTo>
                <a:lnTo>
                  <a:pt x="1951732" y="965200"/>
                </a:lnTo>
                <a:lnTo>
                  <a:pt x="1950423" y="953298"/>
                </a:lnTo>
                <a:lnTo>
                  <a:pt x="1950190" y="952500"/>
                </a:lnTo>
                <a:close/>
              </a:path>
              <a:path w="2178684" h="1320800">
                <a:moveTo>
                  <a:pt x="2148328" y="965200"/>
                </a:moveTo>
                <a:lnTo>
                  <a:pt x="2149090" y="977900"/>
                </a:lnTo>
                <a:lnTo>
                  <a:pt x="2156202" y="977900"/>
                </a:lnTo>
                <a:lnTo>
                  <a:pt x="2155316" y="975042"/>
                </a:lnTo>
                <a:lnTo>
                  <a:pt x="2148328" y="965200"/>
                </a:lnTo>
                <a:close/>
              </a:path>
              <a:path w="2178684" h="1320800">
                <a:moveTo>
                  <a:pt x="2154430" y="972185"/>
                </a:moveTo>
                <a:lnTo>
                  <a:pt x="2155316" y="975042"/>
                </a:lnTo>
                <a:lnTo>
                  <a:pt x="2157345" y="977900"/>
                </a:lnTo>
                <a:lnTo>
                  <a:pt x="2154430" y="972185"/>
                </a:lnTo>
                <a:close/>
              </a:path>
              <a:path w="2178684" h="1320800">
                <a:moveTo>
                  <a:pt x="2152783" y="966871"/>
                </a:moveTo>
                <a:lnTo>
                  <a:pt x="2152900" y="967248"/>
                </a:lnTo>
                <a:lnTo>
                  <a:pt x="2159504" y="977900"/>
                </a:lnTo>
                <a:lnTo>
                  <a:pt x="2159213" y="976190"/>
                </a:lnTo>
                <a:lnTo>
                  <a:pt x="2152783" y="966871"/>
                </a:lnTo>
                <a:close/>
              </a:path>
              <a:path w="2178684" h="1320800">
                <a:moveTo>
                  <a:pt x="2158451" y="971704"/>
                </a:moveTo>
                <a:lnTo>
                  <a:pt x="2159213" y="976190"/>
                </a:lnTo>
                <a:lnTo>
                  <a:pt x="2160393" y="977900"/>
                </a:lnTo>
                <a:lnTo>
                  <a:pt x="2162044" y="977900"/>
                </a:lnTo>
                <a:lnTo>
                  <a:pt x="2158451" y="971704"/>
                </a:lnTo>
                <a:close/>
              </a:path>
              <a:path w="2178684" h="1320800">
                <a:moveTo>
                  <a:pt x="2172966" y="965200"/>
                </a:moveTo>
                <a:lnTo>
                  <a:pt x="2157345" y="965200"/>
                </a:lnTo>
                <a:lnTo>
                  <a:pt x="2157843" y="968130"/>
                </a:lnTo>
                <a:lnTo>
                  <a:pt x="2162044" y="977900"/>
                </a:lnTo>
                <a:lnTo>
                  <a:pt x="2178173" y="977900"/>
                </a:lnTo>
                <a:lnTo>
                  <a:pt x="2172966" y="965200"/>
                </a:lnTo>
                <a:close/>
              </a:path>
              <a:path w="2178684" h="1320800">
                <a:moveTo>
                  <a:pt x="2151630" y="965200"/>
                </a:moveTo>
                <a:lnTo>
                  <a:pt x="2150868" y="965200"/>
                </a:lnTo>
                <a:lnTo>
                  <a:pt x="2154430" y="972185"/>
                </a:lnTo>
                <a:lnTo>
                  <a:pt x="2152900" y="967248"/>
                </a:lnTo>
                <a:lnTo>
                  <a:pt x="2151630" y="965200"/>
                </a:lnTo>
                <a:close/>
              </a:path>
              <a:path w="2178684" h="1320800">
                <a:moveTo>
                  <a:pt x="2156583" y="965200"/>
                </a:moveTo>
                <a:lnTo>
                  <a:pt x="2154678" y="965200"/>
                </a:lnTo>
                <a:lnTo>
                  <a:pt x="2158451" y="971704"/>
                </a:lnTo>
                <a:lnTo>
                  <a:pt x="2157843" y="968130"/>
                </a:lnTo>
                <a:lnTo>
                  <a:pt x="2156583" y="965200"/>
                </a:lnTo>
                <a:close/>
              </a:path>
              <a:path w="2178684" h="1320800">
                <a:moveTo>
                  <a:pt x="2152265" y="965200"/>
                </a:moveTo>
                <a:lnTo>
                  <a:pt x="2151630" y="965200"/>
                </a:lnTo>
                <a:lnTo>
                  <a:pt x="2152783" y="966871"/>
                </a:lnTo>
                <a:lnTo>
                  <a:pt x="2152265" y="965200"/>
                </a:lnTo>
                <a:close/>
              </a:path>
              <a:path w="2178684" h="1320800">
                <a:moveTo>
                  <a:pt x="1918585" y="952500"/>
                </a:moveTo>
                <a:lnTo>
                  <a:pt x="1910965" y="952500"/>
                </a:lnTo>
                <a:lnTo>
                  <a:pt x="1918077" y="965200"/>
                </a:lnTo>
                <a:lnTo>
                  <a:pt x="1918585" y="952500"/>
                </a:lnTo>
                <a:close/>
              </a:path>
              <a:path w="2178684" h="1320800">
                <a:moveTo>
                  <a:pt x="1950423" y="953298"/>
                </a:moveTo>
                <a:lnTo>
                  <a:pt x="1951732" y="965200"/>
                </a:lnTo>
                <a:lnTo>
                  <a:pt x="1953891" y="965200"/>
                </a:lnTo>
                <a:lnTo>
                  <a:pt x="1950423" y="953298"/>
                </a:lnTo>
                <a:close/>
              </a:path>
              <a:path w="2178684" h="1320800">
                <a:moveTo>
                  <a:pt x="1950335" y="952500"/>
                </a:moveTo>
                <a:lnTo>
                  <a:pt x="1950423" y="953298"/>
                </a:lnTo>
                <a:lnTo>
                  <a:pt x="1953891" y="965200"/>
                </a:lnTo>
                <a:lnTo>
                  <a:pt x="1956177" y="965200"/>
                </a:lnTo>
                <a:lnTo>
                  <a:pt x="1950335" y="952500"/>
                </a:lnTo>
                <a:close/>
              </a:path>
              <a:path w="2178684" h="1320800">
                <a:moveTo>
                  <a:pt x="2159188" y="958305"/>
                </a:moveTo>
                <a:lnTo>
                  <a:pt x="2158361" y="965200"/>
                </a:lnTo>
                <a:lnTo>
                  <a:pt x="2163187" y="965200"/>
                </a:lnTo>
                <a:lnTo>
                  <a:pt x="2159188" y="958305"/>
                </a:lnTo>
                <a:close/>
              </a:path>
              <a:path w="2178684" h="1320800">
                <a:moveTo>
                  <a:pt x="2161663" y="952500"/>
                </a:moveTo>
                <a:lnTo>
                  <a:pt x="2164838" y="965200"/>
                </a:lnTo>
                <a:lnTo>
                  <a:pt x="2166870" y="965200"/>
                </a:lnTo>
                <a:lnTo>
                  <a:pt x="2161663" y="952500"/>
                </a:lnTo>
                <a:close/>
              </a:path>
              <a:path w="2178684" h="1320800">
                <a:moveTo>
                  <a:pt x="2168057" y="956865"/>
                </a:moveTo>
                <a:lnTo>
                  <a:pt x="2170807" y="965200"/>
                </a:lnTo>
                <a:lnTo>
                  <a:pt x="2172331" y="965200"/>
                </a:lnTo>
                <a:lnTo>
                  <a:pt x="2169759" y="959485"/>
                </a:lnTo>
                <a:lnTo>
                  <a:pt x="2168057" y="956865"/>
                </a:lnTo>
                <a:close/>
              </a:path>
              <a:path w="2178684" h="1320800">
                <a:moveTo>
                  <a:pt x="2173474" y="952500"/>
                </a:moveTo>
                <a:lnTo>
                  <a:pt x="2166616" y="952500"/>
                </a:lnTo>
                <a:lnTo>
                  <a:pt x="2169759" y="959485"/>
                </a:lnTo>
                <a:lnTo>
                  <a:pt x="2173474" y="965200"/>
                </a:lnTo>
                <a:lnTo>
                  <a:pt x="2174109" y="965200"/>
                </a:lnTo>
                <a:lnTo>
                  <a:pt x="2173757" y="953476"/>
                </a:lnTo>
                <a:lnTo>
                  <a:pt x="2173474" y="952500"/>
                </a:lnTo>
                <a:close/>
              </a:path>
              <a:path w="2178684" h="1320800">
                <a:moveTo>
                  <a:pt x="2174871" y="952500"/>
                </a:moveTo>
                <a:lnTo>
                  <a:pt x="2173728" y="952500"/>
                </a:lnTo>
                <a:lnTo>
                  <a:pt x="2173757" y="953476"/>
                </a:lnTo>
                <a:lnTo>
                  <a:pt x="2177157" y="965200"/>
                </a:lnTo>
                <a:lnTo>
                  <a:pt x="2178173" y="965200"/>
                </a:lnTo>
                <a:lnTo>
                  <a:pt x="2174871" y="952500"/>
                </a:lnTo>
                <a:close/>
              </a:path>
              <a:path w="2178684" h="1320800">
                <a:moveTo>
                  <a:pt x="2166616" y="952500"/>
                </a:moveTo>
                <a:lnTo>
                  <a:pt x="2168057" y="956865"/>
                </a:lnTo>
                <a:lnTo>
                  <a:pt x="2169759" y="959485"/>
                </a:lnTo>
                <a:lnTo>
                  <a:pt x="2166616" y="952500"/>
                </a:lnTo>
                <a:close/>
              </a:path>
              <a:path w="2178684" h="1320800">
                <a:moveTo>
                  <a:pt x="2159885" y="952500"/>
                </a:moveTo>
                <a:lnTo>
                  <a:pt x="2155821" y="952500"/>
                </a:lnTo>
                <a:lnTo>
                  <a:pt x="2159188" y="958305"/>
                </a:lnTo>
                <a:lnTo>
                  <a:pt x="2159885" y="952500"/>
                </a:lnTo>
                <a:close/>
              </a:path>
              <a:path w="2178684" h="1320800">
                <a:moveTo>
                  <a:pt x="2166616" y="952500"/>
                </a:moveTo>
                <a:lnTo>
                  <a:pt x="2165219" y="952500"/>
                </a:lnTo>
                <a:lnTo>
                  <a:pt x="2168057" y="956865"/>
                </a:lnTo>
                <a:lnTo>
                  <a:pt x="2166616" y="952500"/>
                </a:lnTo>
                <a:close/>
              </a:path>
              <a:path w="2178684" h="1320800">
                <a:moveTo>
                  <a:pt x="2173728" y="952500"/>
                </a:moveTo>
                <a:lnTo>
                  <a:pt x="2173474" y="952500"/>
                </a:lnTo>
                <a:lnTo>
                  <a:pt x="2173757" y="953476"/>
                </a:lnTo>
                <a:lnTo>
                  <a:pt x="2173728" y="952500"/>
                </a:lnTo>
                <a:close/>
              </a:path>
              <a:path w="2178684" h="1320800">
                <a:moveTo>
                  <a:pt x="1941836" y="939800"/>
                </a:moveTo>
                <a:lnTo>
                  <a:pt x="1910501" y="939800"/>
                </a:lnTo>
                <a:lnTo>
                  <a:pt x="1910997" y="952500"/>
                </a:lnTo>
                <a:lnTo>
                  <a:pt x="1946096" y="952500"/>
                </a:lnTo>
                <a:lnTo>
                  <a:pt x="1941836" y="939800"/>
                </a:lnTo>
                <a:close/>
              </a:path>
              <a:path w="2178684" h="1320800">
                <a:moveTo>
                  <a:pt x="1930878" y="927100"/>
                </a:moveTo>
                <a:lnTo>
                  <a:pt x="1907183" y="927100"/>
                </a:lnTo>
                <a:lnTo>
                  <a:pt x="1914267" y="939800"/>
                </a:lnTo>
                <a:lnTo>
                  <a:pt x="1935603" y="939800"/>
                </a:lnTo>
                <a:lnTo>
                  <a:pt x="1930878" y="927100"/>
                </a:lnTo>
                <a:close/>
              </a:path>
              <a:path w="2178684" h="1320800">
                <a:moveTo>
                  <a:pt x="1937762" y="927100"/>
                </a:moveTo>
                <a:lnTo>
                  <a:pt x="1936746" y="927100"/>
                </a:lnTo>
                <a:lnTo>
                  <a:pt x="1937889" y="939800"/>
                </a:lnTo>
                <a:lnTo>
                  <a:pt x="1937762" y="927100"/>
                </a:lnTo>
                <a:close/>
              </a:path>
              <a:path w="2178684" h="1320800">
                <a:moveTo>
                  <a:pt x="1914775" y="901700"/>
                </a:moveTo>
                <a:lnTo>
                  <a:pt x="1881501" y="901700"/>
                </a:lnTo>
                <a:lnTo>
                  <a:pt x="1889871" y="914400"/>
                </a:lnTo>
                <a:lnTo>
                  <a:pt x="1898741" y="927100"/>
                </a:lnTo>
                <a:lnTo>
                  <a:pt x="1924905" y="927100"/>
                </a:lnTo>
                <a:lnTo>
                  <a:pt x="1920109" y="914400"/>
                </a:lnTo>
                <a:lnTo>
                  <a:pt x="1917823" y="914400"/>
                </a:lnTo>
                <a:lnTo>
                  <a:pt x="1914775" y="901700"/>
                </a:lnTo>
                <a:close/>
              </a:path>
              <a:path w="2178684" h="1320800">
                <a:moveTo>
                  <a:pt x="1914965" y="889000"/>
                </a:moveTo>
                <a:lnTo>
                  <a:pt x="1880231" y="889000"/>
                </a:lnTo>
                <a:lnTo>
                  <a:pt x="1884676" y="901700"/>
                </a:lnTo>
                <a:lnTo>
                  <a:pt x="1918458" y="901700"/>
                </a:lnTo>
                <a:lnTo>
                  <a:pt x="1914965" y="889000"/>
                </a:lnTo>
                <a:close/>
              </a:path>
              <a:path w="2178684" h="1320800">
                <a:moveTo>
                  <a:pt x="1910457" y="876300"/>
                </a:moveTo>
                <a:lnTo>
                  <a:pt x="1869055" y="876300"/>
                </a:lnTo>
                <a:lnTo>
                  <a:pt x="1873246" y="889000"/>
                </a:lnTo>
                <a:lnTo>
                  <a:pt x="1912711" y="889000"/>
                </a:lnTo>
                <a:lnTo>
                  <a:pt x="1910457" y="876300"/>
                </a:lnTo>
                <a:close/>
              </a:path>
              <a:path w="2178684" h="1320800">
                <a:moveTo>
                  <a:pt x="1912616" y="876300"/>
                </a:moveTo>
                <a:lnTo>
                  <a:pt x="1910457" y="876300"/>
                </a:lnTo>
                <a:lnTo>
                  <a:pt x="1915283" y="889000"/>
                </a:lnTo>
                <a:lnTo>
                  <a:pt x="1912616" y="876300"/>
                </a:lnTo>
                <a:close/>
              </a:path>
              <a:path w="2178684" h="1320800">
                <a:moveTo>
                  <a:pt x="1859784" y="863600"/>
                </a:moveTo>
                <a:lnTo>
                  <a:pt x="1854831" y="863600"/>
                </a:lnTo>
                <a:lnTo>
                  <a:pt x="1858387" y="876300"/>
                </a:lnTo>
                <a:lnTo>
                  <a:pt x="1859784" y="863600"/>
                </a:lnTo>
                <a:close/>
              </a:path>
              <a:path w="2178684" h="1320800">
                <a:moveTo>
                  <a:pt x="1893693" y="863600"/>
                </a:moveTo>
                <a:lnTo>
                  <a:pt x="1859784" y="863600"/>
                </a:lnTo>
                <a:lnTo>
                  <a:pt x="1861435" y="876300"/>
                </a:lnTo>
                <a:lnTo>
                  <a:pt x="1894582" y="876300"/>
                </a:lnTo>
                <a:lnTo>
                  <a:pt x="1893693" y="863600"/>
                </a:lnTo>
                <a:close/>
              </a:path>
              <a:path w="2178684" h="1320800">
                <a:moveTo>
                  <a:pt x="1894074" y="850900"/>
                </a:moveTo>
                <a:lnTo>
                  <a:pt x="1856321" y="850900"/>
                </a:lnTo>
                <a:lnTo>
                  <a:pt x="1858117" y="863600"/>
                </a:lnTo>
                <a:lnTo>
                  <a:pt x="1895725" y="863600"/>
                </a:lnTo>
                <a:lnTo>
                  <a:pt x="1894074" y="850900"/>
                </a:lnTo>
                <a:close/>
              </a:path>
              <a:path w="2178684" h="1320800">
                <a:moveTo>
                  <a:pt x="1897503" y="850900"/>
                </a:moveTo>
                <a:lnTo>
                  <a:pt x="1896360" y="850900"/>
                </a:lnTo>
                <a:lnTo>
                  <a:pt x="1897884" y="863600"/>
                </a:lnTo>
                <a:lnTo>
                  <a:pt x="1897503" y="850900"/>
                </a:lnTo>
                <a:close/>
              </a:path>
              <a:path w="2178684" h="1320800">
                <a:moveTo>
                  <a:pt x="1840353" y="838200"/>
                </a:moveTo>
                <a:lnTo>
                  <a:pt x="1839083" y="838200"/>
                </a:lnTo>
                <a:lnTo>
                  <a:pt x="1840861" y="850900"/>
                </a:lnTo>
                <a:lnTo>
                  <a:pt x="1843020" y="850900"/>
                </a:lnTo>
                <a:lnTo>
                  <a:pt x="1840353" y="838200"/>
                </a:lnTo>
                <a:close/>
              </a:path>
              <a:path w="2178684" h="1320800">
                <a:moveTo>
                  <a:pt x="1877818" y="838200"/>
                </a:moveTo>
                <a:lnTo>
                  <a:pt x="1843435" y="838200"/>
                </a:lnTo>
                <a:lnTo>
                  <a:pt x="1849767" y="850900"/>
                </a:lnTo>
                <a:lnTo>
                  <a:pt x="1883674" y="850900"/>
                </a:lnTo>
                <a:lnTo>
                  <a:pt x="1877818" y="838200"/>
                </a:lnTo>
                <a:close/>
              </a:path>
              <a:path w="2178684" h="1320800">
                <a:moveTo>
                  <a:pt x="1838702" y="787400"/>
                </a:moveTo>
                <a:lnTo>
                  <a:pt x="1802253" y="787400"/>
                </a:lnTo>
                <a:lnTo>
                  <a:pt x="1805976" y="794048"/>
                </a:lnTo>
                <a:lnTo>
                  <a:pt x="1811214" y="800100"/>
                </a:lnTo>
                <a:lnTo>
                  <a:pt x="1821017" y="812800"/>
                </a:lnTo>
                <a:lnTo>
                  <a:pt x="1830582" y="825500"/>
                </a:lnTo>
                <a:lnTo>
                  <a:pt x="1840861" y="838200"/>
                </a:lnTo>
                <a:lnTo>
                  <a:pt x="1870706" y="838200"/>
                </a:lnTo>
                <a:lnTo>
                  <a:pt x="1867023" y="825500"/>
                </a:lnTo>
                <a:lnTo>
                  <a:pt x="1855974" y="825500"/>
                </a:lnTo>
                <a:lnTo>
                  <a:pt x="1851084" y="812800"/>
                </a:lnTo>
                <a:lnTo>
                  <a:pt x="1848386" y="812800"/>
                </a:lnTo>
                <a:lnTo>
                  <a:pt x="1845544" y="800100"/>
                </a:lnTo>
                <a:lnTo>
                  <a:pt x="1840226" y="800100"/>
                </a:lnTo>
                <a:lnTo>
                  <a:pt x="1838702" y="787400"/>
                </a:lnTo>
                <a:close/>
              </a:path>
              <a:path w="2178684" h="1320800">
                <a:moveTo>
                  <a:pt x="1855868" y="823383"/>
                </a:moveTo>
                <a:lnTo>
                  <a:pt x="1856482" y="825500"/>
                </a:lnTo>
                <a:lnTo>
                  <a:pt x="1856736" y="825500"/>
                </a:lnTo>
                <a:lnTo>
                  <a:pt x="1855868" y="823383"/>
                </a:lnTo>
                <a:close/>
              </a:path>
              <a:path w="2178684" h="1320800">
                <a:moveTo>
                  <a:pt x="1859435" y="815975"/>
                </a:moveTo>
                <a:lnTo>
                  <a:pt x="1860292" y="825500"/>
                </a:lnTo>
                <a:lnTo>
                  <a:pt x="1860673" y="825500"/>
                </a:lnTo>
                <a:lnTo>
                  <a:pt x="1859435" y="815975"/>
                </a:lnTo>
                <a:close/>
              </a:path>
              <a:path w="2178684" h="1320800">
                <a:moveTo>
                  <a:pt x="1852799" y="812800"/>
                </a:moveTo>
                <a:lnTo>
                  <a:pt x="1851529" y="812800"/>
                </a:lnTo>
                <a:lnTo>
                  <a:pt x="1855868" y="823383"/>
                </a:lnTo>
                <a:lnTo>
                  <a:pt x="1852799" y="812800"/>
                </a:lnTo>
                <a:close/>
              </a:path>
              <a:path w="2178684" h="1320800">
                <a:moveTo>
                  <a:pt x="1859149" y="812800"/>
                </a:moveTo>
                <a:lnTo>
                  <a:pt x="1859022" y="812800"/>
                </a:lnTo>
                <a:lnTo>
                  <a:pt x="1859435" y="815975"/>
                </a:lnTo>
                <a:lnTo>
                  <a:pt x="1859149" y="812800"/>
                </a:lnTo>
                <a:close/>
              </a:path>
              <a:path w="2178684" h="1320800">
                <a:moveTo>
                  <a:pt x="1810889" y="762000"/>
                </a:moveTo>
                <a:lnTo>
                  <a:pt x="1776895" y="762000"/>
                </a:lnTo>
                <a:lnTo>
                  <a:pt x="1787696" y="774700"/>
                </a:lnTo>
                <a:lnTo>
                  <a:pt x="1797711" y="787400"/>
                </a:lnTo>
                <a:lnTo>
                  <a:pt x="1806952" y="800100"/>
                </a:lnTo>
                <a:lnTo>
                  <a:pt x="1809365" y="800100"/>
                </a:lnTo>
                <a:lnTo>
                  <a:pt x="1805976" y="794048"/>
                </a:lnTo>
                <a:lnTo>
                  <a:pt x="1800221" y="787400"/>
                </a:lnTo>
                <a:lnTo>
                  <a:pt x="1827272" y="787400"/>
                </a:lnTo>
                <a:lnTo>
                  <a:pt x="1824962" y="774700"/>
                </a:lnTo>
                <a:lnTo>
                  <a:pt x="1814770" y="774700"/>
                </a:lnTo>
                <a:lnTo>
                  <a:pt x="1810889" y="762000"/>
                </a:lnTo>
                <a:close/>
              </a:path>
              <a:path w="2178684" h="1320800">
                <a:moveTo>
                  <a:pt x="1802253" y="787400"/>
                </a:moveTo>
                <a:lnTo>
                  <a:pt x="1800221" y="787400"/>
                </a:lnTo>
                <a:lnTo>
                  <a:pt x="1805976" y="794048"/>
                </a:lnTo>
                <a:lnTo>
                  <a:pt x="1802253" y="787400"/>
                </a:lnTo>
                <a:close/>
              </a:path>
              <a:path w="2178684" h="1320800">
                <a:moveTo>
                  <a:pt x="1837472" y="774700"/>
                </a:moveTo>
                <a:lnTo>
                  <a:pt x="1825367" y="774700"/>
                </a:lnTo>
                <a:lnTo>
                  <a:pt x="1831717" y="787400"/>
                </a:lnTo>
                <a:lnTo>
                  <a:pt x="1842639" y="787400"/>
                </a:lnTo>
                <a:lnTo>
                  <a:pt x="1837472" y="774700"/>
                </a:lnTo>
                <a:close/>
              </a:path>
              <a:path w="2178684" h="1320800">
                <a:moveTo>
                  <a:pt x="1819271" y="762000"/>
                </a:moveTo>
                <a:lnTo>
                  <a:pt x="1824732" y="774700"/>
                </a:lnTo>
                <a:lnTo>
                  <a:pt x="1826891" y="774700"/>
                </a:lnTo>
                <a:lnTo>
                  <a:pt x="1826960" y="772983"/>
                </a:lnTo>
                <a:lnTo>
                  <a:pt x="1819271" y="762000"/>
                </a:lnTo>
                <a:close/>
              </a:path>
              <a:path w="2178684" h="1320800">
                <a:moveTo>
                  <a:pt x="1826960" y="772983"/>
                </a:moveTo>
                <a:lnTo>
                  <a:pt x="1826891" y="774700"/>
                </a:lnTo>
                <a:lnTo>
                  <a:pt x="1828161" y="774700"/>
                </a:lnTo>
                <a:lnTo>
                  <a:pt x="1826960" y="772983"/>
                </a:lnTo>
                <a:close/>
              </a:path>
              <a:path w="2178684" h="1320800">
                <a:moveTo>
                  <a:pt x="1827399" y="762000"/>
                </a:moveTo>
                <a:lnTo>
                  <a:pt x="1826960" y="772983"/>
                </a:lnTo>
                <a:lnTo>
                  <a:pt x="1828161" y="774700"/>
                </a:lnTo>
                <a:lnTo>
                  <a:pt x="1832852" y="774700"/>
                </a:lnTo>
                <a:lnTo>
                  <a:pt x="1827399" y="762000"/>
                </a:lnTo>
                <a:close/>
              </a:path>
              <a:path w="2178684" h="1320800">
                <a:moveTo>
                  <a:pt x="1775434" y="760400"/>
                </a:moveTo>
                <a:lnTo>
                  <a:pt x="1776170" y="762000"/>
                </a:lnTo>
                <a:lnTo>
                  <a:pt x="1776895" y="762000"/>
                </a:lnTo>
                <a:lnTo>
                  <a:pt x="1775434" y="760400"/>
                </a:lnTo>
                <a:close/>
              </a:path>
              <a:path w="2178684" h="1320800">
                <a:moveTo>
                  <a:pt x="1776599" y="711200"/>
                </a:moveTo>
                <a:lnTo>
                  <a:pt x="1733546" y="711200"/>
                </a:lnTo>
                <a:lnTo>
                  <a:pt x="1748355" y="723900"/>
                </a:lnTo>
                <a:lnTo>
                  <a:pt x="1762200" y="736600"/>
                </a:lnTo>
                <a:lnTo>
                  <a:pt x="1775212" y="749300"/>
                </a:lnTo>
                <a:lnTo>
                  <a:pt x="1787521" y="762000"/>
                </a:lnTo>
                <a:lnTo>
                  <a:pt x="1818763" y="762000"/>
                </a:lnTo>
                <a:lnTo>
                  <a:pt x="1812728" y="749300"/>
                </a:lnTo>
                <a:lnTo>
                  <a:pt x="1804491" y="736600"/>
                </a:lnTo>
                <a:lnTo>
                  <a:pt x="1795421" y="736600"/>
                </a:lnTo>
                <a:lnTo>
                  <a:pt x="1786886" y="723900"/>
                </a:lnTo>
                <a:lnTo>
                  <a:pt x="1782314" y="723900"/>
                </a:lnTo>
                <a:lnTo>
                  <a:pt x="1776599" y="711200"/>
                </a:lnTo>
                <a:close/>
              </a:path>
              <a:path w="2178684" h="1320800">
                <a:moveTo>
                  <a:pt x="1770322" y="749300"/>
                </a:moveTo>
                <a:lnTo>
                  <a:pt x="1765296" y="749300"/>
                </a:lnTo>
                <a:lnTo>
                  <a:pt x="1775434" y="760400"/>
                </a:lnTo>
                <a:lnTo>
                  <a:pt x="1770322" y="749300"/>
                </a:lnTo>
                <a:close/>
              </a:path>
              <a:path w="2178684" h="1320800">
                <a:moveTo>
                  <a:pt x="1752380" y="673100"/>
                </a:moveTo>
                <a:lnTo>
                  <a:pt x="1709289" y="673100"/>
                </a:lnTo>
                <a:lnTo>
                  <a:pt x="1715276" y="685800"/>
                </a:lnTo>
                <a:lnTo>
                  <a:pt x="1724132" y="698500"/>
                </a:lnTo>
                <a:lnTo>
                  <a:pt x="1731631" y="711200"/>
                </a:lnTo>
                <a:lnTo>
                  <a:pt x="1776091" y="711200"/>
                </a:lnTo>
                <a:lnTo>
                  <a:pt x="1768090" y="698500"/>
                </a:lnTo>
                <a:lnTo>
                  <a:pt x="1761994" y="698500"/>
                </a:lnTo>
                <a:lnTo>
                  <a:pt x="1759581" y="685800"/>
                </a:lnTo>
                <a:lnTo>
                  <a:pt x="1752380" y="673100"/>
                </a:lnTo>
                <a:close/>
              </a:path>
              <a:path w="2178684" h="1320800">
                <a:moveTo>
                  <a:pt x="1777742" y="698500"/>
                </a:moveTo>
                <a:lnTo>
                  <a:pt x="1776091" y="711200"/>
                </a:lnTo>
                <a:lnTo>
                  <a:pt x="1777869" y="711200"/>
                </a:lnTo>
                <a:lnTo>
                  <a:pt x="1777742" y="698500"/>
                </a:lnTo>
                <a:close/>
              </a:path>
              <a:path w="2178684" h="1320800">
                <a:moveTo>
                  <a:pt x="1709289" y="673100"/>
                </a:moveTo>
                <a:lnTo>
                  <a:pt x="1701034" y="673100"/>
                </a:lnTo>
                <a:lnTo>
                  <a:pt x="1707130" y="685800"/>
                </a:lnTo>
                <a:lnTo>
                  <a:pt x="1709289" y="673100"/>
                </a:lnTo>
                <a:close/>
              </a:path>
              <a:path w="2178684" h="1320800">
                <a:moveTo>
                  <a:pt x="1691128" y="660400"/>
                </a:moveTo>
                <a:lnTo>
                  <a:pt x="1686810" y="660400"/>
                </a:lnTo>
                <a:lnTo>
                  <a:pt x="1694303" y="673100"/>
                </a:lnTo>
                <a:lnTo>
                  <a:pt x="1691128" y="660400"/>
                </a:lnTo>
                <a:close/>
              </a:path>
              <a:path w="2178684" h="1320800">
                <a:moveTo>
                  <a:pt x="1730752" y="660400"/>
                </a:moveTo>
                <a:lnTo>
                  <a:pt x="1693033" y="660400"/>
                </a:lnTo>
                <a:lnTo>
                  <a:pt x="1699129" y="673100"/>
                </a:lnTo>
                <a:lnTo>
                  <a:pt x="1736086" y="673100"/>
                </a:lnTo>
                <a:lnTo>
                  <a:pt x="1730752" y="660400"/>
                </a:lnTo>
                <a:close/>
              </a:path>
              <a:path w="2178684" h="1320800">
                <a:moveTo>
                  <a:pt x="1730752" y="660400"/>
                </a:moveTo>
                <a:lnTo>
                  <a:pt x="1736086" y="673100"/>
                </a:lnTo>
                <a:lnTo>
                  <a:pt x="1735092" y="668130"/>
                </a:lnTo>
                <a:lnTo>
                  <a:pt x="1730752" y="660400"/>
                </a:lnTo>
                <a:close/>
              </a:path>
              <a:path w="2178684" h="1320800">
                <a:moveTo>
                  <a:pt x="1735092" y="668130"/>
                </a:moveTo>
                <a:lnTo>
                  <a:pt x="1736086" y="673100"/>
                </a:lnTo>
                <a:lnTo>
                  <a:pt x="1737882" y="673100"/>
                </a:lnTo>
                <a:lnTo>
                  <a:pt x="1735092" y="668130"/>
                </a:lnTo>
                <a:close/>
              </a:path>
              <a:path w="2178684" h="1320800">
                <a:moveTo>
                  <a:pt x="1733546" y="660400"/>
                </a:moveTo>
                <a:lnTo>
                  <a:pt x="1730752" y="660400"/>
                </a:lnTo>
                <a:lnTo>
                  <a:pt x="1735092" y="668130"/>
                </a:lnTo>
                <a:lnTo>
                  <a:pt x="1733546" y="660400"/>
                </a:lnTo>
                <a:close/>
              </a:path>
              <a:path w="2178684" h="1320800">
                <a:moveTo>
                  <a:pt x="1721481" y="647700"/>
                </a:moveTo>
                <a:lnTo>
                  <a:pt x="1682095" y="647700"/>
                </a:lnTo>
                <a:lnTo>
                  <a:pt x="1689356" y="660400"/>
                </a:lnTo>
                <a:lnTo>
                  <a:pt x="1733673" y="660400"/>
                </a:lnTo>
                <a:lnTo>
                  <a:pt x="1721481" y="647700"/>
                </a:lnTo>
                <a:close/>
              </a:path>
              <a:path w="2178684" h="1320800">
                <a:moveTo>
                  <a:pt x="1702834" y="635000"/>
                </a:moveTo>
                <a:lnTo>
                  <a:pt x="1678301" y="635000"/>
                </a:lnTo>
                <a:lnTo>
                  <a:pt x="1677477" y="647700"/>
                </a:lnTo>
                <a:lnTo>
                  <a:pt x="1705098" y="647700"/>
                </a:lnTo>
                <a:lnTo>
                  <a:pt x="1702834" y="635000"/>
                </a:lnTo>
                <a:close/>
              </a:path>
              <a:path w="2178684" h="1320800">
                <a:moveTo>
                  <a:pt x="1704336" y="635000"/>
                </a:moveTo>
                <a:lnTo>
                  <a:pt x="1705098" y="647700"/>
                </a:lnTo>
                <a:lnTo>
                  <a:pt x="1710432" y="647700"/>
                </a:lnTo>
                <a:lnTo>
                  <a:pt x="1710534" y="646918"/>
                </a:lnTo>
                <a:lnTo>
                  <a:pt x="1704336" y="635000"/>
                </a:lnTo>
                <a:close/>
              </a:path>
              <a:path w="2178684" h="1320800">
                <a:moveTo>
                  <a:pt x="1712083" y="635000"/>
                </a:moveTo>
                <a:lnTo>
                  <a:pt x="1710534" y="646918"/>
                </a:lnTo>
                <a:lnTo>
                  <a:pt x="1710940" y="647700"/>
                </a:lnTo>
                <a:lnTo>
                  <a:pt x="1712083" y="635000"/>
                </a:lnTo>
                <a:close/>
              </a:path>
              <a:path w="2178684" h="1320800">
                <a:moveTo>
                  <a:pt x="1660081" y="630603"/>
                </a:moveTo>
                <a:lnTo>
                  <a:pt x="1660521" y="635000"/>
                </a:lnTo>
                <a:lnTo>
                  <a:pt x="1661664" y="635000"/>
                </a:lnTo>
                <a:lnTo>
                  <a:pt x="1660081" y="630603"/>
                </a:lnTo>
                <a:close/>
              </a:path>
              <a:path w="2178684" h="1320800">
                <a:moveTo>
                  <a:pt x="1693972" y="622300"/>
                </a:moveTo>
                <a:lnTo>
                  <a:pt x="1659251" y="622300"/>
                </a:lnTo>
                <a:lnTo>
                  <a:pt x="1659432" y="624112"/>
                </a:lnTo>
                <a:lnTo>
                  <a:pt x="1664335" y="635000"/>
                </a:lnTo>
                <a:lnTo>
                  <a:pt x="1698986" y="635000"/>
                </a:lnTo>
                <a:lnTo>
                  <a:pt x="1693972" y="622300"/>
                </a:lnTo>
                <a:close/>
              </a:path>
              <a:path w="2178684" h="1320800">
                <a:moveTo>
                  <a:pt x="1658616" y="622300"/>
                </a:moveTo>
                <a:lnTo>
                  <a:pt x="1657092" y="622300"/>
                </a:lnTo>
                <a:lnTo>
                  <a:pt x="1660081" y="630603"/>
                </a:lnTo>
                <a:lnTo>
                  <a:pt x="1659432" y="624112"/>
                </a:lnTo>
                <a:lnTo>
                  <a:pt x="1658616" y="622300"/>
                </a:lnTo>
                <a:close/>
              </a:path>
              <a:path w="2178684" h="1320800">
                <a:moveTo>
                  <a:pt x="1682234" y="609600"/>
                </a:moveTo>
                <a:lnTo>
                  <a:pt x="1648091" y="609600"/>
                </a:lnTo>
                <a:lnTo>
                  <a:pt x="1654062" y="622300"/>
                </a:lnTo>
                <a:lnTo>
                  <a:pt x="1688207" y="622300"/>
                </a:lnTo>
                <a:lnTo>
                  <a:pt x="1682234" y="609600"/>
                </a:lnTo>
                <a:close/>
              </a:path>
              <a:path w="2178684" h="1320800">
                <a:moveTo>
                  <a:pt x="1672812" y="596900"/>
                </a:moveTo>
                <a:lnTo>
                  <a:pt x="1635756" y="596900"/>
                </a:lnTo>
                <a:lnTo>
                  <a:pt x="1641667" y="609600"/>
                </a:lnTo>
                <a:lnTo>
                  <a:pt x="1676904" y="609600"/>
                </a:lnTo>
                <a:lnTo>
                  <a:pt x="1672812" y="596900"/>
                </a:lnTo>
                <a:close/>
              </a:path>
              <a:path w="2178684" h="1320800">
                <a:moveTo>
                  <a:pt x="1689604" y="596900"/>
                </a:moveTo>
                <a:lnTo>
                  <a:pt x="1681095" y="596900"/>
                </a:lnTo>
                <a:lnTo>
                  <a:pt x="1684778" y="609600"/>
                </a:lnTo>
                <a:lnTo>
                  <a:pt x="1689604" y="596900"/>
                </a:lnTo>
                <a:close/>
              </a:path>
              <a:path w="2178684" h="1320800">
                <a:moveTo>
                  <a:pt x="1663688" y="584200"/>
                </a:moveTo>
                <a:lnTo>
                  <a:pt x="1623945" y="584200"/>
                </a:lnTo>
                <a:lnTo>
                  <a:pt x="1624072" y="596900"/>
                </a:lnTo>
                <a:lnTo>
                  <a:pt x="1670554" y="596900"/>
                </a:lnTo>
                <a:lnTo>
                  <a:pt x="1663688" y="584200"/>
                </a:lnTo>
                <a:close/>
              </a:path>
              <a:path w="2178684" h="1320800">
                <a:moveTo>
                  <a:pt x="1671062" y="584200"/>
                </a:moveTo>
                <a:lnTo>
                  <a:pt x="1670808" y="596900"/>
                </a:lnTo>
                <a:lnTo>
                  <a:pt x="1672967" y="596900"/>
                </a:lnTo>
                <a:lnTo>
                  <a:pt x="1671062" y="584200"/>
                </a:lnTo>
                <a:close/>
              </a:path>
              <a:path w="2178684" h="1320800">
                <a:moveTo>
                  <a:pt x="1649909" y="571500"/>
                </a:moveTo>
                <a:lnTo>
                  <a:pt x="1607054" y="571500"/>
                </a:lnTo>
                <a:lnTo>
                  <a:pt x="1608070" y="584200"/>
                </a:lnTo>
                <a:lnTo>
                  <a:pt x="1656679" y="584200"/>
                </a:lnTo>
                <a:lnTo>
                  <a:pt x="1649909" y="571500"/>
                </a:lnTo>
                <a:close/>
              </a:path>
              <a:path w="2178684" h="1320800">
                <a:moveTo>
                  <a:pt x="1640481" y="558800"/>
                </a:moveTo>
                <a:lnTo>
                  <a:pt x="1591391" y="558800"/>
                </a:lnTo>
                <a:lnTo>
                  <a:pt x="1597799" y="571500"/>
                </a:lnTo>
                <a:lnTo>
                  <a:pt x="1645916" y="571500"/>
                </a:lnTo>
                <a:lnTo>
                  <a:pt x="1640481" y="558800"/>
                </a:lnTo>
                <a:close/>
              </a:path>
              <a:path w="2178684" h="1320800">
                <a:moveTo>
                  <a:pt x="1630196" y="546100"/>
                </a:moveTo>
                <a:lnTo>
                  <a:pt x="1583811" y="546100"/>
                </a:lnTo>
                <a:lnTo>
                  <a:pt x="1593973" y="558800"/>
                </a:lnTo>
                <a:lnTo>
                  <a:pt x="1629914" y="558800"/>
                </a:lnTo>
                <a:lnTo>
                  <a:pt x="1630196" y="546100"/>
                </a:lnTo>
                <a:close/>
              </a:path>
              <a:path w="2178684" h="1320800">
                <a:moveTo>
                  <a:pt x="1586353" y="508000"/>
                </a:moveTo>
                <a:lnTo>
                  <a:pt x="1540841" y="508000"/>
                </a:lnTo>
                <a:lnTo>
                  <a:pt x="1545570" y="520700"/>
                </a:lnTo>
                <a:lnTo>
                  <a:pt x="1564487" y="533400"/>
                </a:lnTo>
                <a:lnTo>
                  <a:pt x="1574018" y="546100"/>
                </a:lnTo>
                <a:lnTo>
                  <a:pt x="1624358" y="546100"/>
                </a:lnTo>
                <a:lnTo>
                  <a:pt x="1616662" y="533400"/>
                </a:lnTo>
                <a:lnTo>
                  <a:pt x="1613658" y="533400"/>
                </a:lnTo>
                <a:lnTo>
                  <a:pt x="1609284" y="520700"/>
                </a:lnTo>
                <a:lnTo>
                  <a:pt x="1594156" y="520700"/>
                </a:lnTo>
                <a:lnTo>
                  <a:pt x="1586353" y="508000"/>
                </a:lnTo>
                <a:close/>
              </a:path>
              <a:path w="2178684" h="1320800">
                <a:moveTo>
                  <a:pt x="1570176" y="495300"/>
                </a:moveTo>
                <a:lnTo>
                  <a:pt x="1525536" y="495300"/>
                </a:lnTo>
                <a:lnTo>
                  <a:pt x="1530765" y="508000"/>
                </a:lnTo>
                <a:lnTo>
                  <a:pt x="1579247" y="508000"/>
                </a:lnTo>
                <a:lnTo>
                  <a:pt x="1570176" y="495300"/>
                </a:lnTo>
                <a:close/>
              </a:path>
              <a:path w="2178684" h="1320800">
                <a:moveTo>
                  <a:pt x="1546094" y="482600"/>
                </a:moveTo>
                <a:lnTo>
                  <a:pt x="1515423" y="482600"/>
                </a:lnTo>
                <a:lnTo>
                  <a:pt x="1522853" y="495300"/>
                </a:lnTo>
                <a:lnTo>
                  <a:pt x="1552190" y="495300"/>
                </a:lnTo>
                <a:lnTo>
                  <a:pt x="1553641" y="492276"/>
                </a:lnTo>
                <a:lnTo>
                  <a:pt x="1546094" y="482600"/>
                </a:lnTo>
                <a:close/>
              </a:path>
              <a:path w="2178684" h="1320800">
                <a:moveTo>
                  <a:pt x="1555188" y="489054"/>
                </a:moveTo>
                <a:lnTo>
                  <a:pt x="1553641" y="492276"/>
                </a:lnTo>
                <a:lnTo>
                  <a:pt x="1556000" y="495300"/>
                </a:lnTo>
                <a:lnTo>
                  <a:pt x="1555188" y="489054"/>
                </a:lnTo>
                <a:close/>
              </a:path>
              <a:path w="2178684" h="1320800">
                <a:moveTo>
                  <a:pt x="1558921" y="482600"/>
                </a:moveTo>
                <a:lnTo>
                  <a:pt x="1558286" y="482600"/>
                </a:lnTo>
                <a:lnTo>
                  <a:pt x="1558032" y="495300"/>
                </a:lnTo>
                <a:lnTo>
                  <a:pt x="1558921" y="482600"/>
                </a:lnTo>
                <a:close/>
              </a:path>
              <a:path w="2178684" h="1320800">
                <a:moveTo>
                  <a:pt x="1558286" y="482600"/>
                </a:moveTo>
                <a:lnTo>
                  <a:pt x="1554349" y="482600"/>
                </a:lnTo>
                <a:lnTo>
                  <a:pt x="1555188" y="489054"/>
                </a:lnTo>
                <a:lnTo>
                  <a:pt x="1558286" y="482600"/>
                </a:lnTo>
                <a:close/>
              </a:path>
              <a:path w="2178684" h="1320800">
                <a:moveTo>
                  <a:pt x="1535426" y="457200"/>
                </a:moveTo>
                <a:lnTo>
                  <a:pt x="1475740" y="457200"/>
                </a:lnTo>
                <a:lnTo>
                  <a:pt x="1488178" y="469900"/>
                </a:lnTo>
                <a:lnTo>
                  <a:pt x="1494278" y="482600"/>
                </a:lnTo>
                <a:lnTo>
                  <a:pt x="1544570" y="482600"/>
                </a:lnTo>
                <a:lnTo>
                  <a:pt x="1539236" y="469900"/>
                </a:lnTo>
                <a:lnTo>
                  <a:pt x="1539617" y="469900"/>
                </a:lnTo>
                <a:lnTo>
                  <a:pt x="1535426" y="457200"/>
                </a:lnTo>
                <a:close/>
              </a:path>
              <a:path w="2178684" h="1320800">
                <a:moveTo>
                  <a:pt x="1549904" y="469900"/>
                </a:moveTo>
                <a:lnTo>
                  <a:pt x="1541395" y="469900"/>
                </a:lnTo>
                <a:lnTo>
                  <a:pt x="1549904" y="482600"/>
                </a:lnTo>
                <a:lnTo>
                  <a:pt x="1549904" y="469900"/>
                </a:lnTo>
                <a:close/>
              </a:path>
              <a:path w="2178684" h="1320800">
                <a:moveTo>
                  <a:pt x="1445764" y="393700"/>
                </a:moveTo>
                <a:lnTo>
                  <a:pt x="1404668" y="393700"/>
                </a:lnTo>
                <a:lnTo>
                  <a:pt x="1418332" y="406400"/>
                </a:lnTo>
                <a:lnTo>
                  <a:pt x="1431615" y="419100"/>
                </a:lnTo>
                <a:lnTo>
                  <a:pt x="1444494" y="431800"/>
                </a:lnTo>
                <a:lnTo>
                  <a:pt x="1469640" y="457200"/>
                </a:lnTo>
                <a:lnTo>
                  <a:pt x="1522059" y="457200"/>
                </a:lnTo>
                <a:lnTo>
                  <a:pt x="1514955" y="444500"/>
                </a:lnTo>
                <a:lnTo>
                  <a:pt x="1496612" y="444500"/>
                </a:lnTo>
                <a:lnTo>
                  <a:pt x="1491357" y="431800"/>
                </a:lnTo>
                <a:lnTo>
                  <a:pt x="1493389" y="431800"/>
                </a:lnTo>
                <a:lnTo>
                  <a:pt x="1478816" y="419100"/>
                </a:lnTo>
                <a:lnTo>
                  <a:pt x="1475609" y="419100"/>
                </a:lnTo>
                <a:lnTo>
                  <a:pt x="1468303" y="406400"/>
                </a:lnTo>
                <a:lnTo>
                  <a:pt x="1453356" y="406400"/>
                </a:lnTo>
                <a:lnTo>
                  <a:pt x="1445764" y="393700"/>
                </a:lnTo>
                <a:close/>
              </a:path>
              <a:path w="2178684" h="1320800">
                <a:moveTo>
                  <a:pt x="1509772" y="431800"/>
                </a:moveTo>
                <a:lnTo>
                  <a:pt x="1504819" y="431800"/>
                </a:lnTo>
                <a:lnTo>
                  <a:pt x="1507486" y="444500"/>
                </a:lnTo>
                <a:lnTo>
                  <a:pt x="1509899" y="444500"/>
                </a:lnTo>
                <a:lnTo>
                  <a:pt x="1509772" y="431800"/>
                </a:lnTo>
                <a:close/>
              </a:path>
              <a:path w="2178684" h="1320800">
                <a:moveTo>
                  <a:pt x="1474668" y="409693"/>
                </a:moveTo>
                <a:lnTo>
                  <a:pt x="1475609" y="419100"/>
                </a:lnTo>
                <a:lnTo>
                  <a:pt x="1479276" y="419100"/>
                </a:lnTo>
                <a:lnTo>
                  <a:pt x="1474668" y="409693"/>
                </a:lnTo>
                <a:close/>
              </a:path>
              <a:path w="2178684" h="1320800">
                <a:moveTo>
                  <a:pt x="1474339" y="406400"/>
                </a:moveTo>
                <a:lnTo>
                  <a:pt x="1473055" y="406400"/>
                </a:lnTo>
                <a:lnTo>
                  <a:pt x="1474668" y="409693"/>
                </a:lnTo>
                <a:lnTo>
                  <a:pt x="1474339" y="406400"/>
                </a:lnTo>
                <a:close/>
              </a:path>
              <a:path w="2178684" h="1320800">
                <a:moveTo>
                  <a:pt x="1359404" y="317500"/>
                </a:moveTo>
                <a:lnTo>
                  <a:pt x="1359118" y="330200"/>
                </a:lnTo>
                <a:lnTo>
                  <a:pt x="1313845" y="330200"/>
                </a:lnTo>
                <a:lnTo>
                  <a:pt x="1326130" y="342900"/>
                </a:lnTo>
                <a:lnTo>
                  <a:pt x="1335603" y="355600"/>
                </a:lnTo>
                <a:lnTo>
                  <a:pt x="1351911" y="368300"/>
                </a:lnTo>
                <a:lnTo>
                  <a:pt x="1369457" y="381000"/>
                </a:lnTo>
                <a:lnTo>
                  <a:pt x="1382645" y="393700"/>
                </a:lnTo>
                <a:lnTo>
                  <a:pt x="1383915" y="381000"/>
                </a:lnTo>
                <a:lnTo>
                  <a:pt x="1436112" y="381000"/>
                </a:lnTo>
                <a:lnTo>
                  <a:pt x="1424654" y="368300"/>
                </a:lnTo>
                <a:lnTo>
                  <a:pt x="1418459" y="368300"/>
                </a:lnTo>
                <a:lnTo>
                  <a:pt x="1403284" y="355600"/>
                </a:lnTo>
                <a:lnTo>
                  <a:pt x="1389360" y="342900"/>
                </a:lnTo>
                <a:lnTo>
                  <a:pt x="1375221" y="330200"/>
                </a:lnTo>
                <a:lnTo>
                  <a:pt x="1359404" y="317500"/>
                </a:lnTo>
                <a:close/>
              </a:path>
              <a:path w="2178684" h="1320800">
                <a:moveTo>
                  <a:pt x="1436112" y="381000"/>
                </a:moveTo>
                <a:lnTo>
                  <a:pt x="1389503" y="381000"/>
                </a:lnTo>
                <a:lnTo>
                  <a:pt x="1387852" y="393700"/>
                </a:lnTo>
                <a:lnTo>
                  <a:pt x="1445570" y="393700"/>
                </a:lnTo>
                <a:lnTo>
                  <a:pt x="1436112" y="381000"/>
                </a:lnTo>
                <a:close/>
              </a:path>
              <a:path w="2178684" h="1320800">
                <a:moveTo>
                  <a:pt x="1342386" y="317500"/>
                </a:moveTo>
                <a:lnTo>
                  <a:pt x="1291465" y="317500"/>
                </a:lnTo>
                <a:lnTo>
                  <a:pt x="1303191" y="330200"/>
                </a:lnTo>
                <a:lnTo>
                  <a:pt x="1347974" y="330200"/>
                </a:lnTo>
                <a:lnTo>
                  <a:pt x="1342386" y="317500"/>
                </a:lnTo>
                <a:close/>
              </a:path>
              <a:path w="2178684" h="1320800">
                <a:moveTo>
                  <a:pt x="1351832" y="317500"/>
                </a:moveTo>
                <a:lnTo>
                  <a:pt x="1347974" y="330200"/>
                </a:lnTo>
                <a:lnTo>
                  <a:pt x="1356070" y="330200"/>
                </a:lnTo>
                <a:lnTo>
                  <a:pt x="1351832" y="317500"/>
                </a:lnTo>
                <a:close/>
              </a:path>
              <a:path w="2178684" h="1320800">
                <a:moveTo>
                  <a:pt x="1327781" y="304800"/>
                </a:moveTo>
                <a:lnTo>
                  <a:pt x="1275264" y="304800"/>
                </a:lnTo>
                <a:lnTo>
                  <a:pt x="1275965" y="317500"/>
                </a:lnTo>
                <a:lnTo>
                  <a:pt x="1340354" y="317500"/>
                </a:lnTo>
                <a:lnTo>
                  <a:pt x="1327781" y="304800"/>
                </a:lnTo>
                <a:close/>
              </a:path>
              <a:path w="2178684" h="1320800">
                <a:moveTo>
                  <a:pt x="1328622" y="292100"/>
                </a:moveTo>
                <a:lnTo>
                  <a:pt x="1249557" y="292100"/>
                </a:lnTo>
                <a:lnTo>
                  <a:pt x="1258058" y="304800"/>
                </a:lnTo>
                <a:lnTo>
                  <a:pt x="1329700" y="304800"/>
                </a:lnTo>
                <a:lnTo>
                  <a:pt x="1328622" y="292100"/>
                </a:lnTo>
                <a:close/>
              </a:path>
              <a:path w="2178684" h="1320800">
                <a:moveTo>
                  <a:pt x="1289365" y="266700"/>
                </a:moveTo>
                <a:lnTo>
                  <a:pt x="1216465" y="266700"/>
                </a:lnTo>
                <a:lnTo>
                  <a:pt x="1233126" y="292100"/>
                </a:lnTo>
                <a:lnTo>
                  <a:pt x="1310334" y="292100"/>
                </a:lnTo>
                <a:lnTo>
                  <a:pt x="1305905" y="279400"/>
                </a:lnTo>
                <a:lnTo>
                  <a:pt x="1298444" y="279400"/>
                </a:lnTo>
                <a:lnTo>
                  <a:pt x="1289365" y="266700"/>
                </a:lnTo>
                <a:close/>
              </a:path>
              <a:path w="2178684" h="1320800">
                <a:moveTo>
                  <a:pt x="1313684" y="279400"/>
                </a:moveTo>
                <a:lnTo>
                  <a:pt x="1319526" y="292100"/>
                </a:lnTo>
                <a:lnTo>
                  <a:pt x="1320288" y="292100"/>
                </a:lnTo>
                <a:lnTo>
                  <a:pt x="1313684" y="279400"/>
                </a:lnTo>
                <a:close/>
              </a:path>
              <a:path w="2178684" h="1320800">
                <a:moveTo>
                  <a:pt x="1265351" y="254000"/>
                </a:moveTo>
                <a:lnTo>
                  <a:pt x="1198193" y="254000"/>
                </a:lnTo>
                <a:lnTo>
                  <a:pt x="1207544" y="266700"/>
                </a:lnTo>
                <a:lnTo>
                  <a:pt x="1277632" y="266700"/>
                </a:lnTo>
                <a:lnTo>
                  <a:pt x="1265351" y="254000"/>
                </a:lnTo>
                <a:close/>
              </a:path>
              <a:path w="2178684" h="1320800">
                <a:moveTo>
                  <a:pt x="1241084" y="241300"/>
                </a:moveTo>
                <a:lnTo>
                  <a:pt x="1161316" y="241300"/>
                </a:lnTo>
                <a:lnTo>
                  <a:pt x="1171507" y="254000"/>
                </a:lnTo>
                <a:lnTo>
                  <a:pt x="1257550" y="254000"/>
                </a:lnTo>
                <a:lnTo>
                  <a:pt x="1241084" y="241300"/>
                </a:lnTo>
                <a:close/>
              </a:path>
              <a:path w="2178684" h="1320800">
                <a:moveTo>
                  <a:pt x="1193542" y="215900"/>
                </a:moveTo>
                <a:lnTo>
                  <a:pt x="1116632" y="215900"/>
                </a:lnTo>
                <a:lnTo>
                  <a:pt x="1126740" y="228600"/>
                </a:lnTo>
                <a:lnTo>
                  <a:pt x="1141869" y="228600"/>
                </a:lnTo>
                <a:lnTo>
                  <a:pt x="1143954" y="241300"/>
                </a:lnTo>
                <a:lnTo>
                  <a:pt x="1223260" y="241300"/>
                </a:lnTo>
                <a:lnTo>
                  <a:pt x="1206579" y="228600"/>
                </a:lnTo>
                <a:lnTo>
                  <a:pt x="1193542" y="215900"/>
                </a:lnTo>
                <a:close/>
              </a:path>
              <a:path w="2178684" h="1320800">
                <a:moveTo>
                  <a:pt x="1167380" y="203200"/>
                </a:moveTo>
                <a:lnTo>
                  <a:pt x="1090164" y="203200"/>
                </a:lnTo>
                <a:lnTo>
                  <a:pt x="1098558" y="215900"/>
                </a:lnTo>
                <a:lnTo>
                  <a:pt x="1171825" y="215900"/>
                </a:lnTo>
                <a:lnTo>
                  <a:pt x="1167380" y="203200"/>
                </a:lnTo>
                <a:close/>
              </a:path>
              <a:path w="2178684" h="1320800">
                <a:moveTo>
                  <a:pt x="1146187" y="190500"/>
                </a:moveTo>
                <a:lnTo>
                  <a:pt x="1043489" y="190500"/>
                </a:lnTo>
                <a:lnTo>
                  <a:pt x="1064758" y="203200"/>
                </a:lnTo>
                <a:lnTo>
                  <a:pt x="1159123" y="203200"/>
                </a:lnTo>
                <a:lnTo>
                  <a:pt x="1146187" y="190500"/>
                </a:lnTo>
                <a:close/>
              </a:path>
              <a:path w="2178684" h="1320800">
                <a:moveTo>
                  <a:pt x="1119737" y="177800"/>
                </a:moveTo>
                <a:lnTo>
                  <a:pt x="1018536" y="177800"/>
                </a:lnTo>
                <a:lnTo>
                  <a:pt x="1024191" y="190500"/>
                </a:lnTo>
                <a:lnTo>
                  <a:pt x="1120136" y="190500"/>
                </a:lnTo>
                <a:lnTo>
                  <a:pt x="1119737" y="177800"/>
                </a:lnTo>
                <a:close/>
              </a:path>
              <a:path w="2178684" h="1320800">
                <a:moveTo>
                  <a:pt x="1107224" y="165100"/>
                </a:moveTo>
                <a:lnTo>
                  <a:pt x="1012313" y="165100"/>
                </a:lnTo>
                <a:lnTo>
                  <a:pt x="1007868" y="177800"/>
                </a:lnTo>
                <a:lnTo>
                  <a:pt x="1114564" y="177800"/>
                </a:lnTo>
                <a:lnTo>
                  <a:pt x="1107224" y="165100"/>
                </a:lnTo>
                <a:close/>
              </a:path>
              <a:path w="2178684" h="1320800">
                <a:moveTo>
                  <a:pt x="1083675" y="152400"/>
                </a:moveTo>
                <a:lnTo>
                  <a:pt x="952772" y="152400"/>
                </a:lnTo>
                <a:lnTo>
                  <a:pt x="967276" y="165100"/>
                </a:lnTo>
                <a:lnTo>
                  <a:pt x="1101213" y="165100"/>
                </a:lnTo>
                <a:lnTo>
                  <a:pt x="1083675" y="152400"/>
                </a:lnTo>
                <a:close/>
              </a:path>
              <a:path w="2178684" h="1320800">
                <a:moveTo>
                  <a:pt x="32991" y="139700"/>
                </a:moveTo>
                <a:lnTo>
                  <a:pt x="7982" y="139700"/>
                </a:lnTo>
                <a:lnTo>
                  <a:pt x="11224" y="152400"/>
                </a:lnTo>
                <a:lnTo>
                  <a:pt x="25993" y="152400"/>
                </a:lnTo>
                <a:lnTo>
                  <a:pt x="32991" y="139700"/>
                </a:lnTo>
                <a:close/>
              </a:path>
              <a:path w="2178684" h="1320800">
                <a:moveTo>
                  <a:pt x="1032633" y="139700"/>
                </a:moveTo>
                <a:lnTo>
                  <a:pt x="933789" y="139700"/>
                </a:lnTo>
                <a:lnTo>
                  <a:pt x="942209" y="152400"/>
                </a:lnTo>
                <a:lnTo>
                  <a:pt x="1050171" y="152400"/>
                </a:lnTo>
                <a:lnTo>
                  <a:pt x="1032633" y="139700"/>
                </a:lnTo>
                <a:close/>
              </a:path>
              <a:path w="2178684" h="1320800">
                <a:moveTo>
                  <a:pt x="3768" y="127000"/>
                </a:moveTo>
                <a:lnTo>
                  <a:pt x="0" y="127000"/>
                </a:lnTo>
                <a:lnTo>
                  <a:pt x="898" y="139700"/>
                </a:lnTo>
                <a:lnTo>
                  <a:pt x="3768" y="127000"/>
                </a:lnTo>
                <a:close/>
              </a:path>
              <a:path w="2178684" h="1320800">
                <a:moveTo>
                  <a:pt x="52244" y="127000"/>
                </a:moveTo>
                <a:lnTo>
                  <a:pt x="10219" y="127000"/>
                </a:lnTo>
                <a:lnTo>
                  <a:pt x="5305" y="139700"/>
                </a:lnTo>
                <a:lnTo>
                  <a:pt x="46237" y="139700"/>
                </a:lnTo>
                <a:lnTo>
                  <a:pt x="52244" y="127000"/>
                </a:lnTo>
                <a:close/>
              </a:path>
              <a:path w="2178684" h="1320800">
                <a:moveTo>
                  <a:pt x="982359" y="114300"/>
                </a:moveTo>
                <a:lnTo>
                  <a:pt x="871629" y="114300"/>
                </a:lnTo>
                <a:lnTo>
                  <a:pt x="877248" y="127000"/>
                </a:lnTo>
                <a:lnTo>
                  <a:pt x="904998" y="127000"/>
                </a:lnTo>
                <a:lnTo>
                  <a:pt x="904363" y="139700"/>
                </a:lnTo>
                <a:lnTo>
                  <a:pt x="1020415" y="139700"/>
                </a:lnTo>
                <a:lnTo>
                  <a:pt x="1002423" y="127000"/>
                </a:lnTo>
                <a:lnTo>
                  <a:pt x="982359" y="114300"/>
                </a:lnTo>
                <a:close/>
              </a:path>
              <a:path w="2178684" h="1320800">
                <a:moveTo>
                  <a:pt x="56905" y="114300"/>
                </a:moveTo>
                <a:lnTo>
                  <a:pt x="6395" y="114300"/>
                </a:lnTo>
                <a:lnTo>
                  <a:pt x="2285" y="127000"/>
                </a:lnTo>
                <a:lnTo>
                  <a:pt x="54637" y="127000"/>
                </a:lnTo>
                <a:lnTo>
                  <a:pt x="56905" y="114300"/>
                </a:lnTo>
                <a:close/>
              </a:path>
              <a:path w="2178684" h="1320800">
                <a:moveTo>
                  <a:pt x="68208" y="114300"/>
                </a:moveTo>
                <a:lnTo>
                  <a:pt x="64245" y="114300"/>
                </a:lnTo>
                <a:lnTo>
                  <a:pt x="63750" y="127000"/>
                </a:lnTo>
                <a:lnTo>
                  <a:pt x="68208" y="114300"/>
                </a:lnTo>
                <a:close/>
              </a:path>
              <a:path w="2178684" h="1320800">
                <a:moveTo>
                  <a:pt x="81657" y="101600"/>
                </a:moveTo>
                <a:lnTo>
                  <a:pt x="46884" y="101600"/>
                </a:lnTo>
                <a:lnTo>
                  <a:pt x="33092" y="114300"/>
                </a:lnTo>
                <a:lnTo>
                  <a:pt x="80666" y="114300"/>
                </a:lnTo>
                <a:lnTo>
                  <a:pt x="81657" y="101600"/>
                </a:lnTo>
                <a:close/>
              </a:path>
              <a:path w="2178684" h="1320800">
                <a:moveTo>
                  <a:pt x="830957" y="101600"/>
                </a:moveTo>
                <a:lnTo>
                  <a:pt x="809069" y="101600"/>
                </a:lnTo>
                <a:lnTo>
                  <a:pt x="820543" y="114300"/>
                </a:lnTo>
                <a:lnTo>
                  <a:pt x="826004" y="114300"/>
                </a:lnTo>
                <a:lnTo>
                  <a:pt x="830957" y="101600"/>
                </a:lnTo>
                <a:close/>
              </a:path>
              <a:path w="2178684" h="1320800">
                <a:moveTo>
                  <a:pt x="944495" y="101600"/>
                </a:moveTo>
                <a:lnTo>
                  <a:pt x="838450" y="101600"/>
                </a:lnTo>
                <a:lnTo>
                  <a:pt x="837561" y="114300"/>
                </a:lnTo>
                <a:lnTo>
                  <a:pt x="941447" y="114300"/>
                </a:lnTo>
                <a:lnTo>
                  <a:pt x="944495" y="101600"/>
                </a:lnTo>
                <a:close/>
              </a:path>
              <a:path w="2178684" h="1320800">
                <a:moveTo>
                  <a:pt x="52142" y="88900"/>
                </a:moveTo>
                <a:lnTo>
                  <a:pt x="51888" y="101600"/>
                </a:lnTo>
                <a:lnTo>
                  <a:pt x="52739" y="101600"/>
                </a:lnTo>
                <a:lnTo>
                  <a:pt x="52142" y="88900"/>
                </a:lnTo>
                <a:close/>
              </a:path>
              <a:path w="2178684" h="1320800">
                <a:moveTo>
                  <a:pt x="108644" y="88900"/>
                </a:moveTo>
                <a:lnTo>
                  <a:pt x="60423" y="88900"/>
                </a:lnTo>
                <a:lnTo>
                  <a:pt x="56460" y="101600"/>
                </a:lnTo>
                <a:lnTo>
                  <a:pt x="102396" y="101600"/>
                </a:lnTo>
                <a:lnTo>
                  <a:pt x="108644" y="88900"/>
                </a:lnTo>
                <a:close/>
              </a:path>
              <a:path w="2178684" h="1320800">
                <a:moveTo>
                  <a:pt x="901674" y="88900"/>
                </a:moveTo>
                <a:lnTo>
                  <a:pt x="790317" y="88900"/>
                </a:lnTo>
                <a:lnTo>
                  <a:pt x="798076" y="101600"/>
                </a:lnTo>
                <a:lnTo>
                  <a:pt x="919349" y="101600"/>
                </a:lnTo>
                <a:lnTo>
                  <a:pt x="901674" y="88900"/>
                </a:lnTo>
                <a:close/>
              </a:path>
              <a:path w="2178684" h="1320800">
                <a:moveTo>
                  <a:pt x="930809" y="88900"/>
                </a:moveTo>
                <a:lnTo>
                  <a:pt x="923667" y="88900"/>
                </a:lnTo>
                <a:lnTo>
                  <a:pt x="919349" y="101600"/>
                </a:lnTo>
                <a:lnTo>
                  <a:pt x="937843" y="101600"/>
                </a:lnTo>
                <a:lnTo>
                  <a:pt x="930809" y="88900"/>
                </a:lnTo>
                <a:close/>
              </a:path>
              <a:path w="2178684" h="1320800">
                <a:moveTo>
                  <a:pt x="148970" y="76200"/>
                </a:moveTo>
                <a:lnTo>
                  <a:pt x="74824" y="76200"/>
                </a:lnTo>
                <a:lnTo>
                  <a:pt x="68906" y="88900"/>
                </a:lnTo>
                <a:lnTo>
                  <a:pt x="139830" y="88900"/>
                </a:lnTo>
                <a:lnTo>
                  <a:pt x="148970" y="76200"/>
                </a:lnTo>
                <a:close/>
              </a:path>
              <a:path w="2178684" h="1320800">
                <a:moveTo>
                  <a:pt x="847721" y="63500"/>
                </a:moveTo>
                <a:lnTo>
                  <a:pt x="841117" y="76200"/>
                </a:lnTo>
                <a:lnTo>
                  <a:pt x="743214" y="76200"/>
                </a:lnTo>
                <a:lnTo>
                  <a:pt x="752004" y="88900"/>
                </a:lnTo>
                <a:lnTo>
                  <a:pt x="880058" y="88900"/>
                </a:lnTo>
                <a:lnTo>
                  <a:pt x="860181" y="76200"/>
                </a:lnTo>
                <a:lnTo>
                  <a:pt x="847721" y="63500"/>
                </a:lnTo>
                <a:close/>
              </a:path>
              <a:path w="2178684" h="1320800">
                <a:moveTo>
                  <a:pt x="169173" y="63500"/>
                </a:moveTo>
                <a:lnTo>
                  <a:pt x="102396" y="63500"/>
                </a:lnTo>
                <a:lnTo>
                  <a:pt x="93912" y="76200"/>
                </a:lnTo>
                <a:lnTo>
                  <a:pt x="159515" y="76200"/>
                </a:lnTo>
                <a:lnTo>
                  <a:pt x="169173" y="63500"/>
                </a:lnTo>
                <a:close/>
              </a:path>
              <a:path w="2178684" h="1320800">
                <a:moveTo>
                  <a:pt x="168846" y="72571"/>
                </a:moveTo>
                <a:lnTo>
                  <a:pt x="166734" y="76200"/>
                </a:lnTo>
                <a:lnTo>
                  <a:pt x="168715" y="76200"/>
                </a:lnTo>
                <a:lnTo>
                  <a:pt x="168846" y="72571"/>
                </a:lnTo>
                <a:close/>
              </a:path>
              <a:path w="2178684" h="1320800">
                <a:moveTo>
                  <a:pt x="180971" y="63500"/>
                </a:moveTo>
                <a:lnTo>
                  <a:pt x="174126" y="63500"/>
                </a:lnTo>
                <a:lnTo>
                  <a:pt x="176907" y="76200"/>
                </a:lnTo>
                <a:lnTo>
                  <a:pt x="182063" y="76200"/>
                </a:lnTo>
                <a:lnTo>
                  <a:pt x="180971" y="63500"/>
                </a:lnTo>
                <a:close/>
              </a:path>
              <a:path w="2178684" h="1320800">
                <a:moveTo>
                  <a:pt x="834005" y="63500"/>
                </a:moveTo>
                <a:lnTo>
                  <a:pt x="692177" y="63500"/>
                </a:lnTo>
                <a:lnTo>
                  <a:pt x="713260" y="76200"/>
                </a:lnTo>
                <a:lnTo>
                  <a:pt x="841117" y="76200"/>
                </a:lnTo>
                <a:lnTo>
                  <a:pt x="834005" y="63500"/>
                </a:lnTo>
                <a:close/>
              </a:path>
              <a:path w="2178684" h="1320800">
                <a:moveTo>
                  <a:pt x="174126" y="63500"/>
                </a:moveTo>
                <a:lnTo>
                  <a:pt x="169173" y="63500"/>
                </a:lnTo>
                <a:lnTo>
                  <a:pt x="168846" y="72571"/>
                </a:lnTo>
                <a:lnTo>
                  <a:pt x="174126" y="63500"/>
                </a:lnTo>
                <a:close/>
              </a:path>
              <a:path w="2178684" h="1320800">
                <a:moveTo>
                  <a:pt x="197049" y="50800"/>
                </a:moveTo>
                <a:lnTo>
                  <a:pt x="123478" y="50800"/>
                </a:lnTo>
                <a:lnTo>
                  <a:pt x="120151" y="63500"/>
                </a:lnTo>
                <a:lnTo>
                  <a:pt x="192134" y="63500"/>
                </a:lnTo>
                <a:lnTo>
                  <a:pt x="197049" y="50800"/>
                </a:lnTo>
                <a:close/>
              </a:path>
              <a:path w="2178684" h="1320800">
                <a:moveTo>
                  <a:pt x="207616" y="50800"/>
                </a:moveTo>
                <a:lnTo>
                  <a:pt x="197049" y="50800"/>
                </a:lnTo>
                <a:lnTo>
                  <a:pt x="200843" y="63500"/>
                </a:lnTo>
                <a:lnTo>
                  <a:pt x="211387" y="63500"/>
                </a:lnTo>
                <a:lnTo>
                  <a:pt x="207616" y="50800"/>
                </a:lnTo>
                <a:close/>
              </a:path>
              <a:path w="2178684" h="1320800">
                <a:moveTo>
                  <a:pt x="214118" y="50800"/>
                </a:moveTo>
                <a:lnTo>
                  <a:pt x="207616" y="50800"/>
                </a:lnTo>
                <a:lnTo>
                  <a:pt x="215553" y="63500"/>
                </a:lnTo>
                <a:lnTo>
                  <a:pt x="214118" y="50800"/>
                </a:lnTo>
                <a:close/>
              </a:path>
              <a:path w="2178684" h="1320800">
                <a:moveTo>
                  <a:pt x="218284" y="50800"/>
                </a:moveTo>
                <a:lnTo>
                  <a:pt x="214118" y="50800"/>
                </a:lnTo>
                <a:lnTo>
                  <a:pt x="218931" y="63500"/>
                </a:lnTo>
                <a:lnTo>
                  <a:pt x="218284" y="50800"/>
                </a:lnTo>
                <a:close/>
              </a:path>
              <a:path w="2178684" h="1320800">
                <a:moveTo>
                  <a:pt x="229587" y="50800"/>
                </a:moveTo>
                <a:lnTo>
                  <a:pt x="218284" y="50800"/>
                </a:lnTo>
                <a:lnTo>
                  <a:pt x="225078" y="63500"/>
                </a:lnTo>
                <a:lnTo>
                  <a:pt x="229587" y="50800"/>
                </a:lnTo>
                <a:close/>
              </a:path>
              <a:path w="2178684" h="1320800">
                <a:moveTo>
                  <a:pt x="243268" y="60355"/>
                </a:moveTo>
                <a:lnTo>
                  <a:pt x="240356" y="63500"/>
                </a:lnTo>
                <a:lnTo>
                  <a:pt x="242985" y="63500"/>
                </a:lnTo>
                <a:lnTo>
                  <a:pt x="243268" y="60355"/>
                </a:lnTo>
                <a:close/>
              </a:path>
              <a:path w="2178684" h="1320800">
                <a:moveTo>
                  <a:pt x="590101" y="50800"/>
                </a:moveTo>
                <a:lnTo>
                  <a:pt x="589606" y="50800"/>
                </a:lnTo>
                <a:lnTo>
                  <a:pt x="597937" y="63500"/>
                </a:lnTo>
                <a:lnTo>
                  <a:pt x="590101" y="50800"/>
                </a:lnTo>
                <a:close/>
              </a:path>
              <a:path w="2178684" h="1320800">
                <a:moveTo>
                  <a:pt x="809716" y="50800"/>
                </a:moveTo>
                <a:lnTo>
                  <a:pt x="637473" y="50800"/>
                </a:lnTo>
                <a:lnTo>
                  <a:pt x="645643" y="63500"/>
                </a:lnTo>
                <a:lnTo>
                  <a:pt x="819150" y="63500"/>
                </a:lnTo>
                <a:lnTo>
                  <a:pt x="809716" y="50800"/>
                </a:lnTo>
                <a:close/>
              </a:path>
              <a:path w="2178684" h="1320800">
                <a:moveTo>
                  <a:pt x="252116" y="50800"/>
                </a:moveTo>
                <a:lnTo>
                  <a:pt x="244128" y="50800"/>
                </a:lnTo>
                <a:lnTo>
                  <a:pt x="243268" y="60355"/>
                </a:lnTo>
                <a:lnTo>
                  <a:pt x="252116" y="50800"/>
                </a:lnTo>
                <a:close/>
              </a:path>
              <a:path w="2178684" h="1320800">
                <a:moveTo>
                  <a:pt x="278609" y="38100"/>
                </a:moveTo>
                <a:lnTo>
                  <a:pt x="153691" y="38100"/>
                </a:lnTo>
                <a:lnTo>
                  <a:pt x="148230" y="50800"/>
                </a:lnTo>
                <a:lnTo>
                  <a:pt x="272551" y="50800"/>
                </a:lnTo>
                <a:lnTo>
                  <a:pt x="278609" y="38100"/>
                </a:lnTo>
                <a:close/>
              </a:path>
              <a:path w="2178684" h="1320800">
                <a:moveTo>
                  <a:pt x="287146" y="38100"/>
                </a:moveTo>
                <a:lnTo>
                  <a:pt x="278609" y="38100"/>
                </a:lnTo>
                <a:lnTo>
                  <a:pt x="279053" y="50800"/>
                </a:lnTo>
                <a:lnTo>
                  <a:pt x="279205" y="50800"/>
                </a:lnTo>
                <a:lnTo>
                  <a:pt x="287146" y="38100"/>
                </a:lnTo>
                <a:close/>
              </a:path>
              <a:path w="2178684" h="1320800">
                <a:moveTo>
                  <a:pt x="747449" y="38100"/>
                </a:moveTo>
                <a:lnTo>
                  <a:pt x="526017" y="38100"/>
                </a:lnTo>
                <a:lnTo>
                  <a:pt x="544723" y="50800"/>
                </a:lnTo>
                <a:lnTo>
                  <a:pt x="761869" y="50800"/>
                </a:lnTo>
                <a:lnTo>
                  <a:pt x="747449" y="38100"/>
                </a:lnTo>
                <a:close/>
              </a:path>
              <a:path w="2178684" h="1320800">
                <a:moveTo>
                  <a:pt x="315312" y="25400"/>
                </a:moveTo>
                <a:lnTo>
                  <a:pt x="202961" y="25400"/>
                </a:lnTo>
                <a:lnTo>
                  <a:pt x="187569" y="38100"/>
                </a:lnTo>
                <a:lnTo>
                  <a:pt x="315667" y="38100"/>
                </a:lnTo>
                <a:lnTo>
                  <a:pt x="315312" y="25400"/>
                </a:lnTo>
                <a:close/>
              </a:path>
              <a:path w="2178684" h="1320800">
                <a:moveTo>
                  <a:pt x="320277" y="25400"/>
                </a:moveTo>
                <a:lnTo>
                  <a:pt x="320773" y="38100"/>
                </a:lnTo>
                <a:lnTo>
                  <a:pt x="328764" y="38100"/>
                </a:lnTo>
                <a:lnTo>
                  <a:pt x="330404" y="35567"/>
                </a:lnTo>
                <a:lnTo>
                  <a:pt x="320277" y="25400"/>
                </a:lnTo>
                <a:close/>
              </a:path>
              <a:path w="2178684" h="1320800">
                <a:moveTo>
                  <a:pt x="331303" y="34179"/>
                </a:moveTo>
                <a:lnTo>
                  <a:pt x="330404" y="35567"/>
                </a:lnTo>
                <a:lnTo>
                  <a:pt x="332926" y="38100"/>
                </a:lnTo>
                <a:lnTo>
                  <a:pt x="331303" y="34179"/>
                </a:lnTo>
                <a:close/>
              </a:path>
              <a:path w="2178684" h="1320800">
                <a:moveTo>
                  <a:pt x="411603" y="25400"/>
                </a:moveTo>
                <a:lnTo>
                  <a:pt x="349703" y="25400"/>
                </a:lnTo>
                <a:lnTo>
                  <a:pt x="344380" y="38100"/>
                </a:lnTo>
                <a:lnTo>
                  <a:pt x="409673" y="38100"/>
                </a:lnTo>
                <a:lnTo>
                  <a:pt x="411603" y="25400"/>
                </a:lnTo>
                <a:close/>
              </a:path>
              <a:path w="2178684" h="1320800">
                <a:moveTo>
                  <a:pt x="698755" y="25400"/>
                </a:moveTo>
                <a:lnTo>
                  <a:pt x="424011" y="25400"/>
                </a:lnTo>
                <a:lnTo>
                  <a:pt x="419540" y="38100"/>
                </a:lnTo>
                <a:lnTo>
                  <a:pt x="703957" y="38100"/>
                </a:lnTo>
                <a:lnTo>
                  <a:pt x="704244" y="32882"/>
                </a:lnTo>
                <a:lnTo>
                  <a:pt x="698755" y="25400"/>
                </a:lnTo>
                <a:close/>
              </a:path>
              <a:path w="2178684" h="1320800">
                <a:moveTo>
                  <a:pt x="704655" y="25400"/>
                </a:moveTo>
                <a:lnTo>
                  <a:pt x="704244" y="32882"/>
                </a:lnTo>
                <a:lnTo>
                  <a:pt x="708072" y="38100"/>
                </a:lnTo>
                <a:lnTo>
                  <a:pt x="704655" y="25400"/>
                </a:lnTo>
                <a:close/>
              </a:path>
              <a:path w="2178684" h="1320800">
                <a:moveTo>
                  <a:pt x="336990" y="25400"/>
                </a:moveTo>
                <a:lnTo>
                  <a:pt x="327669" y="25400"/>
                </a:lnTo>
                <a:lnTo>
                  <a:pt x="331303" y="34179"/>
                </a:lnTo>
                <a:lnTo>
                  <a:pt x="336990" y="25400"/>
                </a:lnTo>
                <a:close/>
              </a:path>
              <a:path w="2178684" h="1320800">
                <a:moveTo>
                  <a:pt x="559101" y="12700"/>
                </a:moveTo>
                <a:lnTo>
                  <a:pt x="249826" y="12700"/>
                </a:lnTo>
                <a:lnTo>
                  <a:pt x="242096" y="25400"/>
                </a:lnTo>
                <a:lnTo>
                  <a:pt x="564905" y="25400"/>
                </a:lnTo>
                <a:lnTo>
                  <a:pt x="559101" y="12700"/>
                </a:lnTo>
                <a:close/>
              </a:path>
              <a:path w="2178684" h="1320800">
                <a:moveTo>
                  <a:pt x="573337" y="12700"/>
                </a:moveTo>
                <a:lnTo>
                  <a:pt x="571001" y="12700"/>
                </a:lnTo>
                <a:lnTo>
                  <a:pt x="564905" y="25400"/>
                </a:lnTo>
                <a:lnTo>
                  <a:pt x="585936" y="25400"/>
                </a:lnTo>
                <a:lnTo>
                  <a:pt x="573337" y="12700"/>
                </a:lnTo>
                <a:close/>
              </a:path>
              <a:path w="2178684" h="1320800">
                <a:moveTo>
                  <a:pt x="362481" y="0"/>
                </a:moveTo>
                <a:lnTo>
                  <a:pt x="324716" y="0"/>
                </a:lnTo>
                <a:lnTo>
                  <a:pt x="304675" y="12700"/>
                </a:lnTo>
                <a:lnTo>
                  <a:pt x="361434" y="12700"/>
                </a:lnTo>
                <a:lnTo>
                  <a:pt x="362481" y="0"/>
                </a:lnTo>
                <a:close/>
              </a:path>
              <a:path w="2178684" h="1320800">
                <a:moveTo>
                  <a:pt x="390623" y="0"/>
                </a:moveTo>
                <a:lnTo>
                  <a:pt x="378281" y="0"/>
                </a:lnTo>
                <a:lnTo>
                  <a:pt x="370139" y="12700"/>
                </a:lnTo>
                <a:lnTo>
                  <a:pt x="391372" y="12700"/>
                </a:lnTo>
                <a:lnTo>
                  <a:pt x="390623" y="0"/>
                </a:lnTo>
                <a:close/>
              </a:path>
              <a:path w="2178684" h="1320800">
                <a:moveTo>
                  <a:pt x="450597" y="0"/>
                </a:moveTo>
                <a:lnTo>
                  <a:pt x="406129" y="0"/>
                </a:lnTo>
                <a:lnTo>
                  <a:pt x="396134" y="12700"/>
                </a:lnTo>
                <a:lnTo>
                  <a:pt x="464268" y="12700"/>
                </a:lnTo>
                <a:lnTo>
                  <a:pt x="450597" y="0"/>
                </a:lnTo>
                <a:close/>
              </a:path>
              <a:path w="2178684" h="1320800">
                <a:moveTo>
                  <a:pt x="476843" y="0"/>
                </a:moveTo>
                <a:lnTo>
                  <a:pt x="477491" y="12700"/>
                </a:lnTo>
                <a:lnTo>
                  <a:pt x="477597" y="7390"/>
                </a:lnTo>
                <a:lnTo>
                  <a:pt x="476843" y="0"/>
                </a:lnTo>
                <a:close/>
              </a:path>
              <a:path w="2178684" h="1320800">
                <a:moveTo>
                  <a:pt x="478380" y="0"/>
                </a:moveTo>
                <a:lnTo>
                  <a:pt x="477745" y="0"/>
                </a:lnTo>
                <a:lnTo>
                  <a:pt x="477597" y="7390"/>
                </a:lnTo>
                <a:lnTo>
                  <a:pt x="478138" y="12700"/>
                </a:lnTo>
                <a:lnTo>
                  <a:pt x="479027" y="12700"/>
                </a:lnTo>
                <a:lnTo>
                  <a:pt x="478380" y="0"/>
                </a:lnTo>
                <a:close/>
              </a:path>
              <a:path w="2178684" h="1320800">
                <a:moveTo>
                  <a:pt x="480513" y="0"/>
                </a:moveTo>
                <a:lnTo>
                  <a:pt x="479624" y="12700"/>
                </a:lnTo>
                <a:lnTo>
                  <a:pt x="480272" y="12700"/>
                </a:lnTo>
                <a:lnTo>
                  <a:pt x="480513" y="0"/>
                </a:lnTo>
                <a:close/>
              </a:path>
              <a:path w="2178684" h="1320800">
                <a:moveTo>
                  <a:pt x="509736" y="0"/>
                </a:moveTo>
                <a:lnTo>
                  <a:pt x="494610" y="0"/>
                </a:lnTo>
                <a:lnTo>
                  <a:pt x="489352" y="12700"/>
                </a:lnTo>
                <a:lnTo>
                  <a:pt x="518428" y="12700"/>
                </a:lnTo>
                <a:lnTo>
                  <a:pt x="509736" y="0"/>
                </a:lnTo>
                <a:close/>
              </a:path>
              <a:path w="2178684" h="1320800">
                <a:moveTo>
                  <a:pt x="535885" y="0"/>
                </a:moveTo>
                <a:lnTo>
                  <a:pt x="528046" y="0"/>
                </a:lnTo>
                <a:lnTo>
                  <a:pt x="518428" y="12700"/>
                </a:lnTo>
                <a:lnTo>
                  <a:pt x="546591" y="12700"/>
                </a:lnTo>
                <a:lnTo>
                  <a:pt x="53588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3370351" y="891582"/>
            <a:ext cx="229447" cy="340360"/>
          </a:xfrm>
          <a:custGeom>
            <a:avLst/>
            <a:gdLst/>
            <a:ahLst/>
            <a:cxnLst/>
            <a:rect l="l" t="t" r="r" b="b"/>
            <a:pathLst>
              <a:path w="344170" h="510539">
                <a:moveTo>
                  <a:pt x="310616" y="0"/>
                </a:move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152" y="371109"/>
                </a:lnTo>
                <a:lnTo>
                  <a:pt x="4556" y="438746"/>
                </a:lnTo>
                <a:lnTo>
                  <a:pt x="2916" y="480320"/>
                </a:lnTo>
                <a:lnTo>
                  <a:pt x="0" y="506666"/>
                </a:lnTo>
                <a:lnTo>
                  <a:pt x="4356" y="506666"/>
                </a:lnTo>
                <a:lnTo>
                  <a:pt x="13538" y="507187"/>
                </a:lnTo>
                <a:lnTo>
                  <a:pt x="49276" y="508393"/>
                </a:lnTo>
                <a:lnTo>
                  <a:pt x="98209" y="509600"/>
                </a:lnTo>
                <a:lnTo>
                  <a:pt x="151320" y="510120"/>
                </a:lnTo>
                <a:lnTo>
                  <a:pt x="183068" y="508729"/>
                </a:lnTo>
                <a:lnTo>
                  <a:pt x="237534" y="497889"/>
                </a:lnTo>
                <a:lnTo>
                  <a:pt x="280294" y="476948"/>
                </a:lnTo>
                <a:lnTo>
                  <a:pt x="305716" y="454621"/>
                </a:lnTo>
                <a:lnTo>
                  <a:pt x="152704" y="454621"/>
                </a:lnTo>
                <a:lnTo>
                  <a:pt x="125464" y="454372"/>
                </a:lnTo>
                <a:lnTo>
                  <a:pt x="102196" y="453923"/>
                </a:lnTo>
                <a:lnTo>
                  <a:pt x="76595" y="452959"/>
                </a:lnTo>
                <a:lnTo>
                  <a:pt x="71145" y="452869"/>
                </a:lnTo>
                <a:lnTo>
                  <a:pt x="71145" y="263740"/>
                </a:lnTo>
                <a:lnTo>
                  <a:pt x="311148" y="263740"/>
                </a:lnTo>
                <a:lnTo>
                  <a:pt x="297764" y="249516"/>
                </a:lnTo>
                <a:lnTo>
                  <a:pt x="271279" y="232183"/>
                </a:lnTo>
                <a:lnTo>
                  <a:pt x="237675" y="219781"/>
                </a:lnTo>
                <a:lnTo>
                  <a:pt x="196978" y="212353"/>
                </a:lnTo>
                <a:lnTo>
                  <a:pt x="149212" y="209943"/>
                </a:lnTo>
                <a:lnTo>
                  <a:pt x="71145" y="209943"/>
                </a:lnTo>
                <a:lnTo>
                  <a:pt x="71145" y="57238"/>
                </a:lnTo>
                <a:lnTo>
                  <a:pt x="310616" y="57238"/>
                </a:lnTo>
                <a:lnTo>
                  <a:pt x="310616" y="0"/>
                </a:lnTo>
                <a:close/>
              </a:path>
              <a:path w="344170" h="510539">
                <a:moveTo>
                  <a:pt x="311148" y="263740"/>
                </a:moveTo>
                <a:lnTo>
                  <a:pt x="149212" y="263740"/>
                </a:lnTo>
                <a:lnTo>
                  <a:pt x="177844" y="265041"/>
                </a:lnTo>
                <a:lnTo>
                  <a:pt x="203006" y="268973"/>
                </a:lnTo>
                <a:lnTo>
                  <a:pt x="242912" y="284911"/>
                </a:lnTo>
                <a:lnTo>
                  <a:pt x="273656" y="331560"/>
                </a:lnTo>
                <a:lnTo>
                  <a:pt x="275894" y="353974"/>
                </a:lnTo>
                <a:lnTo>
                  <a:pt x="274796" y="371109"/>
                </a:lnTo>
                <a:lnTo>
                  <a:pt x="258889" y="412292"/>
                </a:lnTo>
                <a:lnTo>
                  <a:pt x="227201" y="438746"/>
                </a:lnTo>
                <a:lnTo>
                  <a:pt x="184510" y="452096"/>
                </a:lnTo>
                <a:lnTo>
                  <a:pt x="152704" y="454621"/>
                </a:lnTo>
                <a:lnTo>
                  <a:pt x="305716" y="454621"/>
                </a:lnTo>
                <a:lnTo>
                  <a:pt x="332136" y="413319"/>
                </a:lnTo>
                <a:lnTo>
                  <a:pt x="342266" y="374435"/>
                </a:lnTo>
                <a:lnTo>
                  <a:pt x="343585" y="353974"/>
                </a:lnTo>
                <a:lnTo>
                  <a:pt x="340710" y="323076"/>
                </a:lnTo>
                <a:lnTo>
                  <a:pt x="332100" y="295325"/>
                </a:lnTo>
                <a:lnTo>
                  <a:pt x="317777" y="270785"/>
                </a:lnTo>
                <a:lnTo>
                  <a:pt x="311148" y="263740"/>
                </a:lnTo>
                <a:close/>
              </a:path>
              <a:path w="344170" h="510539">
                <a:moveTo>
                  <a:pt x="310616" y="57238"/>
                </a:moveTo>
                <a:lnTo>
                  <a:pt x="159296" y="57238"/>
                </a:lnTo>
                <a:lnTo>
                  <a:pt x="229542" y="57517"/>
                </a:lnTo>
                <a:lnTo>
                  <a:pt x="268798" y="58470"/>
                </a:lnTo>
                <a:lnTo>
                  <a:pt x="285046" y="59382"/>
                </a:lnTo>
                <a:lnTo>
                  <a:pt x="298972" y="60698"/>
                </a:lnTo>
                <a:lnTo>
                  <a:pt x="310616" y="62445"/>
                </a:lnTo>
                <a:lnTo>
                  <a:pt x="310616" y="5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3670072" y="885782"/>
            <a:ext cx="377190" cy="349673"/>
          </a:xfrm>
          <a:custGeom>
            <a:avLst/>
            <a:gdLst/>
            <a:ahLst/>
            <a:cxnLst/>
            <a:rect l="l" t="t" r="r" b="b"/>
            <a:pathLst>
              <a:path w="565785" h="524510">
                <a:moveTo>
                  <a:pt x="364413" y="0"/>
                </a:moveTo>
                <a:lnTo>
                  <a:pt x="324585" y="4448"/>
                </a:lnTo>
                <a:lnTo>
                  <a:pt x="286651" y="18059"/>
                </a:lnTo>
                <a:lnTo>
                  <a:pt x="251498" y="40074"/>
                </a:lnTo>
                <a:lnTo>
                  <a:pt x="220535" y="70472"/>
                </a:lnTo>
                <a:lnTo>
                  <a:pt x="194540" y="108446"/>
                </a:lnTo>
                <a:lnTo>
                  <a:pt x="174726" y="153936"/>
                </a:lnTo>
                <a:lnTo>
                  <a:pt x="162098" y="206328"/>
                </a:lnTo>
                <a:lnTo>
                  <a:pt x="157899" y="265493"/>
                </a:lnTo>
                <a:lnTo>
                  <a:pt x="159571" y="305382"/>
                </a:lnTo>
                <a:lnTo>
                  <a:pt x="173126" y="375735"/>
                </a:lnTo>
                <a:lnTo>
                  <a:pt x="199842" y="433354"/>
                </a:lnTo>
                <a:lnTo>
                  <a:pt x="236105" y="477243"/>
                </a:lnTo>
                <a:lnTo>
                  <a:pt x="281109" y="507114"/>
                </a:lnTo>
                <a:lnTo>
                  <a:pt x="330899" y="522026"/>
                </a:lnTo>
                <a:lnTo>
                  <a:pt x="357466" y="524052"/>
                </a:lnTo>
                <a:lnTo>
                  <a:pt x="377384" y="522886"/>
                </a:lnTo>
                <a:lnTo>
                  <a:pt x="416118" y="513781"/>
                </a:lnTo>
                <a:lnTo>
                  <a:pt x="453119" y="495933"/>
                </a:lnTo>
                <a:lnTo>
                  <a:pt x="486424" y="469760"/>
                </a:lnTo>
                <a:lnTo>
                  <a:pt x="492622" y="463321"/>
                </a:lnTo>
                <a:lnTo>
                  <a:pt x="360921" y="463321"/>
                </a:lnTo>
                <a:lnTo>
                  <a:pt x="330174" y="459829"/>
                </a:lnTo>
                <a:lnTo>
                  <a:pt x="279152" y="431956"/>
                </a:lnTo>
                <a:lnTo>
                  <a:pt x="242839" y="377280"/>
                </a:lnTo>
                <a:lnTo>
                  <a:pt x="224298" y="301830"/>
                </a:lnTo>
                <a:lnTo>
                  <a:pt x="223284" y="281089"/>
                </a:lnTo>
                <a:lnTo>
                  <a:pt x="182194" y="281089"/>
                </a:lnTo>
                <a:lnTo>
                  <a:pt x="182194" y="225590"/>
                </a:lnTo>
                <a:lnTo>
                  <a:pt x="223421" y="225590"/>
                </a:lnTo>
                <a:lnTo>
                  <a:pt x="226367" y="200710"/>
                </a:lnTo>
                <a:lnTo>
                  <a:pt x="239268" y="152717"/>
                </a:lnTo>
                <a:lnTo>
                  <a:pt x="259916" y="113530"/>
                </a:lnTo>
                <a:lnTo>
                  <a:pt x="287680" y="84696"/>
                </a:lnTo>
                <a:lnTo>
                  <a:pt x="321471" y="66728"/>
                </a:lnTo>
                <a:lnTo>
                  <a:pt x="360921" y="60744"/>
                </a:lnTo>
                <a:lnTo>
                  <a:pt x="499024" y="60744"/>
                </a:lnTo>
                <a:lnTo>
                  <a:pt x="485299" y="46600"/>
                </a:lnTo>
                <a:lnTo>
                  <a:pt x="463651" y="30022"/>
                </a:lnTo>
                <a:lnTo>
                  <a:pt x="440235" y="16882"/>
                </a:lnTo>
                <a:lnTo>
                  <a:pt x="415837" y="7481"/>
                </a:lnTo>
                <a:lnTo>
                  <a:pt x="390537" y="1846"/>
                </a:lnTo>
                <a:lnTo>
                  <a:pt x="364413" y="0"/>
                </a:lnTo>
                <a:close/>
              </a:path>
              <a:path w="565785" h="524510">
                <a:moveTo>
                  <a:pt x="71145" y="8699"/>
                </a:moveTo>
                <a:lnTo>
                  <a:pt x="0" y="8699"/>
                </a:lnTo>
                <a:lnTo>
                  <a:pt x="1693" y="20230"/>
                </a:lnTo>
                <a:lnTo>
                  <a:pt x="2987" y="34072"/>
                </a:lnTo>
                <a:lnTo>
                  <a:pt x="3914" y="50274"/>
                </a:lnTo>
                <a:lnTo>
                  <a:pt x="4508" y="68884"/>
                </a:lnTo>
                <a:lnTo>
                  <a:pt x="4760" y="89276"/>
                </a:lnTo>
                <a:lnTo>
                  <a:pt x="4990" y="130227"/>
                </a:lnTo>
                <a:lnTo>
                  <a:pt x="5101" y="146021"/>
                </a:lnTo>
                <a:lnTo>
                  <a:pt x="5146" y="389302"/>
                </a:lnTo>
                <a:lnTo>
                  <a:pt x="4748" y="435693"/>
                </a:lnTo>
                <a:lnTo>
                  <a:pt x="2916" y="489892"/>
                </a:lnTo>
                <a:lnTo>
                  <a:pt x="0" y="515366"/>
                </a:lnTo>
                <a:lnTo>
                  <a:pt x="71145" y="515366"/>
                </a:lnTo>
                <a:lnTo>
                  <a:pt x="71145" y="281089"/>
                </a:lnTo>
                <a:lnTo>
                  <a:pt x="158552" y="281089"/>
                </a:lnTo>
                <a:lnTo>
                  <a:pt x="157899" y="265493"/>
                </a:lnTo>
                <a:lnTo>
                  <a:pt x="158940" y="235048"/>
                </a:lnTo>
                <a:lnTo>
                  <a:pt x="159980" y="225590"/>
                </a:lnTo>
                <a:lnTo>
                  <a:pt x="71145" y="225590"/>
                </a:lnTo>
                <a:lnTo>
                  <a:pt x="71145" y="8699"/>
                </a:lnTo>
                <a:close/>
              </a:path>
              <a:path w="565785" h="524510">
                <a:moveTo>
                  <a:pt x="499024" y="60744"/>
                </a:moveTo>
                <a:lnTo>
                  <a:pt x="360921" y="60744"/>
                </a:lnTo>
                <a:lnTo>
                  <a:pt x="390959" y="64165"/>
                </a:lnTo>
                <a:lnTo>
                  <a:pt x="417615" y="74464"/>
                </a:lnTo>
                <a:lnTo>
                  <a:pt x="461213" y="115912"/>
                </a:lnTo>
                <a:lnTo>
                  <a:pt x="488654" y="181224"/>
                </a:lnTo>
                <a:lnTo>
                  <a:pt x="495531" y="221592"/>
                </a:lnTo>
                <a:lnTo>
                  <a:pt x="497979" y="267195"/>
                </a:lnTo>
                <a:lnTo>
                  <a:pt x="495550" y="310827"/>
                </a:lnTo>
                <a:lnTo>
                  <a:pt x="488337" y="349399"/>
                </a:lnTo>
                <a:lnTo>
                  <a:pt x="460006" y="411429"/>
                </a:lnTo>
                <a:lnTo>
                  <a:pt x="416098" y="450343"/>
                </a:lnTo>
                <a:lnTo>
                  <a:pt x="360921" y="463321"/>
                </a:lnTo>
                <a:lnTo>
                  <a:pt x="492622" y="463321"/>
                </a:lnTo>
                <a:lnTo>
                  <a:pt x="528137" y="415696"/>
                </a:lnTo>
                <a:lnTo>
                  <a:pt x="548487" y="370306"/>
                </a:lnTo>
                <a:lnTo>
                  <a:pt x="561351" y="317592"/>
                </a:lnTo>
                <a:lnTo>
                  <a:pt x="565670" y="258572"/>
                </a:lnTo>
                <a:lnTo>
                  <a:pt x="563913" y="218466"/>
                </a:lnTo>
                <a:lnTo>
                  <a:pt x="549854" y="147901"/>
                </a:lnTo>
                <a:lnTo>
                  <a:pt x="522348" y="90510"/>
                </a:lnTo>
                <a:lnTo>
                  <a:pt x="504898" y="66797"/>
                </a:lnTo>
                <a:lnTo>
                  <a:pt x="499024" y="60744"/>
                </a:lnTo>
                <a:close/>
              </a:path>
              <a:path w="565785" h="524510">
                <a:moveTo>
                  <a:pt x="223421" y="225590"/>
                </a:moveTo>
                <a:lnTo>
                  <a:pt x="182194" y="225590"/>
                </a:lnTo>
                <a:lnTo>
                  <a:pt x="182194" y="281089"/>
                </a:lnTo>
                <a:lnTo>
                  <a:pt x="223284" y="281089"/>
                </a:lnTo>
                <a:lnTo>
                  <a:pt x="222097" y="256819"/>
                </a:lnTo>
                <a:lnTo>
                  <a:pt x="223162" y="227776"/>
                </a:lnTo>
                <a:lnTo>
                  <a:pt x="223421" y="225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4094675" y="891582"/>
            <a:ext cx="326389" cy="444500"/>
          </a:xfrm>
          <a:custGeom>
            <a:avLst/>
            <a:gdLst/>
            <a:ahLst/>
            <a:cxnLst/>
            <a:rect l="l" t="t" r="r" b="b"/>
            <a:pathLst>
              <a:path w="489584" h="666750">
                <a:moveTo>
                  <a:pt x="489356" y="449414"/>
                </a:moveTo>
                <a:lnTo>
                  <a:pt x="0" y="449414"/>
                </a:lnTo>
                <a:lnTo>
                  <a:pt x="0" y="666305"/>
                </a:lnTo>
                <a:lnTo>
                  <a:pt x="57251" y="666305"/>
                </a:lnTo>
                <a:lnTo>
                  <a:pt x="57306" y="654893"/>
                </a:lnTo>
                <a:lnTo>
                  <a:pt x="57470" y="642562"/>
                </a:lnTo>
                <a:lnTo>
                  <a:pt x="58635" y="600861"/>
                </a:lnTo>
                <a:lnTo>
                  <a:pt x="61595" y="557504"/>
                </a:lnTo>
                <a:lnTo>
                  <a:pt x="66806" y="518042"/>
                </a:lnTo>
                <a:lnTo>
                  <a:pt x="69405" y="506666"/>
                </a:lnTo>
                <a:lnTo>
                  <a:pt x="489356" y="506666"/>
                </a:lnTo>
                <a:lnTo>
                  <a:pt x="489356" y="449414"/>
                </a:lnTo>
                <a:close/>
              </a:path>
              <a:path w="489584" h="666750">
                <a:moveTo>
                  <a:pt x="489356" y="506666"/>
                </a:moveTo>
                <a:lnTo>
                  <a:pt x="419925" y="506666"/>
                </a:lnTo>
                <a:lnTo>
                  <a:pt x="422355" y="518044"/>
                </a:lnTo>
                <a:lnTo>
                  <a:pt x="424464" y="530309"/>
                </a:lnTo>
                <a:lnTo>
                  <a:pt x="428894" y="571994"/>
                </a:lnTo>
                <a:lnTo>
                  <a:pt x="431215" y="615467"/>
                </a:lnTo>
                <a:lnTo>
                  <a:pt x="432066" y="666305"/>
                </a:lnTo>
                <a:lnTo>
                  <a:pt x="489356" y="666305"/>
                </a:lnTo>
                <a:lnTo>
                  <a:pt x="489356" y="506666"/>
                </a:lnTo>
                <a:close/>
              </a:path>
              <a:path w="489584" h="666750">
                <a:moveTo>
                  <a:pt x="430352" y="0"/>
                </a:moveTo>
                <a:lnTo>
                  <a:pt x="185648" y="0"/>
                </a:lnTo>
                <a:lnTo>
                  <a:pt x="181568" y="46280"/>
                </a:lnTo>
                <a:lnTo>
                  <a:pt x="175449" y="92442"/>
                </a:lnTo>
                <a:lnTo>
                  <a:pt x="167328" y="138522"/>
                </a:lnTo>
                <a:lnTo>
                  <a:pt x="157241" y="184556"/>
                </a:lnTo>
                <a:lnTo>
                  <a:pt x="145224" y="230581"/>
                </a:lnTo>
                <a:lnTo>
                  <a:pt x="131106" y="276001"/>
                </a:lnTo>
                <a:lnTo>
                  <a:pt x="115019" y="320538"/>
                </a:lnTo>
                <a:lnTo>
                  <a:pt x="97019" y="364249"/>
                </a:lnTo>
                <a:lnTo>
                  <a:pt x="77164" y="407189"/>
                </a:lnTo>
                <a:lnTo>
                  <a:pt x="55511" y="449414"/>
                </a:lnTo>
                <a:lnTo>
                  <a:pt x="126644" y="449414"/>
                </a:lnTo>
                <a:lnTo>
                  <a:pt x="150185" y="401158"/>
                </a:lnTo>
                <a:lnTo>
                  <a:pt x="171200" y="352539"/>
                </a:lnTo>
                <a:lnTo>
                  <a:pt x="189718" y="303596"/>
                </a:lnTo>
                <a:lnTo>
                  <a:pt x="205765" y="254368"/>
                </a:lnTo>
                <a:lnTo>
                  <a:pt x="219355" y="204941"/>
                </a:lnTo>
                <a:lnTo>
                  <a:pt x="230635" y="155598"/>
                </a:lnTo>
                <a:lnTo>
                  <a:pt x="239633" y="106358"/>
                </a:lnTo>
                <a:lnTo>
                  <a:pt x="246380" y="57238"/>
                </a:lnTo>
                <a:lnTo>
                  <a:pt x="425879" y="57238"/>
                </a:lnTo>
                <a:lnTo>
                  <a:pt x="426353" y="41155"/>
                </a:lnTo>
                <a:lnTo>
                  <a:pt x="427280" y="25215"/>
                </a:lnTo>
                <a:lnTo>
                  <a:pt x="428609" y="11495"/>
                </a:lnTo>
                <a:lnTo>
                  <a:pt x="430352" y="0"/>
                </a:lnTo>
                <a:close/>
              </a:path>
              <a:path w="489584" h="666750">
                <a:moveTo>
                  <a:pt x="425879" y="57238"/>
                </a:moveTo>
                <a:lnTo>
                  <a:pt x="359181" y="57238"/>
                </a:lnTo>
                <a:lnTo>
                  <a:pt x="359181" y="449414"/>
                </a:lnTo>
                <a:lnTo>
                  <a:pt x="425119" y="449414"/>
                </a:lnTo>
                <a:lnTo>
                  <a:pt x="425211" y="100920"/>
                </a:lnTo>
                <a:lnTo>
                  <a:pt x="425419" y="79237"/>
                </a:lnTo>
                <a:lnTo>
                  <a:pt x="425818" y="59309"/>
                </a:lnTo>
                <a:lnTo>
                  <a:pt x="425879" y="5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4471628" y="885731"/>
            <a:ext cx="386503" cy="343747"/>
          </a:xfrm>
          <a:custGeom>
            <a:avLst/>
            <a:gdLst/>
            <a:ahLst/>
            <a:cxnLst/>
            <a:rect l="l" t="t" r="r" b="b"/>
            <a:pathLst>
              <a:path w="579754" h="515619">
                <a:moveTo>
                  <a:pt x="127177" y="62369"/>
                </a:moveTo>
                <a:lnTo>
                  <a:pt x="30276" y="62369"/>
                </a:lnTo>
                <a:lnTo>
                  <a:pt x="39916" y="62522"/>
                </a:lnTo>
                <a:lnTo>
                  <a:pt x="48006" y="62522"/>
                </a:lnTo>
                <a:lnTo>
                  <a:pt x="54838" y="64909"/>
                </a:lnTo>
                <a:lnTo>
                  <a:pt x="60909" y="70700"/>
                </a:lnTo>
                <a:lnTo>
                  <a:pt x="66802" y="76161"/>
                </a:lnTo>
                <a:lnTo>
                  <a:pt x="71285" y="83007"/>
                </a:lnTo>
                <a:lnTo>
                  <a:pt x="82435" y="122085"/>
                </a:lnTo>
                <a:lnTo>
                  <a:pt x="84156" y="131610"/>
                </a:lnTo>
                <a:lnTo>
                  <a:pt x="86003" y="141217"/>
                </a:lnTo>
                <a:lnTo>
                  <a:pt x="96331" y="181949"/>
                </a:lnTo>
                <a:lnTo>
                  <a:pt x="114072" y="218491"/>
                </a:lnTo>
                <a:lnTo>
                  <a:pt x="140563" y="244754"/>
                </a:lnTo>
                <a:lnTo>
                  <a:pt x="132199" y="247757"/>
                </a:lnTo>
                <a:lnTo>
                  <a:pt x="96067" y="275039"/>
                </a:lnTo>
                <a:lnTo>
                  <a:pt x="71505" y="314117"/>
                </a:lnTo>
                <a:lnTo>
                  <a:pt x="48745" y="365635"/>
                </a:lnTo>
                <a:lnTo>
                  <a:pt x="33284" y="406227"/>
                </a:lnTo>
                <a:lnTo>
                  <a:pt x="18545" y="450109"/>
                </a:lnTo>
                <a:lnTo>
                  <a:pt x="5531" y="493988"/>
                </a:lnTo>
                <a:lnTo>
                  <a:pt x="0" y="515442"/>
                </a:lnTo>
                <a:lnTo>
                  <a:pt x="74637" y="515442"/>
                </a:lnTo>
                <a:lnTo>
                  <a:pt x="83473" y="477814"/>
                </a:lnTo>
                <a:lnTo>
                  <a:pt x="92309" y="443780"/>
                </a:lnTo>
                <a:lnTo>
                  <a:pt x="110020" y="386854"/>
                </a:lnTo>
                <a:lnTo>
                  <a:pt x="129052" y="342801"/>
                </a:lnTo>
                <a:lnTo>
                  <a:pt x="150952" y="310692"/>
                </a:lnTo>
                <a:lnTo>
                  <a:pt x="188544" y="284224"/>
                </a:lnTo>
                <a:lnTo>
                  <a:pt x="216890" y="279463"/>
                </a:lnTo>
                <a:lnTo>
                  <a:pt x="256806" y="279463"/>
                </a:lnTo>
                <a:lnTo>
                  <a:pt x="256806" y="223913"/>
                </a:lnTo>
                <a:lnTo>
                  <a:pt x="232537" y="223913"/>
                </a:lnTo>
                <a:lnTo>
                  <a:pt x="224029" y="223329"/>
                </a:lnTo>
                <a:lnTo>
                  <a:pt x="187814" y="209400"/>
                </a:lnTo>
                <a:lnTo>
                  <a:pt x="159191" y="170784"/>
                </a:lnTo>
                <a:lnTo>
                  <a:pt x="145901" y="131473"/>
                </a:lnTo>
                <a:lnTo>
                  <a:pt x="142282" y="117164"/>
                </a:lnTo>
                <a:lnTo>
                  <a:pt x="134918" y="89163"/>
                </a:lnTo>
                <a:lnTo>
                  <a:pt x="131368" y="75565"/>
                </a:lnTo>
                <a:lnTo>
                  <a:pt x="127245" y="62536"/>
                </a:lnTo>
                <a:lnTo>
                  <a:pt x="127177" y="62369"/>
                </a:lnTo>
                <a:close/>
              </a:path>
              <a:path w="579754" h="515619">
                <a:moveTo>
                  <a:pt x="322745" y="8775"/>
                </a:moveTo>
                <a:lnTo>
                  <a:pt x="256806" y="8775"/>
                </a:lnTo>
                <a:lnTo>
                  <a:pt x="256806" y="515442"/>
                </a:lnTo>
                <a:lnTo>
                  <a:pt x="322745" y="515442"/>
                </a:lnTo>
                <a:lnTo>
                  <a:pt x="322745" y="279463"/>
                </a:lnTo>
                <a:lnTo>
                  <a:pt x="288074" y="279463"/>
                </a:lnTo>
                <a:lnTo>
                  <a:pt x="288074" y="223913"/>
                </a:lnTo>
                <a:lnTo>
                  <a:pt x="322745" y="223913"/>
                </a:lnTo>
                <a:lnTo>
                  <a:pt x="322745" y="8775"/>
                </a:lnTo>
                <a:close/>
              </a:path>
              <a:path w="579754" h="515619">
                <a:moveTo>
                  <a:pt x="541731" y="0"/>
                </a:moveTo>
                <a:lnTo>
                  <a:pt x="496560" y="7762"/>
                </a:lnTo>
                <a:lnTo>
                  <a:pt x="462417" y="40423"/>
                </a:lnTo>
                <a:lnTo>
                  <a:pt x="444511" y="89231"/>
                </a:lnTo>
                <a:lnTo>
                  <a:pt x="433806" y="131610"/>
                </a:lnTo>
                <a:lnTo>
                  <a:pt x="430013" y="145531"/>
                </a:lnTo>
                <a:lnTo>
                  <a:pt x="414718" y="182270"/>
                </a:lnTo>
                <a:lnTo>
                  <a:pt x="382625" y="214884"/>
                </a:lnTo>
                <a:lnTo>
                  <a:pt x="347065" y="223913"/>
                </a:lnTo>
                <a:lnTo>
                  <a:pt x="322745" y="223913"/>
                </a:lnTo>
                <a:lnTo>
                  <a:pt x="322745" y="279463"/>
                </a:lnTo>
                <a:lnTo>
                  <a:pt x="362673" y="279463"/>
                </a:lnTo>
                <a:lnTo>
                  <a:pt x="372628" y="279956"/>
                </a:lnTo>
                <a:lnTo>
                  <a:pt x="415143" y="297762"/>
                </a:lnTo>
                <a:lnTo>
                  <a:pt x="450427" y="342801"/>
                </a:lnTo>
                <a:lnTo>
                  <a:pt x="469544" y="386854"/>
                </a:lnTo>
                <a:lnTo>
                  <a:pt x="487249" y="443899"/>
                </a:lnTo>
                <a:lnTo>
                  <a:pt x="504964" y="515442"/>
                </a:lnTo>
                <a:lnTo>
                  <a:pt x="579602" y="515442"/>
                </a:lnTo>
                <a:lnTo>
                  <a:pt x="568034" y="472679"/>
                </a:lnTo>
                <a:lnTo>
                  <a:pt x="555447" y="430593"/>
                </a:lnTo>
                <a:lnTo>
                  <a:pt x="541902" y="390356"/>
                </a:lnTo>
                <a:lnTo>
                  <a:pt x="528205" y="353720"/>
                </a:lnTo>
                <a:lnTo>
                  <a:pt x="507912" y="308400"/>
                </a:lnTo>
                <a:lnTo>
                  <a:pt x="473702" y="262489"/>
                </a:lnTo>
                <a:lnTo>
                  <a:pt x="439026" y="244754"/>
                </a:lnTo>
                <a:lnTo>
                  <a:pt x="445587" y="240037"/>
                </a:lnTo>
                <a:lnTo>
                  <a:pt x="472348" y="206959"/>
                </a:lnTo>
                <a:lnTo>
                  <a:pt x="489178" y="161645"/>
                </a:lnTo>
                <a:lnTo>
                  <a:pt x="497332" y="122085"/>
                </a:lnTo>
                <a:lnTo>
                  <a:pt x="499107" y="113193"/>
                </a:lnTo>
                <a:lnTo>
                  <a:pt x="514403" y="74959"/>
                </a:lnTo>
                <a:lnTo>
                  <a:pt x="531634" y="62369"/>
                </a:lnTo>
                <a:lnTo>
                  <a:pt x="565202" y="62369"/>
                </a:lnTo>
                <a:lnTo>
                  <a:pt x="577850" y="7023"/>
                </a:lnTo>
                <a:lnTo>
                  <a:pt x="572744" y="4940"/>
                </a:lnTo>
                <a:lnTo>
                  <a:pt x="565785" y="2959"/>
                </a:lnTo>
                <a:lnTo>
                  <a:pt x="557872" y="1981"/>
                </a:lnTo>
                <a:lnTo>
                  <a:pt x="549656" y="711"/>
                </a:lnTo>
                <a:lnTo>
                  <a:pt x="541731" y="0"/>
                </a:lnTo>
                <a:close/>
              </a:path>
              <a:path w="579754" h="515619">
                <a:moveTo>
                  <a:pt x="291528" y="223913"/>
                </a:moveTo>
                <a:lnTo>
                  <a:pt x="288074" y="223913"/>
                </a:lnTo>
                <a:lnTo>
                  <a:pt x="288074" y="279463"/>
                </a:lnTo>
                <a:lnTo>
                  <a:pt x="291528" y="279463"/>
                </a:lnTo>
                <a:lnTo>
                  <a:pt x="291528" y="223913"/>
                </a:lnTo>
                <a:close/>
              </a:path>
              <a:path w="579754" h="515619">
                <a:moveTo>
                  <a:pt x="322745" y="223913"/>
                </a:moveTo>
                <a:lnTo>
                  <a:pt x="291528" y="223913"/>
                </a:lnTo>
                <a:lnTo>
                  <a:pt x="291528" y="279463"/>
                </a:lnTo>
                <a:lnTo>
                  <a:pt x="322745" y="279463"/>
                </a:lnTo>
                <a:lnTo>
                  <a:pt x="322745" y="223913"/>
                </a:lnTo>
                <a:close/>
              </a:path>
              <a:path w="579754" h="515619">
                <a:moveTo>
                  <a:pt x="45110" y="76"/>
                </a:moveTo>
                <a:lnTo>
                  <a:pt x="37693" y="76"/>
                </a:lnTo>
                <a:lnTo>
                  <a:pt x="29667" y="419"/>
                </a:lnTo>
                <a:lnTo>
                  <a:pt x="21758" y="1996"/>
                </a:lnTo>
                <a:lnTo>
                  <a:pt x="13766" y="3251"/>
                </a:lnTo>
                <a:lnTo>
                  <a:pt x="6718" y="4648"/>
                </a:lnTo>
                <a:lnTo>
                  <a:pt x="1752" y="7023"/>
                </a:lnTo>
                <a:lnTo>
                  <a:pt x="15646" y="67767"/>
                </a:lnTo>
                <a:lnTo>
                  <a:pt x="22555" y="64274"/>
                </a:lnTo>
                <a:lnTo>
                  <a:pt x="30276" y="62369"/>
                </a:lnTo>
                <a:lnTo>
                  <a:pt x="127177" y="62369"/>
                </a:lnTo>
                <a:lnTo>
                  <a:pt x="122413" y="50755"/>
                </a:lnTo>
                <a:lnTo>
                  <a:pt x="98147" y="17639"/>
                </a:lnTo>
                <a:lnTo>
                  <a:pt x="65062" y="1996"/>
                </a:lnTo>
                <a:lnTo>
                  <a:pt x="45110" y="76"/>
                </a:lnTo>
                <a:close/>
              </a:path>
              <a:path w="579754" h="515619">
                <a:moveTo>
                  <a:pt x="565202" y="62369"/>
                </a:moveTo>
                <a:lnTo>
                  <a:pt x="531634" y="62369"/>
                </a:lnTo>
                <a:lnTo>
                  <a:pt x="539673" y="62522"/>
                </a:lnTo>
                <a:lnTo>
                  <a:pt x="548906" y="62522"/>
                </a:lnTo>
                <a:lnTo>
                  <a:pt x="556780" y="64071"/>
                </a:lnTo>
                <a:lnTo>
                  <a:pt x="563968" y="67767"/>
                </a:lnTo>
                <a:lnTo>
                  <a:pt x="565202" y="6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4936685" y="891582"/>
            <a:ext cx="203623" cy="337820"/>
          </a:xfrm>
          <a:custGeom>
            <a:avLst/>
            <a:gdLst/>
            <a:ahLst/>
            <a:cxnLst/>
            <a:rect l="l" t="t" r="r" b="b"/>
            <a:pathLst>
              <a:path w="305434" h="506730">
                <a:moveTo>
                  <a:pt x="294982" y="0"/>
                </a:move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305384" y="506666"/>
                </a:lnTo>
                <a:lnTo>
                  <a:pt x="305384" y="444182"/>
                </a:lnTo>
                <a:lnTo>
                  <a:pt x="294076" y="445748"/>
                </a:lnTo>
                <a:lnTo>
                  <a:pt x="280962" y="446979"/>
                </a:lnTo>
                <a:lnTo>
                  <a:pt x="230666" y="448873"/>
                </a:lnTo>
                <a:lnTo>
                  <a:pt x="187267" y="449201"/>
                </a:lnTo>
                <a:lnTo>
                  <a:pt x="162750" y="449414"/>
                </a:lnTo>
                <a:lnTo>
                  <a:pt x="71145" y="449414"/>
                </a:lnTo>
                <a:lnTo>
                  <a:pt x="71145" y="268935"/>
                </a:lnTo>
                <a:lnTo>
                  <a:pt x="268947" y="268935"/>
                </a:lnTo>
                <a:lnTo>
                  <a:pt x="268947" y="213398"/>
                </a:lnTo>
                <a:lnTo>
                  <a:pt x="71145" y="213398"/>
                </a:lnTo>
                <a:lnTo>
                  <a:pt x="71145" y="57238"/>
                </a:lnTo>
                <a:lnTo>
                  <a:pt x="294982" y="57238"/>
                </a:lnTo>
                <a:lnTo>
                  <a:pt x="294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5178475" y="891582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20" h="506730">
                <a:moveTo>
                  <a:pt x="400824" y="0"/>
                </a:moveTo>
                <a:lnTo>
                  <a:pt x="0" y="0"/>
                </a:lnTo>
                <a:lnTo>
                  <a:pt x="0" y="64185"/>
                </a:lnTo>
                <a:lnTo>
                  <a:pt x="10324" y="62129"/>
                </a:lnTo>
                <a:lnTo>
                  <a:pt x="20580" y="60483"/>
                </a:lnTo>
                <a:lnTo>
                  <a:pt x="62420" y="57534"/>
                </a:lnTo>
                <a:lnTo>
                  <a:pt x="85013" y="57238"/>
                </a:lnTo>
                <a:lnTo>
                  <a:pt x="166547" y="57238"/>
                </a:lnTo>
                <a:lnTo>
                  <a:pt x="166547" y="355714"/>
                </a:lnTo>
                <a:lnTo>
                  <a:pt x="166443" y="380602"/>
                </a:lnTo>
                <a:lnTo>
                  <a:pt x="165781" y="425898"/>
                </a:lnTo>
                <a:lnTo>
                  <a:pt x="164527" y="464979"/>
                </a:lnTo>
                <a:lnTo>
                  <a:pt x="159651" y="506666"/>
                </a:lnTo>
                <a:lnTo>
                  <a:pt x="239420" y="506666"/>
                </a:lnTo>
                <a:lnTo>
                  <a:pt x="234489" y="464871"/>
                </a:lnTo>
                <a:lnTo>
                  <a:pt x="233187" y="425990"/>
                </a:lnTo>
                <a:lnTo>
                  <a:pt x="232536" y="380609"/>
                </a:lnTo>
                <a:lnTo>
                  <a:pt x="232537" y="57238"/>
                </a:lnTo>
                <a:lnTo>
                  <a:pt x="315798" y="57238"/>
                </a:lnTo>
                <a:lnTo>
                  <a:pt x="327362" y="57311"/>
                </a:lnTo>
                <a:lnTo>
                  <a:pt x="369820" y="59231"/>
                </a:lnTo>
                <a:lnTo>
                  <a:pt x="400824" y="64185"/>
                </a:lnTo>
                <a:lnTo>
                  <a:pt x="400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5498024" y="891582"/>
            <a:ext cx="264160" cy="337820"/>
          </a:xfrm>
          <a:custGeom>
            <a:avLst/>
            <a:gdLst/>
            <a:ahLst/>
            <a:cxnLst/>
            <a:rect l="l" t="t" r="r" b="b"/>
            <a:pathLst>
              <a:path w="396240" h="506730">
                <a:moveTo>
                  <a:pt x="395630" y="0"/>
                </a:moveTo>
                <a:lnTo>
                  <a:pt x="324485" y="0"/>
                </a:lnTo>
                <a:lnTo>
                  <a:pt x="324485" y="216890"/>
                </a:lnTo>
                <a:lnTo>
                  <a:pt x="71145" y="216890"/>
                </a:lnTo>
                <a:lnTo>
                  <a:pt x="71145" y="0"/>
                </a:ln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71145" y="506666"/>
                </a:lnTo>
                <a:lnTo>
                  <a:pt x="71145" y="272389"/>
                </a:lnTo>
                <a:lnTo>
                  <a:pt x="324485" y="272389"/>
                </a:lnTo>
                <a:lnTo>
                  <a:pt x="324485" y="506666"/>
                </a:lnTo>
                <a:lnTo>
                  <a:pt x="395630" y="506666"/>
                </a:lnTo>
                <a:lnTo>
                  <a:pt x="391538" y="464871"/>
                </a:lnTo>
                <a:lnTo>
                  <a:pt x="390811" y="425990"/>
                </a:lnTo>
                <a:lnTo>
                  <a:pt x="390446" y="380609"/>
                </a:lnTo>
                <a:lnTo>
                  <a:pt x="390436" y="125986"/>
                </a:lnTo>
                <a:lnTo>
                  <a:pt x="390493" y="102501"/>
                </a:lnTo>
                <a:lnTo>
                  <a:pt x="391121" y="60185"/>
                </a:lnTo>
                <a:lnTo>
                  <a:pt x="393872" y="11550"/>
                </a:lnTo>
                <a:lnTo>
                  <a:pt x="395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5814009" y="891582"/>
            <a:ext cx="299720" cy="337820"/>
          </a:xfrm>
          <a:custGeom>
            <a:avLst/>
            <a:gdLst/>
            <a:ahLst/>
            <a:cxnLst/>
            <a:rect l="l" t="t" r="r" b="b"/>
            <a:pathLst>
              <a:path w="449579" h="506730">
                <a:moveTo>
                  <a:pt x="261988" y="0"/>
                </a:moveTo>
                <a:lnTo>
                  <a:pt x="187401" y="0"/>
                </a:lnTo>
                <a:lnTo>
                  <a:pt x="48590" y="383476"/>
                </a:lnTo>
                <a:lnTo>
                  <a:pt x="40113" y="406375"/>
                </a:lnTo>
                <a:lnTo>
                  <a:pt x="20104" y="458762"/>
                </a:lnTo>
                <a:lnTo>
                  <a:pt x="4548" y="495842"/>
                </a:lnTo>
                <a:lnTo>
                  <a:pt x="0" y="506666"/>
                </a:lnTo>
                <a:lnTo>
                  <a:pt x="71120" y="506666"/>
                </a:lnTo>
                <a:lnTo>
                  <a:pt x="117627" y="373037"/>
                </a:lnTo>
                <a:lnTo>
                  <a:pt x="397045" y="373037"/>
                </a:lnTo>
                <a:lnTo>
                  <a:pt x="377568" y="319239"/>
                </a:lnTo>
                <a:lnTo>
                  <a:pt x="136385" y="319239"/>
                </a:lnTo>
                <a:lnTo>
                  <a:pt x="223837" y="67640"/>
                </a:lnTo>
                <a:lnTo>
                  <a:pt x="286477" y="67640"/>
                </a:lnTo>
                <a:lnTo>
                  <a:pt x="261988" y="0"/>
                </a:lnTo>
                <a:close/>
              </a:path>
              <a:path w="449579" h="506730">
                <a:moveTo>
                  <a:pt x="397045" y="373037"/>
                </a:moveTo>
                <a:lnTo>
                  <a:pt x="331076" y="373037"/>
                </a:lnTo>
                <a:lnTo>
                  <a:pt x="378282" y="506666"/>
                </a:lnTo>
                <a:lnTo>
                  <a:pt x="449414" y="506666"/>
                </a:lnTo>
                <a:lnTo>
                  <a:pt x="444669" y="495722"/>
                </a:lnTo>
                <a:lnTo>
                  <a:pt x="439668" y="484090"/>
                </a:lnTo>
                <a:lnTo>
                  <a:pt x="423315" y="443928"/>
                </a:lnTo>
                <a:lnTo>
                  <a:pt x="409015" y="406272"/>
                </a:lnTo>
                <a:lnTo>
                  <a:pt x="400824" y="383476"/>
                </a:lnTo>
                <a:lnTo>
                  <a:pt x="397045" y="373037"/>
                </a:lnTo>
                <a:close/>
              </a:path>
              <a:path w="449579" h="506730">
                <a:moveTo>
                  <a:pt x="286477" y="67640"/>
                </a:moveTo>
                <a:lnTo>
                  <a:pt x="223837" y="67640"/>
                </a:lnTo>
                <a:lnTo>
                  <a:pt x="312343" y="319239"/>
                </a:lnTo>
                <a:lnTo>
                  <a:pt x="377568" y="319239"/>
                </a:lnTo>
                <a:lnTo>
                  <a:pt x="286477" y="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6152769" y="889239"/>
            <a:ext cx="244263" cy="340360"/>
          </a:xfrm>
          <a:custGeom>
            <a:avLst/>
            <a:gdLst/>
            <a:ahLst/>
            <a:cxnLst/>
            <a:rect l="l" t="t" r="r" b="b"/>
            <a:pathLst>
              <a:path w="366395" h="510539">
                <a:moveTo>
                  <a:pt x="241356" y="0"/>
                </a:moveTo>
                <a:lnTo>
                  <a:pt x="182670" y="2381"/>
                </a:lnTo>
                <a:lnTo>
                  <a:pt x="117943" y="21287"/>
                </a:lnTo>
                <a:lnTo>
                  <a:pt x="72566" y="59104"/>
                </a:lnTo>
                <a:lnTo>
                  <a:pt x="49546" y="115645"/>
                </a:lnTo>
                <a:lnTo>
                  <a:pt x="46850" y="150974"/>
                </a:lnTo>
                <a:lnTo>
                  <a:pt x="48205" y="171972"/>
                </a:lnTo>
                <a:lnTo>
                  <a:pt x="59055" y="208830"/>
                </a:lnTo>
                <a:lnTo>
                  <a:pt x="92529" y="251428"/>
                </a:lnTo>
                <a:lnTo>
                  <a:pt x="121475" y="271421"/>
                </a:lnTo>
                <a:lnTo>
                  <a:pt x="111834" y="278259"/>
                </a:lnTo>
                <a:lnTo>
                  <a:pt x="80692" y="310460"/>
                </a:lnTo>
                <a:lnTo>
                  <a:pt x="57264" y="351926"/>
                </a:lnTo>
                <a:lnTo>
                  <a:pt x="41862" y="386819"/>
                </a:lnTo>
                <a:lnTo>
                  <a:pt x="27089" y="426018"/>
                </a:lnTo>
                <a:lnTo>
                  <a:pt x="13011" y="467623"/>
                </a:lnTo>
                <a:lnTo>
                  <a:pt x="0" y="510181"/>
                </a:lnTo>
                <a:lnTo>
                  <a:pt x="74625" y="510181"/>
                </a:lnTo>
                <a:lnTo>
                  <a:pt x="80589" y="484613"/>
                </a:lnTo>
                <a:lnTo>
                  <a:pt x="86331" y="461870"/>
                </a:lnTo>
                <a:lnTo>
                  <a:pt x="98018" y="422208"/>
                </a:lnTo>
                <a:lnTo>
                  <a:pt x="116142" y="375240"/>
                </a:lnTo>
                <a:lnTo>
                  <a:pt x="136129" y="340298"/>
                </a:lnTo>
                <a:lnTo>
                  <a:pt x="163772" y="308896"/>
                </a:lnTo>
                <a:lnTo>
                  <a:pt x="212737" y="293290"/>
                </a:lnTo>
                <a:lnTo>
                  <a:pt x="360954" y="293290"/>
                </a:lnTo>
                <a:lnTo>
                  <a:pt x="360954" y="239493"/>
                </a:lnTo>
                <a:lnTo>
                  <a:pt x="232524" y="239493"/>
                </a:lnTo>
                <a:lnTo>
                  <a:pt x="207016" y="237996"/>
                </a:lnTo>
                <a:lnTo>
                  <a:pt x="163601" y="226029"/>
                </a:lnTo>
                <a:lnTo>
                  <a:pt x="131371" y="202221"/>
                </a:lnTo>
                <a:lnTo>
                  <a:pt x="114703" y="167314"/>
                </a:lnTo>
                <a:lnTo>
                  <a:pt x="112788" y="145767"/>
                </a:lnTo>
                <a:lnTo>
                  <a:pt x="114478" y="124897"/>
                </a:lnTo>
                <a:lnTo>
                  <a:pt x="140373" y="78457"/>
                </a:lnTo>
                <a:lnTo>
                  <a:pt x="176282" y="61279"/>
                </a:lnTo>
                <a:lnTo>
                  <a:pt x="229069" y="55559"/>
                </a:lnTo>
                <a:lnTo>
                  <a:pt x="361968" y="55559"/>
                </a:lnTo>
                <a:lnTo>
                  <a:pt x="362169" y="47707"/>
                </a:lnTo>
                <a:lnTo>
                  <a:pt x="363066" y="30081"/>
                </a:lnTo>
                <a:lnTo>
                  <a:pt x="364379" y="15348"/>
                </a:lnTo>
                <a:lnTo>
                  <a:pt x="366153" y="3514"/>
                </a:lnTo>
                <a:lnTo>
                  <a:pt x="349980" y="2427"/>
                </a:lnTo>
                <a:lnTo>
                  <a:pt x="341514" y="1998"/>
                </a:lnTo>
                <a:lnTo>
                  <a:pt x="332816" y="1749"/>
                </a:lnTo>
                <a:lnTo>
                  <a:pt x="312918" y="982"/>
                </a:lnTo>
                <a:lnTo>
                  <a:pt x="301401" y="676"/>
                </a:lnTo>
                <a:lnTo>
                  <a:pt x="241356" y="0"/>
                </a:lnTo>
                <a:close/>
              </a:path>
              <a:path w="366395" h="510539">
                <a:moveTo>
                  <a:pt x="360954" y="293290"/>
                </a:moveTo>
                <a:lnTo>
                  <a:pt x="295008" y="293290"/>
                </a:lnTo>
                <a:lnTo>
                  <a:pt x="295008" y="510181"/>
                </a:lnTo>
                <a:lnTo>
                  <a:pt x="366153" y="510181"/>
                </a:lnTo>
                <a:lnTo>
                  <a:pt x="364395" y="498567"/>
                </a:lnTo>
                <a:lnTo>
                  <a:pt x="362994" y="484613"/>
                </a:lnTo>
                <a:lnTo>
                  <a:pt x="361329" y="429505"/>
                </a:lnTo>
                <a:lnTo>
                  <a:pt x="360969" y="386819"/>
                </a:lnTo>
                <a:lnTo>
                  <a:pt x="360954" y="293290"/>
                </a:lnTo>
                <a:close/>
              </a:path>
              <a:path w="366395" h="510539">
                <a:moveTo>
                  <a:pt x="361968" y="55559"/>
                </a:moveTo>
                <a:lnTo>
                  <a:pt x="229069" y="55559"/>
                </a:lnTo>
                <a:lnTo>
                  <a:pt x="247038" y="55619"/>
                </a:lnTo>
                <a:lnTo>
                  <a:pt x="255739" y="55773"/>
                </a:lnTo>
                <a:lnTo>
                  <a:pt x="287820" y="56873"/>
                </a:lnTo>
                <a:lnTo>
                  <a:pt x="295008" y="57261"/>
                </a:lnTo>
                <a:lnTo>
                  <a:pt x="295008" y="239493"/>
                </a:lnTo>
                <a:lnTo>
                  <a:pt x="360954" y="239493"/>
                </a:lnTo>
                <a:lnTo>
                  <a:pt x="361063" y="106716"/>
                </a:lnTo>
                <a:lnTo>
                  <a:pt x="361195" y="91234"/>
                </a:lnTo>
                <a:lnTo>
                  <a:pt x="361645" y="68221"/>
                </a:lnTo>
                <a:lnTo>
                  <a:pt x="361968" y="55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6588718" y="885782"/>
            <a:ext cx="262890" cy="349673"/>
          </a:xfrm>
          <a:custGeom>
            <a:avLst/>
            <a:gdLst/>
            <a:ahLst/>
            <a:cxnLst/>
            <a:rect l="l" t="t" r="r" b="b"/>
            <a:pathLst>
              <a:path w="394334" h="524510">
                <a:moveTo>
                  <a:pt x="234276" y="0"/>
                </a:moveTo>
                <a:lnTo>
                  <a:pt x="189372" y="4137"/>
                </a:lnTo>
                <a:lnTo>
                  <a:pt x="146469" y="16827"/>
                </a:lnTo>
                <a:lnTo>
                  <a:pt x="106672" y="37834"/>
                </a:lnTo>
                <a:lnTo>
                  <a:pt x="71323" y="67310"/>
                </a:lnTo>
                <a:lnTo>
                  <a:pt x="41538" y="105106"/>
                </a:lnTo>
                <a:lnTo>
                  <a:pt x="19088" y="151485"/>
                </a:lnTo>
                <a:lnTo>
                  <a:pt x="4619" y="205954"/>
                </a:lnTo>
                <a:lnTo>
                  <a:pt x="0" y="268947"/>
                </a:lnTo>
                <a:lnTo>
                  <a:pt x="1684" y="306656"/>
                </a:lnTo>
                <a:lnTo>
                  <a:pt x="15398" y="374268"/>
                </a:lnTo>
                <a:lnTo>
                  <a:pt x="42814" y="431296"/>
                </a:lnTo>
                <a:lnTo>
                  <a:pt x="82057" y="475525"/>
                </a:lnTo>
                <a:lnTo>
                  <a:pt x="132861" y="506439"/>
                </a:lnTo>
                <a:lnTo>
                  <a:pt x="193306" y="521952"/>
                </a:lnTo>
                <a:lnTo>
                  <a:pt x="227330" y="524052"/>
                </a:lnTo>
                <a:lnTo>
                  <a:pt x="240794" y="523601"/>
                </a:lnTo>
                <a:lnTo>
                  <a:pt x="284746" y="517448"/>
                </a:lnTo>
                <a:lnTo>
                  <a:pt x="330093" y="504056"/>
                </a:lnTo>
                <a:lnTo>
                  <a:pt x="371544" y="483893"/>
                </a:lnTo>
                <a:lnTo>
                  <a:pt x="393877" y="466763"/>
                </a:lnTo>
                <a:lnTo>
                  <a:pt x="380047" y="399122"/>
                </a:lnTo>
                <a:lnTo>
                  <a:pt x="364739" y="412950"/>
                </a:lnTo>
                <a:lnTo>
                  <a:pt x="348022" y="425321"/>
                </a:lnTo>
                <a:lnTo>
                  <a:pt x="310616" y="445795"/>
                </a:lnTo>
                <a:lnTo>
                  <a:pt x="270419" y="458935"/>
                </a:lnTo>
                <a:lnTo>
                  <a:pt x="230784" y="463321"/>
                </a:lnTo>
                <a:lnTo>
                  <a:pt x="207938" y="461740"/>
                </a:lnTo>
                <a:lnTo>
                  <a:pt x="165945" y="449273"/>
                </a:lnTo>
                <a:lnTo>
                  <a:pt x="129420" y="424794"/>
                </a:lnTo>
                <a:lnTo>
                  <a:pt x="100256" y="389565"/>
                </a:lnTo>
                <a:lnTo>
                  <a:pt x="79574" y="344179"/>
                </a:lnTo>
                <a:lnTo>
                  <a:pt x="68964" y="290293"/>
                </a:lnTo>
                <a:lnTo>
                  <a:pt x="67691" y="260311"/>
                </a:lnTo>
                <a:lnTo>
                  <a:pt x="69023" y="228326"/>
                </a:lnTo>
                <a:lnTo>
                  <a:pt x="79746" y="172565"/>
                </a:lnTo>
                <a:lnTo>
                  <a:pt x="100898" y="127866"/>
                </a:lnTo>
                <a:lnTo>
                  <a:pt x="130398" y="94150"/>
                </a:lnTo>
                <a:lnTo>
                  <a:pt x="167836" y="71652"/>
                </a:lnTo>
                <a:lnTo>
                  <a:pt x="210744" y="60296"/>
                </a:lnTo>
                <a:lnTo>
                  <a:pt x="234276" y="59004"/>
                </a:lnTo>
                <a:lnTo>
                  <a:pt x="250228" y="59677"/>
                </a:lnTo>
                <a:lnTo>
                  <a:pt x="300558" y="70294"/>
                </a:lnTo>
                <a:lnTo>
                  <a:pt x="351318" y="97338"/>
                </a:lnTo>
                <a:lnTo>
                  <a:pt x="367868" y="111048"/>
                </a:lnTo>
                <a:lnTo>
                  <a:pt x="388708" y="48602"/>
                </a:lnTo>
                <a:lnTo>
                  <a:pt x="350796" y="25114"/>
                </a:lnTo>
                <a:lnTo>
                  <a:pt x="311492" y="10426"/>
                </a:lnTo>
                <a:lnTo>
                  <a:pt x="272089" y="2579"/>
                </a:lnTo>
                <a:lnTo>
                  <a:pt x="252958" y="620"/>
                </a:lnTo>
                <a:lnTo>
                  <a:pt x="234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6917038" y="891582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20" h="506730">
                <a:moveTo>
                  <a:pt x="65951" y="0"/>
                </a:moveTo>
                <a:lnTo>
                  <a:pt x="0" y="0"/>
                </a:lnTo>
                <a:lnTo>
                  <a:pt x="1695" y="11550"/>
                </a:lnTo>
                <a:lnTo>
                  <a:pt x="2991" y="25434"/>
                </a:lnTo>
                <a:lnTo>
                  <a:pt x="4760" y="80577"/>
                </a:lnTo>
                <a:lnTo>
                  <a:pt x="5013" y="125986"/>
                </a:lnTo>
                <a:lnTo>
                  <a:pt x="5207" y="150952"/>
                </a:lnTo>
                <a:lnTo>
                  <a:pt x="5207" y="506666"/>
                </a:lnTo>
                <a:lnTo>
                  <a:pt x="65951" y="506666"/>
                </a:lnTo>
                <a:lnTo>
                  <a:pt x="65951" y="489318"/>
                </a:lnTo>
                <a:lnTo>
                  <a:pt x="24650" y="448348"/>
                </a:lnTo>
                <a:lnTo>
                  <a:pt x="65951" y="390874"/>
                </a:lnTo>
                <a:lnTo>
                  <a:pt x="65951" y="0"/>
                </a:lnTo>
                <a:close/>
              </a:path>
              <a:path w="401320" h="506730">
                <a:moveTo>
                  <a:pt x="400824" y="0"/>
                </a:moveTo>
                <a:lnTo>
                  <a:pt x="334886" y="0"/>
                </a:lnTo>
                <a:lnTo>
                  <a:pt x="334886" y="16624"/>
                </a:lnTo>
                <a:lnTo>
                  <a:pt x="376186" y="60375"/>
                </a:lnTo>
                <a:lnTo>
                  <a:pt x="334886" y="117479"/>
                </a:lnTo>
                <a:lnTo>
                  <a:pt x="334886" y="506666"/>
                </a:lnTo>
                <a:lnTo>
                  <a:pt x="400824" y="506666"/>
                </a:lnTo>
                <a:lnTo>
                  <a:pt x="399066" y="495127"/>
                </a:lnTo>
                <a:lnTo>
                  <a:pt x="397667" y="481369"/>
                </a:lnTo>
                <a:lnTo>
                  <a:pt x="396005" y="427227"/>
                </a:lnTo>
                <a:lnTo>
                  <a:pt x="395675" y="390874"/>
                </a:lnTo>
                <a:lnTo>
                  <a:pt x="395675" y="102430"/>
                </a:lnTo>
                <a:lnTo>
                  <a:pt x="396328" y="60185"/>
                </a:lnTo>
                <a:lnTo>
                  <a:pt x="399059" y="11531"/>
                </a:lnTo>
                <a:lnTo>
                  <a:pt x="400824" y="0"/>
                </a:lnTo>
                <a:close/>
              </a:path>
              <a:path w="401320" h="506730">
                <a:moveTo>
                  <a:pt x="65951" y="390874"/>
                </a:moveTo>
                <a:lnTo>
                  <a:pt x="24650" y="448348"/>
                </a:lnTo>
                <a:lnTo>
                  <a:pt x="65951" y="489318"/>
                </a:lnTo>
                <a:lnTo>
                  <a:pt x="65951" y="390874"/>
                </a:lnTo>
                <a:close/>
              </a:path>
              <a:path w="401320" h="506730">
                <a:moveTo>
                  <a:pt x="334886" y="16624"/>
                </a:moveTo>
                <a:lnTo>
                  <a:pt x="65951" y="390874"/>
                </a:lnTo>
                <a:lnTo>
                  <a:pt x="65951" y="489318"/>
                </a:lnTo>
                <a:lnTo>
                  <a:pt x="334886" y="117479"/>
                </a:lnTo>
                <a:lnTo>
                  <a:pt x="334886" y="16624"/>
                </a:lnTo>
                <a:close/>
              </a:path>
              <a:path w="401320" h="506730">
                <a:moveTo>
                  <a:pt x="334886" y="16624"/>
                </a:moveTo>
                <a:lnTo>
                  <a:pt x="334886" y="117479"/>
                </a:lnTo>
                <a:lnTo>
                  <a:pt x="376186" y="60375"/>
                </a:lnTo>
                <a:lnTo>
                  <a:pt x="334886" y="16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7249118" y="885782"/>
            <a:ext cx="262890" cy="349673"/>
          </a:xfrm>
          <a:custGeom>
            <a:avLst/>
            <a:gdLst/>
            <a:ahLst/>
            <a:cxnLst/>
            <a:rect l="l" t="t" r="r" b="b"/>
            <a:pathLst>
              <a:path w="394334" h="524510">
                <a:moveTo>
                  <a:pt x="234276" y="0"/>
                </a:moveTo>
                <a:lnTo>
                  <a:pt x="189372" y="4137"/>
                </a:lnTo>
                <a:lnTo>
                  <a:pt x="146469" y="16827"/>
                </a:lnTo>
                <a:lnTo>
                  <a:pt x="106672" y="37834"/>
                </a:lnTo>
                <a:lnTo>
                  <a:pt x="71323" y="67310"/>
                </a:lnTo>
                <a:lnTo>
                  <a:pt x="41538" y="105106"/>
                </a:lnTo>
                <a:lnTo>
                  <a:pt x="19088" y="151485"/>
                </a:lnTo>
                <a:lnTo>
                  <a:pt x="4619" y="205954"/>
                </a:lnTo>
                <a:lnTo>
                  <a:pt x="0" y="268947"/>
                </a:lnTo>
                <a:lnTo>
                  <a:pt x="1684" y="306656"/>
                </a:lnTo>
                <a:lnTo>
                  <a:pt x="15398" y="374268"/>
                </a:lnTo>
                <a:lnTo>
                  <a:pt x="42814" y="431296"/>
                </a:lnTo>
                <a:lnTo>
                  <a:pt x="82057" y="475525"/>
                </a:lnTo>
                <a:lnTo>
                  <a:pt x="132861" y="506439"/>
                </a:lnTo>
                <a:lnTo>
                  <a:pt x="193306" y="521952"/>
                </a:lnTo>
                <a:lnTo>
                  <a:pt x="227330" y="524052"/>
                </a:lnTo>
                <a:lnTo>
                  <a:pt x="240794" y="523601"/>
                </a:lnTo>
                <a:lnTo>
                  <a:pt x="284746" y="517448"/>
                </a:lnTo>
                <a:lnTo>
                  <a:pt x="330093" y="504056"/>
                </a:lnTo>
                <a:lnTo>
                  <a:pt x="371544" y="483893"/>
                </a:lnTo>
                <a:lnTo>
                  <a:pt x="393877" y="466763"/>
                </a:lnTo>
                <a:lnTo>
                  <a:pt x="380047" y="399122"/>
                </a:lnTo>
                <a:lnTo>
                  <a:pt x="364739" y="412950"/>
                </a:lnTo>
                <a:lnTo>
                  <a:pt x="348022" y="425321"/>
                </a:lnTo>
                <a:lnTo>
                  <a:pt x="310616" y="445795"/>
                </a:lnTo>
                <a:lnTo>
                  <a:pt x="270419" y="458935"/>
                </a:lnTo>
                <a:lnTo>
                  <a:pt x="230784" y="463321"/>
                </a:lnTo>
                <a:lnTo>
                  <a:pt x="207938" y="461740"/>
                </a:lnTo>
                <a:lnTo>
                  <a:pt x="165945" y="449273"/>
                </a:lnTo>
                <a:lnTo>
                  <a:pt x="129420" y="424794"/>
                </a:lnTo>
                <a:lnTo>
                  <a:pt x="100256" y="389565"/>
                </a:lnTo>
                <a:lnTo>
                  <a:pt x="79574" y="344179"/>
                </a:lnTo>
                <a:lnTo>
                  <a:pt x="68964" y="290293"/>
                </a:lnTo>
                <a:lnTo>
                  <a:pt x="67691" y="260311"/>
                </a:lnTo>
                <a:lnTo>
                  <a:pt x="69023" y="228326"/>
                </a:lnTo>
                <a:lnTo>
                  <a:pt x="79746" y="172565"/>
                </a:lnTo>
                <a:lnTo>
                  <a:pt x="100898" y="127866"/>
                </a:lnTo>
                <a:lnTo>
                  <a:pt x="130398" y="94150"/>
                </a:lnTo>
                <a:lnTo>
                  <a:pt x="167836" y="71652"/>
                </a:lnTo>
                <a:lnTo>
                  <a:pt x="210744" y="60296"/>
                </a:lnTo>
                <a:lnTo>
                  <a:pt x="234276" y="59004"/>
                </a:lnTo>
                <a:lnTo>
                  <a:pt x="250228" y="59677"/>
                </a:lnTo>
                <a:lnTo>
                  <a:pt x="300558" y="70294"/>
                </a:lnTo>
                <a:lnTo>
                  <a:pt x="351318" y="97338"/>
                </a:lnTo>
                <a:lnTo>
                  <a:pt x="367868" y="111048"/>
                </a:lnTo>
                <a:lnTo>
                  <a:pt x="388708" y="48602"/>
                </a:lnTo>
                <a:lnTo>
                  <a:pt x="350796" y="25114"/>
                </a:lnTo>
                <a:lnTo>
                  <a:pt x="311492" y="10426"/>
                </a:lnTo>
                <a:lnTo>
                  <a:pt x="272089" y="2579"/>
                </a:lnTo>
                <a:lnTo>
                  <a:pt x="252958" y="620"/>
                </a:lnTo>
                <a:lnTo>
                  <a:pt x="234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7550835" y="891582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20" h="506730">
                <a:moveTo>
                  <a:pt x="400824" y="0"/>
                </a:moveTo>
                <a:lnTo>
                  <a:pt x="0" y="0"/>
                </a:lnTo>
                <a:lnTo>
                  <a:pt x="0" y="64185"/>
                </a:lnTo>
                <a:lnTo>
                  <a:pt x="10324" y="62129"/>
                </a:lnTo>
                <a:lnTo>
                  <a:pt x="20580" y="60483"/>
                </a:lnTo>
                <a:lnTo>
                  <a:pt x="62420" y="57534"/>
                </a:lnTo>
                <a:lnTo>
                  <a:pt x="85013" y="57238"/>
                </a:lnTo>
                <a:lnTo>
                  <a:pt x="166547" y="57238"/>
                </a:lnTo>
                <a:lnTo>
                  <a:pt x="166547" y="355714"/>
                </a:lnTo>
                <a:lnTo>
                  <a:pt x="166443" y="380602"/>
                </a:lnTo>
                <a:lnTo>
                  <a:pt x="165781" y="425898"/>
                </a:lnTo>
                <a:lnTo>
                  <a:pt x="164527" y="464979"/>
                </a:lnTo>
                <a:lnTo>
                  <a:pt x="159651" y="506666"/>
                </a:lnTo>
                <a:lnTo>
                  <a:pt x="239420" y="506666"/>
                </a:lnTo>
                <a:lnTo>
                  <a:pt x="234489" y="464871"/>
                </a:lnTo>
                <a:lnTo>
                  <a:pt x="233187" y="425990"/>
                </a:lnTo>
                <a:lnTo>
                  <a:pt x="232536" y="380609"/>
                </a:lnTo>
                <a:lnTo>
                  <a:pt x="232537" y="57238"/>
                </a:lnTo>
                <a:lnTo>
                  <a:pt x="315798" y="57238"/>
                </a:lnTo>
                <a:lnTo>
                  <a:pt x="327362" y="57311"/>
                </a:lnTo>
                <a:lnTo>
                  <a:pt x="369820" y="59231"/>
                </a:lnTo>
                <a:lnTo>
                  <a:pt x="400824" y="64185"/>
                </a:lnTo>
                <a:lnTo>
                  <a:pt x="400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7870385" y="891582"/>
            <a:ext cx="203623" cy="337820"/>
          </a:xfrm>
          <a:custGeom>
            <a:avLst/>
            <a:gdLst/>
            <a:ahLst/>
            <a:cxnLst/>
            <a:rect l="l" t="t" r="r" b="b"/>
            <a:pathLst>
              <a:path w="305434" h="506730">
                <a:moveTo>
                  <a:pt x="294982" y="0"/>
                </a:move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305384" y="506666"/>
                </a:lnTo>
                <a:lnTo>
                  <a:pt x="305384" y="444182"/>
                </a:lnTo>
                <a:lnTo>
                  <a:pt x="294076" y="445748"/>
                </a:lnTo>
                <a:lnTo>
                  <a:pt x="280962" y="446979"/>
                </a:lnTo>
                <a:lnTo>
                  <a:pt x="230666" y="448873"/>
                </a:lnTo>
                <a:lnTo>
                  <a:pt x="187267" y="449201"/>
                </a:lnTo>
                <a:lnTo>
                  <a:pt x="162750" y="449414"/>
                </a:lnTo>
                <a:lnTo>
                  <a:pt x="71145" y="449414"/>
                </a:lnTo>
                <a:lnTo>
                  <a:pt x="71145" y="268935"/>
                </a:lnTo>
                <a:lnTo>
                  <a:pt x="268947" y="268935"/>
                </a:lnTo>
                <a:lnTo>
                  <a:pt x="268947" y="213398"/>
                </a:lnTo>
                <a:lnTo>
                  <a:pt x="71145" y="213398"/>
                </a:lnTo>
                <a:lnTo>
                  <a:pt x="71145" y="57238"/>
                </a:lnTo>
                <a:lnTo>
                  <a:pt x="294982" y="57238"/>
                </a:lnTo>
                <a:lnTo>
                  <a:pt x="294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8135603" y="891565"/>
            <a:ext cx="342477" cy="337820"/>
          </a:xfrm>
          <a:custGeom>
            <a:avLst/>
            <a:gdLst/>
            <a:ahLst/>
            <a:cxnLst/>
            <a:rect l="l" t="t" r="r" b="b"/>
            <a:pathLst>
              <a:path w="513715" h="506730">
                <a:moveTo>
                  <a:pt x="52057" y="25"/>
                </a:moveTo>
                <a:lnTo>
                  <a:pt x="19100" y="25"/>
                </a:lnTo>
                <a:lnTo>
                  <a:pt x="18669" y="7620"/>
                </a:lnTo>
                <a:lnTo>
                  <a:pt x="18580" y="23977"/>
                </a:lnTo>
                <a:lnTo>
                  <a:pt x="17444" y="68976"/>
                </a:lnTo>
                <a:lnTo>
                  <a:pt x="17030" y="88163"/>
                </a:lnTo>
                <a:lnTo>
                  <a:pt x="16461" y="108796"/>
                </a:lnTo>
                <a:lnTo>
                  <a:pt x="15117" y="153444"/>
                </a:lnTo>
                <a:lnTo>
                  <a:pt x="14427" y="177685"/>
                </a:lnTo>
                <a:lnTo>
                  <a:pt x="12726" y="227471"/>
                </a:lnTo>
                <a:lnTo>
                  <a:pt x="11928" y="252807"/>
                </a:lnTo>
                <a:lnTo>
                  <a:pt x="11303" y="278485"/>
                </a:lnTo>
                <a:lnTo>
                  <a:pt x="10484" y="303913"/>
                </a:lnTo>
                <a:lnTo>
                  <a:pt x="8724" y="352950"/>
                </a:lnTo>
                <a:lnTo>
                  <a:pt x="6861" y="399025"/>
                </a:lnTo>
                <a:lnTo>
                  <a:pt x="4937" y="439544"/>
                </a:lnTo>
                <a:lnTo>
                  <a:pt x="1901" y="487138"/>
                </a:lnTo>
                <a:lnTo>
                  <a:pt x="0" y="506691"/>
                </a:lnTo>
                <a:lnTo>
                  <a:pt x="67691" y="506691"/>
                </a:lnTo>
                <a:lnTo>
                  <a:pt x="72863" y="62006"/>
                </a:lnTo>
                <a:lnTo>
                  <a:pt x="52057" y="25"/>
                </a:lnTo>
                <a:close/>
              </a:path>
              <a:path w="513715" h="506730">
                <a:moveTo>
                  <a:pt x="112801" y="25"/>
                </a:moveTo>
                <a:lnTo>
                  <a:pt x="83324" y="25"/>
                </a:lnTo>
                <a:lnTo>
                  <a:pt x="72898" y="59016"/>
                </a:lnTo>
                <a:lnTo>
                  <a:pt x="72863" y="62006"/>
                </a:lnTo>
                <a:lnTo>
                  <a:pt x="222135" y="506691"/>
                </a:lnTo>
                <a:lnTo>
                  <a:pt x="289788" y="506691"/>
                </a:lnTo>
                <a:lnTo>
                  <a:pt x="313519" y="435546"/>
                </a:lnTo>
                <a:lnTo>
                  <a:pt x="255117" y="435546"/>
                </a:lnTo>
                <a:lnTo>
                  <a:pt x="112801" y="25"/>
                </a:lnTo>
                <a:close/>
              </a:path>
              <a:path w="513715" h="506730">
                <a:moveTo>
                  <a:pt x="490805" y="25"/>
                </a:moveTo>
                <a:lnTo>
                  <a:pt x="458787" y="25"/>
                </a:lnTo>
                <a:lnTo>
                  <a:pt x="439110" y="59016"/>
                </a:lnTo>
                <a:lnTo>
                  <a:pt x="439126" y="62006"/>
                </a:lnTo>
                <a:lnTo>
                  <a:pt x="445973" y="506691"/>
                </a:lnTo>
                <a:lnTo>
                  <a:pt x="513613" y="506691"/>
                </a:lnTo>
                <a:lnTo>
                  <a:pt x="512563" y="498145"/>
                </a:lnTo>
                <a:lnTo>
                  <a:pt x="511502" y="487086"/>
                </a:lnTo>
                <a:lnTo>
                  <a:pt x="508134" y="439510"/>
                </a:lnTo>
                <a:lnTo>
                  <a:pt x="505866" y="398956"/>
                </a:lnTo>
                <a:lnTo>
                  <a:pt x="504850" y="376542"/>
                </a:lnTo>
                <a:lnTo>
                  <a:pt x="503706" y="352878"/>
                </a:lnTo>
                <a:lnTo>
                  <a:pt x="501474" y="303885"/>
                </a:lnTo>
                <a:lnTo>
                  <a:pt x="497494" y="202293"/>
                </a:lnTo>
                <a:lnTo>
                  <a:pt x="494901" y="130595"/>
                </a:lnTo>
                <a:lnTo>
                  <a:pt x="493674" y="88163"/>
                </a:lnTo>
                <a:lnTo>
                  <a:pt x="492115" y="36801"/>
                </a:lnTo>
                <a:lnTo>
                  <a:pt x="491312" y="8013"/>
                </a:lnTo>
                <a:lnTo>
                  <a:pt x="490805" y="25"/>
                </a:lnTo>
                <a:close/>
              </a:path>
              <a:path w="513715" h="506730">
                <a:moveTo>
                  <a:pt x="426910" y="25"/>
                </a:moveTo>
                <a:lnTo>
                  <a:pt x="399122" y="25"/>
                </a:lnTo>
                <a:lnTo>
                  <a:pt x="255117" y="435546"/>
                </a:lnTo>
                <a:lnTo>
                  <a:pt x="313519" y="435546"/>
                </a:lnTo>
                <a:lnTo>
                  <a:pt x="439081" y="59105"/>
                </a:lnTo>
                <a:lnTo>
                  <a:pt x="439026" y="55524"/>
                </a:lnTo>
                <a:lnTo>
                  <a:pt x="426910" y="25"/>
                </a:lnTo>
                <a:close/>
              </a:path>
              <a:path w="513715" h="506730">
                <a:moveTo>
                  <a:pt x="83324" y="25"/>
                </a:moveTo>
                <a:lnTo>
                  <a:pt x="52057" y="25"/>
                </a:lnTo>
                <a:lnTo>
                  <a:pt x="72863" y="62006"/>
                </a:lnTo>
                <a:lnTo>
                  <a:pt x="72898" y="59016"/>
                </a:lnTo>
                <a:lnTo>
                  <a:pt x="83324" y="25"/>
                </a:lnTo>
                <a:close/>
              </a:path>
              <a:path w="513715" h="506730">
                <a:moveTo>
                  <a:pt x="458787" y="25"/>
                </a:moveTo>
                <a:lnTo>
                  <a:pt x="426910" y="25"/>
                </a:lnTo>
                <a:lnTo>
                  <a:pt x="439026" y="55524"/>
                </a:lnTo>
                <a:lnTo>
                  <a:pt x="439081" y="59105"/>
                </a:lnTo>
                <a:lnTo>
                  <a:pt x="458787" y="25"/>
                </a:lnTo>
                <a:close/>
              </a:path>
              <a:path w="513715" h="506730">
                <a:moveTo>
                  <a:pt x="490804" y="0"/>
                </a:moveTo>
                <a:lnTo>
                  <a:pt x="491083" y="25"/>
                </a:lnTo>
                <a:lnTo>
                  <a:pt x="4908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8541089" y="891582"/>
            <a:ext cx="299720" cy="337820"/>
          </a:xfrm>
          <a:custGeom>
            <a:avLst/>
            <a:gdLst/>
            <a:ahLst/>
            <a:cxnLst/>
            <a:rect l="l" t="t" r="r" b="b"/>
            <a:pathLst>
              <a:path w="449580" h="506730">
                <a:moveTo>
                  <a:pt x="262001" y="0"/>
                </a:moveTo>
                <a:lnTo>
                  <a:pt x="187452" y="0"/>
                </a:lnTo>
                <a:lnTo>
                  <a:pt x="48641" y="383476"/>
                </a:lnTo>
                <a:lnTo>
                  <a:pt x="40177" y="406375"/>
                </a:lnTo>
                <a:lnTo>
                  <a:pt x="20182" y="458787"/>
                </a:lnTo>
                <a:lnTo>
                  <a:pt x="4551" y="495842"/>
                </a:lnTo>
                <a:lnTo>
                  <a:pt x="0" y="506666"/>
                </a:lnTo>
                <a:lnTo>
                  <a:pt x="71120" y="506666"/>
                </a:lnTo>
                <a:lnTo>
                  <a:pt x="117729" y="373037"/>
                </a:lnTo>
                <a:lnTo>
                  <a:pt x="397033" y="373037"/>
                </a:lnTo>
                <a:lnTo>
                  <a:pt x="377559" y="319239"/>
                </a:lnTo>
                <a:lnTo>
                  <a:pt x="136398" y="319239"/>
                </a:lnTo>
                <a:lnTo>
                  <a:pt x="223901" y="67640"/>
                </a:lnTo>
                <a:lnTo>
                  <a:pt x="286485" y="67640"/>
                </a:lnTo>
                <a:lnTo>
                  <a:pt x="262001" y="0"/>
                </a:lnTo>
                <a:close/>
              </a:path>
              <a:path w="449580" h="506730">
                <a:moveTo>
                  <a:pt x="397033" y="373037"/>
                </a:moveTo>
                <a:lnTo>
                  <a:pt x="331089" y="373037"/>
                </a:lnTo>
                <a:lnTo>
                  <a:pt x="378333" y="506666"/>
                </a:lnTo>
                <a:lnTo>
                  <a:pt x="449453" y="506666"/>
                </a:lnTo>
                <a:lnTo>
                  <a:pt x="444730" y="495722"/>
                </a:lnTo>
                <a:lnTo>
                  <a:pt x="439741" y="484090"/>
                </a:lnTo>
                <a:lnTo>
                  <a:pt x="434590" y="471771"/>
                </a:lnTo>
                <a:lnTo>
                  <a:pt x="429376" y="458762"/>
                </a:lnTo>
                <a:lnTo>
                  <a:pt x="423368" y="443928"/>
                </a:lnTo>
                <a:lnTo>
                  <a:pt x="416575" y="426423"/>
                </a:lnTo>
                <a:lnTo>
                  <a:pt x="409045" y="406272"/>
                </a:lnTo>
                <a:lnTo>
                  <a:pt x="397033" y="373037"/>
                </a:lnTo>
                <a:close/>
              </a:path>
              <a:path w="449580" h="506730">
                <a:moveTo>
                  <a:pt x="286485" y="67640"/>
                </a:moveTo>
                <a:lnTo>
                  <a:pt x="223901" y="67640"/>
                </a:lnTo>
                <a:lnTo>
                  <a:pt x="312420" y="319239"/>
                </a:lnTo>
                <a:lnTo>
                  <a:pt x="377559" y="319239"/>
                </a:lnTo>
                <a:lnTo>
                  <a:pt x="286485" y="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8602" y="1449756"/>
            <a:ext cx="75006" cy="91626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3880" y="1412580"/>
            <a:ext cx="997229" cy="129674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1239" y="1404789"/>
            <a:ext cx="642899" cy="177791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5631719" y="1451627"/>
            <a:ext cx="187537" cy="126577"/>
            <a:chOff x="8447578" y="2177440"/>
            <a:chExt cx="281305" cy="189865"/>
          </a:xfrm>
        </p:grpSpPr>
        <p:sp>
          <p:nvSpPr>
            <p:cNvPr id="87" name="object 87"/>
            <p:cNvSpPr/>
            <p:nvPr/>
          </p:nvSpPr>
          <p:spPr>
            <a:xfrm>
              <a:off x="8447570" y="2178062"/>
              <a:ext cx="128270" cy="189230"/>
            </a:xfrm>
            <a:custGeom>
              <a:avLst/>
              <a:gdLst/>
              <a:ahLst/>
              <a:cxnLst/>
              <a:rect l="l" t="t" r="r" b="b"/>
              <a:pathLst>
                <a:path w="128270" h="189230">
                  <a:moveTo>
                    <a:pt x="127825" y="113030"/>
                  </a:moveTo>
                  <a:lnTo>
                    <a:pt x="107010" y="113030"/>
                  </a:lnTo>
                  <a:lnTo>
                    <a:pt x="107010" y="63500"/>
                  </a:lnTo>
                  <a:lnTo>
                    <a:pt x="107010" y="53340"/>
                  </a:lnTo>
                  <a:lnTo>
                    <a:pt x="107035" y="44450"/>
                  </a:lnTo>
                  <a:lnTo>
                    <a:pt x="107111" y="35560"/>
                  </a:lnTo>
                  <a:lnTo>
                    <a:pt x="107238" y="35560"/>
                  </a:lnTo>
                  <a:lnTo>
                    <a:pt x="107238" y="26670"/>
                  </a:lnTo>
                  <a:lnTo>
                    <a:pt x="107416" y="26670"/>
                  </a:lnTo>
                  <a:lnTo>
                    <a:pt x="107416" y="19050"/>
                  </a:lnTo>
                  <a:lnTo>
                    <a:pt x="107670" y="19050"/>
                  </a:lnTo>
                  <a:lnTo>
                    <a:pt x="107670" y="11430"/>
                  </a:lnTo>
                  <a:lnTo>
                    <a:pt x="108051" y="11430"/>
                  </a:lnTo>
                  <a:lnTo>
                    <a:pt x="108051" y="5080"/>
                  </a:lnTo>
                  <a:lnTo>
                    <a:pt x="108585" y="5080"/>
                  </a:lnTo>
                  <a:lnTo>
                    <a:pt x="108585" y="0"/>
                  </a:lnTo>
                  <a:lnTo>
                    <a:pt x="82943" y="0"/>
                  </a:lnTo>
                  <a:lnTo>
                    <a:pt x="82943" y="5080"/>
                  </a:lnTo>
                  <a:lnTo>
                    <a:pt x="82943" y="11430"/>
                  </a:lnTo>
                  <a:lnTo>
                    <a:pt x="82943" y="113030"/>
                  </a:lnTo>
                  <a:lnTo>
                    <a:pt x="25717" y="113030"/>
                  </a:lnTo>
                  <a:lnTo>
                    <a:pt x="2571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812" y="11430"/>
                  </a:lnTo>
                  <a:lnTo>
                    <a:pt x="812" y="19050"/>
                  </a:lnTo>
                  <a:lnTo>
                    <a:pt x="1143" y="19050"/>
                  </a:lnTo>
                  <a:lnTo>
                    <a:pt x="1143" y="26670"/>
                  </a:lnTo>
                  <a:lnTo>
                    <a:pt x="1358" y="26670"/>
                  </a:lnTo>
                  <a:lnTo>
                    <a:pt x="1358" y="35560"/>
                  </a:lnTo>
                  <a:lnTo>
                    <a:pt x="1422" y="44450"/>
                  </a:lnTo>
                  <a:lnTo>
                    <a:pt x="1447" y="53340"/>
                  </a:lnTo>
                  <a:lnTo>
                    <a:pt x="1562" y="63500"/>
                  </a:lnTo>
                  <a:lnTo>
                    <a:pt x="1663" y="113030"/>
                  </a:lnTo>
                  <a:lnTo>
                    <a:pt x="1663" y="132080"/>
                  </a:lnTo>
                  <a:lnTo>
                    <a:pt x="105587" y="132080"/>
                  </a:lnTo>
                  <a:lnTo>
                    <a:pt x="105587" y="137160"/>
                  </a:lnTo>
                  <a:lnTo>
                    <a:pt x="106514" y="137160"/>
                  </a:lnTo>
                  <a:lnTo>
                    <a:pt x="106514" y="143510"/>
                  </a:lnTo>
                  <a:lnTo>
                    <a:pt x="107188" y="143510"/>
                  </a:lnTo>
                  <a:lnTo>
                    <a:pt x="107188" y="149860"/>
                  </a:lnTo>
                  <a:lnTo>
                    <a:pt x="107772" y="149860"/>
                  </a:lnTo>
                  <a:lnTo>
                    <a:pt x="107772" y="157480"/>
                  </a:lnTo>
                  <a:lnTo>
                    <a:pt x="108204" y="157480"/>
                  </a:lnTo>
                  <a:lnTo>
                    <a:pt x="108204" y="163830"/>
                  </a:lnTo>
                  <a:lnTo>
                    <a:pt x="108483" y="163830"/>
                  </a:lnTo>
                  <a:lnTo>
                    <a:pt x="108483" y="170180"/>
                  </a:lnTo>
                  <a:lnTo>
                    <a:pt x="108737" y="170180"/>
                  </a:lnTo>
                  <a:lnTo>
                    <a:pt x="108737" y="177800"/>
                  </a:lnTo>
                  <a:lnTo>
                    <a:pt x="108813" y="184150"/>
                  </a:lnTo>
                  <a:lnTo>
                    <a:pt x="108877" y="189230"/>
                  </a:lnTo>
                  <a:lnTo>
                    <a:pt x="127825" y="189230"/>
                  </a:lnTo>
                  <a:lnTo>
                    <a:pt x="127825" y="184150"/>
                  </a:lnTo>
                  <a:lnTo>
                    <a:pt x="127825" y="177800"/>
                  </a:lnTo>
                  <a:lnTo>
                    <a:pt x="127825" y="132080"/>
                  </a:lnTo>
                  <a:lnTo>
                    <a:pt x="127825" y="113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8" name="object 8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1095" y="2177440"/>
              <a:ext cx="117729" cy="132689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0216" y="4810887"/>
            <a:ext cx="1493274" cy="91440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1644" y="1451627"/>
            <a:ext cx="78486" cy="88459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07659" y="1449864"/>
            <a:ext cx="75446" cy="90222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6114508" y="1449756"/>
            <a:ext cx="382270" cy="92710"/>
            <a:chOff x="9171762" y="2174633"/>
            <a:chExt cx="573405" cy="139065"/>
          </a:xfrm>
        </p:grpSpPr>
        <p:pic>
          <p:nvPicPr>
            <p:cNvPr id="93" name="object 9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71762" y="2174633"/>
              <a:ext cx="112509" cy="13743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1183" y="2177440"/>
              <a:ext cx="127482" cy="13399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3768" y="2174796"/>
              <a:ext cx="113169" cy="13533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27590" y="2174836"/>
              <a:ext cx="117018" cy="138544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6515659" y="1449756"/>
            <a:ext cx="267123" cy="92710"/>
            <a:chOff x="9773488" y="2174633"/>
            <a:chExt cx="400685" cy="139065"/>
          </a:xfrm>
        </p:grpSpPr>
        <p:sp>
          <p:nvSpPr>
            <p:cNvPr id="98" name="object 98"/>
            <p:cNvSpPr/>
            <p:nvPr/>
          </p:nvSpPr>
          <p:spPr>
            <a:xfrm>
              <a:off x="9773489" y="2178062"/>
              <a:ext cx="121920" cy="132080"/>
            </a:xfrm>
            <a:custGeom>
              <a:avLst/>
              <a:gdLst/>
              <a:ahLst/>
              <a:cxnLst/>
              <a:rect l="l" t="t" r="r" b="b"/>
              <a:pathLst>
                <a:path w="121920" h="132080">
                  <a:moveTo>
                    <a:pt x="1216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8768" y="17780"/>
                  </a:lnTo>
                  <a:lnTo>
                    <a:pt x="48768" y="132080"/>
                  </a:lnTo>
                  <a:lnTo>
                    <a:pt x="72859" y="132080"/>
                  </a:lnTo>
                  <a:lnTo>
                    <a:pt x="72859" y="17780"/>
                  </a:lnTo>
                  <a:lnTo>
                    <a:pt x="121640" y="17780"/>
                  </a:lnTo>
                  <a:lnTo>
                    <a:pt x="1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9" name="object 9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23437" y="2174633"/>
              <a:ext cx="107975" cy="13874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60508" y="2174795"/>
              <a:ext cx="113169" cy="135333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6859406" y="1411621"/>
            <a:ext cx="836930" cy="171027"/>
            <a:chOff x="10289108" y="2117432"/>
            <a:chExt cx="1255395" cy="256540"/>
          </a:xfrm>
        </p:grpSpPr>
        <p:pic>
          <p:nvPicPr>
            <p:cNvPr id="102" name="object 10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89108" y="2117432"/>
              <a:ext cx="1188453" cy="25643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1520094" y="2305049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29" h="5080">
                  <a:moveTo>
                    <a:pt x="0" y="5079"/>
                  </a:moveTo>
                  <a:lnTo>
                    <a:pt x="24053" y="5079"/>
                  </a:lnTo>
                  <a:lnTo>
                    <a:pt x="2405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04" name="object 104"/>
          <p:cNvSpPr/>
          <p:nvPr/>
        </p:nvSpPr>
        <p:spPr>
          <a:xfrm>
            <a:off x="7739456" y="1536700"/>
            <a:ext cx="17356" cy="3387"/>
          </a:xfrm>
          <a:custGeom>
            <a:avLst/>
            <a:gdLst/>
            <a:ahLst/>
            <a:cxnLst/>
            <a:rect l="l" t="t" r="r" b="b"/>
            <a:pathLst>
              <a:path w="26034" h="5080">
                <a:moveTo>
                  <a:pt x="0" y="5079"/>
                </a:moveTo>
                <a:lnTo>
                  <a:pt x="25743" y="5079"/>
                </a:lnTo>
                <a:lnTo>
                  <a:pt x="25743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7680062" y="1531619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7739456" y="1531619"/>
            <a:ext cx="16933" cy="508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0" y="7620"/>
                </a:moveTo>
                <a:lnTo>
                  <a:pt x="25154" y="7620"/>
                </a:lnTo>
                <a:lnTo>
                  <a:pt x="2515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7680062" y="1527386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4053" y="6350"/>
                </a:lnTo>
                <a:lnTo>
                  <a:pt x="2405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7739456" y="1527386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5" h="6350">
                <a:moveTo>
                  <a:pt x="0" y="6350"/>
                </a:moveTo>
                <a:lnTo>
                  <a:pt x="24727" y="6350"/>
                </a:lnTo>
                <a:lnTo>
                  <a:pt x="24727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7680062" y="152145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7739456" y="1521459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477" y="8890"/>
                </a:lnTo>
                <a:lnTo>
                  <a:pt x="24477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7680062" y="151553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7739456" y="1515533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89"/>
                </a:moveTo>
                <a:lnTo>
                  <a:pt x="24316" y="8889"/>
                </a:lnTo>
                <a:lnTo>
                  <a:pt x="2431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7680062" y="15096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7739456" y="1509607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194" y="8890"/>
                </a:lnTo>
                <a:lnTo>
                  <a:pt x="2419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7680062" y="15036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7739456" y="15036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115" y="8890"/>
                </a:lnTo>
                <a:lnTo>
                  <a:pt x="2411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7680062" y="149860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19"/>
                </a:moveTo>
                <a:lnTo>
                  <a:pt x="24053" y="7619"/>
                </a:lnTo>
                <a:lnTo>
                  <a:pt x="2405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18" name="object 118"/>
          <p:cNvGrpSpPr/>
          <p:nvPr/>
        </p:nvGrpSpPr>
        <p:grpSpPr>
          <a:xfrm>
            <a:off x="7678960" y="1412596"/>
            <a:ext cx="494030" cy="129963"/>
            <a:chOff x="11518439" y="2118893"/>
            <a:chExt cx="741045" cy="194945"/>
          </a:xfrm>
        </p:grpSpPr>
        <p:sp>
          <p:nvSpPr>
            <p:cNvPr id="119" name="object 119"/>
            <p:cNvSpPr/>
            <p:nvPr/>
          </p:nvSpPr>
          <p:spPr>
            <a:xfrm>
              <a:off x="11518430" y="2178062"/>
              <a:ext cx="114935" cy="77470"/>
            </a:xfrm>
            <a:custGeom>
              <a:avLst/>
              <a:gdLst/>
              <a:ahLst/>
              <a:cxnLst/>
              <a:rect l="l" t="t" r="r" b="b"/>
              <a:pathLst>
                <a:path w="114934" h="77469">
                  <a:moveTo>
                    <a:pt x="114833" y="0"/>
                  </a:moveTo>
                  <a:lnTo>
                    <a:pt x="90754" y="0"/>
                  </a:lnTo>
                  <a:lnTo>
                    <a:pt x="90754" y="5080"/>
                  </a:lnTo>
                  <a:lnTo>
                    <a:pt x="90754" y="11430"/>
                  </a:lnTo>
                  <a:lnTo>
                    <a:pt x="90754" y="50800"/>
                  </a:lnTo>
                  <a:lnTo>
                    <a:pt x="25704" y="50800"/>
                  </a:lnTo>
                  <a:lnTo>
                    <a:pt x="2570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812" y="11430"/>
                  </a:lnTo>
                  <a:lnTo>
                    <a:pt x="812" y="19050"/>
                  </a:lnTo>
                  <a:lnTo>
                    <a:pt x="1143" y="19050"/>
                  </a:lnTo>
                  <a:lnTo>
                    <a:pt x="1143" y="26670"/>
                  </a:lnTo>
                  <a:lnTo>
                    <a:pt x="1358" y="26670"/>
                  </a:lnTo>
                  <a:lnTo>
                    <a:pt x="1358" y="35560"/>
                  </a:lnTo>
                  <a:lnTo>
                    <a:pt x="1422" y="44450"/>
                  </a:lnTo>
                  <a:lnTo>
                    <a:pt x="1435" y="50800"/>
                  </a:lnTo>
                  <a:lnTo>
                    <a:pt x="1460" y="53340"/>
                  </a:lnTo>
                  <a:lnTo>
                    <a:pt x="1562" y="63500"/>
                  </a:lnTo>
                  <a:lnTo>
                    <a:pt x="1663" y="69850"/>
                  </a:lnTo>
                  <a:lnTo>
                    <a:pt x="90754" y="69850"/>
                  </a:lnTo>
                  <a:lnTo>
                    <a:pt x="90754" y="77470"/>
                  </a:lnTo>
                  <a:lnTo>
                    <a:pt x="114833" y="77470"/>
                  </a:lnTo>
                  <a:lnTo>
                    <a:pt x="114833" y="69850"/>
                  </a:lnTo>
                  <a:lnTo>
                    <a:pt x="114833" y="63500"/>
                  </a:lnTo>
                  <a:lnTo>
                    <a:pt x="114833" y="5080"/>
                  </a:lnTo>
                  <a:lnTo>
                    <a:pt x="114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0" name="object 1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76100" y="2174836"/>
              <a:ext cx="117018" cy="13854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32412" y="2174633"/>
              <a:ext cx="112509" cy="13743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77027" y="2174836"/>
              <a:ext cx="123596" cy="13854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41695" y="2118893"/>
              <a:ext cx="117729" cy="191236"/>
            </a:xfrm>
            <a:prstGeom prst="rect">
              <a:avLst/>
            </a:prstGeom>
          </p:spPr>
        </p:pic>
      </p:grpSp>
      <p:sp>
        <p:nvSpPr>
          <p:cNvPr id="124" name="object 124"/>
          <p:cNvSpPr/>
          <p:nvPr/>
        </p:nvSpPr>
        <p:spPr>
          <a:xfrm>
            <a:off x="8208120" y="1518573"/>
            <a:ext cx="23707" cy="23707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2491" y="0"/>
                </a:moveTo>
                <a:lnTo>
                  <a:pt x="17957" y="381"/>
                </a:lnTo>
                <a:lnTo>
                  <a:pt x="13195" y="381"/>
                </a:lnTo>
                <a:lnTo>
                  <a:pt x="9055" y="1701"/>
                </a:lnTo>
                <a:lnTo>
                  <a:pt x="5613" y="5524"/>
                </a:lnTo>
                <a:lnTo>
                  <a:pt x="2146" y="8953"/>
                </a:lnTo>
                <a:lnTo>
                  <a:pt x="0" y="12788"/>
                </a:lnTo>
                <a:lnTo>
                  <a:pt x="406" y="17957"/>
                </a:lnTo>
                <a:lnTo>
                  <a:pt x="406" y="22720"/>
                </a:lnTo>
                <a:lnTo>
                  <a:pt x="2120" y="26644"/>
                </a:lnTo>
                <a:lnTo>
                  <a:pt x="5613" y="30327"/>
                </a:lnTo>
                <a:lnTo>
                  <a:pt x="9067" y="33794"/>
                </a:lnTo>
                <a:lnTo>
                  <a:pt x="12865" y="35280"/>
                </a:lnTo>
                <a:lnTo>
                  <a:pt x="17957" y="35521"/>
                </a:lnTo>
                <a:lnTo>
                  <a:pt x="22821" y="35521"/>
                </a:lnTo>
                <a:lnTo>
                  <a:pt x="35534" y="17957"/>
                </a:lnTo>
                <a:lnTo>
                  <a:pt x="35534" y="13093"/>
                </a:lnTo>
                <a:lnTo>
                  <a:pt x="33578" y="8547"/>
                </a:lnTo>
                <a:lnTo>
                  <a:pt x="30391" y="5524"/>
                </a:lnTo>
                <a:lnTo>
                  <a:pt x="26962" y="2095"/>
                </a:lnTo>
                <a:lnTo>
                  <a:pt x="22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25" name="object 1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84464" y="1660694"/>
            <a:ext cx="583802" cy="164769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4887519" y="1698701"/>
            <a:ext cx="212937" cy="89747"/>
            <a:chOff x="7331278" y="2548051"/>
            <a:chExt cx="319405" cy="134620"/>
          </a:xfrm>
        </p:grpSpPr>
        <p:sp>
          <p:nvSpPr>
            <p:cNvPr id="127" name="object 127"/>
            <p:cNvSpPr/>
            <p:nvPr/>
          </p:nvSpPr>
          <p:spPr>
            <a:xfrm>
              <a:off x="7331278" y="2548902"/>
              <a:ext cx="121920" cy="132080"/>
            </a:xfrm>
            <a:custGeom>
              <a:avLst/>
              <a:gdLst/>
              <a:ahLst/>
              <a:cxnLst/>
              <a:rect l="l" t="t" r="r" b="b"/>
              <a:pathLst>
                <a:path w="121920" h="132080">
                  <a:moveTo>
                    <a:pt x="1216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8768" y="17780"/>
                  </a:lnTo>
                  <a:lnTo>
                    <a:pt x="48768" y="132080"/>
                  </a:lnTo>
                  <a:lnTo>
                    <a:pt x="72859" y="132080"/>
                  </a:lnTo>
                  <a:lnTo>
                    <a:pt x="72859" y="17780"/>
                  </a:lnTo>
                  <a:lnTo>
                    <a:pt x="121640" y="17780"/>
                  </a:lnTo>
                  <a:lnTo>
                    <a:pt x="1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8" name="object 1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87742" y="2548051"/>
              <a:ext cx="162598" cy="134226"/>
            </a:xfrm>
            <a:prstGeom prst="rect">
              <a:avLst/>
            </a:prstGeom>
          </p:spPr>
        </p:pic>
      </p:grpSp>
      <p:grpSp>
        <p:nvGrpSpPr>
          <p:cNvPr id="129" name="object 129"/>
          <p:cNvGrpSpPr/>
          <p:nvPr/>
        </p:nvGrpSpPr>
        <p:grpSpPr>
          <a:xfrm>
            <a:off x="5183581" y="1698701"/>
            <a:ext cx="247227" cy="131233"/>
            <a:chOff x="7775371" y="2548051"/>
            <a:chExt cx="370840" cy="196850"/>
          </a:xfrm>
        </p:grpSpPr>
        <p:pic>
          <p:nvPicPr>
            <p:cNvPr id="130" name="object 1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75371" y="2548051"/>
              <a:ext cx="152857" cy="13291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6613" y="2548280"/>
              <a:ext cx="131381" cy="19643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8121573" y="2675890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29" h="5080">
                  <a:moveTo>
                    <a:pt x="0" y="5079"/>
                  </a:moveTo>
                  <a:lnTo>
                    <a:pt x="24053" y="5079"/>
                  </a:lnTo>
                  <a:lnTo>
                    <a:pt x="2405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3" name="object 133"/>
          <p:cNvSpPr/>
          <p:nvPr/>
        </p:nvSpPr>
        <p:spPr>
          <a:xfrm>
            <a:off x="5473776" y="1783926"/>
            <a:ext cx="17356" cy="3387"/>
          </a:xfrm>
          <a:custGeom>
            <a:avLst/>
            <a:gdLst/>
            <a:ahLst/>
            <a:cxnLst/>
            <a:rect l="l" t="t" r="r" b="b"/>
            <a:pathLst>
              <a:path w="26034" h="5080">
                <a:moveTo>
                  <a:pt x="0" y="5079"/>
                </a:moveTo>
                <a:lnTo>
                  <a:pt x="25743" y="5079"/>
                </a:lnTo>
                <a:lnTo>
                  <a:pt x="25743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5414383" y="1778847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5473776" y="1778847"/>
            <a:ext cx="16933" cy="508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0" y="7620"/>
                </a:moveTo>
                <a:lnTo>
                  <a:pt x="25154" y="7620"/>
                </a:lnTo>
                <a:lnTo>
                  <a:pt x="2515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5414383" y="1774614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4053" y="6350"/>
                </a:lnTo>
                <a:lnTo>
                  <a:pt x="2405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5473776" y="1774614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5" h="6350">
                <a:moveTo>
                  <a:pt x="0" y="6350"/>
                </a:moveTo>
                <a:lnTo>
                  <a:pt x="24727" y="6350"/>
                </a:lnTo>
                <a:lnTo>
                  <a:pt x="24727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5414383" y="1768686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5473776" y="1768686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89"/>
                </a:moveTo>
                <a:lnTo>
                  <a:pt x="24477" y="8889"/>
                </a:lnTo>
                <a:lnTo>
                  <a:pt x="24477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5414383" y="176275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5473776" y="1762759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316" y="8890"/>
                </a:lnTo>
                <a:lnTo>
                  <a:pt x="2431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5414383" y="175683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5473776" y="1756833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194" y="8890"/>
                </a:lnTo>
                <a:lnTo>
                  <a:pt x="2419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5414383" y="1750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5473776" y="1750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115" y="8889"/>
                </a:lnTo>
                <a:lnTo>
                  <a:pt x="2411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5414383" y="1745826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5413274" y="1699268"/>
            <a:ext cx="76623" cy="51647"/>
          </a:xfrm>
          <a:custGeom>
            <a:avLst/>
            <a:gdLst/>
            <a:ahLst/>
            <a:cxnLst/>
            <a:rect l="l" t="t" r="r" b="b"/>
            <a:pathLst>
              <a:path w="114934" h="77469">
                <a:moveTo>
                  <a:pt x="114833" y="0"/>
                </a:moveTo>
                <a:lnTo>
                  <a:pt x="90754" y="0"/>
                </a:lnTo>
                <a:lnTo>
                  <a:pt x="90754" y="5080"/>
                </a:lnTo>
                <a:lnTo>
                  <a:pt x="90754" y="11430"/>
                </a:lnTo>
                <a:lnTo>
                  <a:pt x="90754" y="50800"/>
                </a:lnTo>
                <a:lnTo>
                  <a:pt x="25717" y="50800"/>
                </a:lnTo>
                <a:lnTo>
                  <a:pt x="25717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812" y="11430"/>
                </a:lnTo>
                <a:lnTo>
                  <a:pt x="812" y="19050"/>
                </a:lnTo>
                <a:lnTo>
                  <a:pt x="1143" y="19050"/>
                </a:lnTo>
                <a:lnTo>
                  <a:pt x="1143" y="26670"/>
                </a:lnTo>
                <a:lnTo>
                  <a:pt x="1358" y="26670"/>
                </a:lnTo>
                <a:lnTo>
                  <a:pt x="1358" y="35560"/>
                </a:lnTo>
                <a:lnTo>
                  <a:pt x="1422" y="44450"/>
                </a:lnTo>
                <a:lnTo>
                  <a:pt x="1435" y="50800"/>
                </a:lnTo>
                <a:lnTo>
                  <a:pt x="1460" y="53340"/>
                </a:lnTo>
                <a:lnTo>
                  <a:pt x="1562" y="63500"/>
                </a:lnTo>
                <a:lnTo>
                  <a:pt x="1663" y="69850"/>
                </a:lnTo>
                <a:lnTo>
                  <a:pt x="90754" y="69850"/>
                </a:lnTo>
                <a:lnTo>
                  <a:pt x="90754" y="77470"/>
                </a:lnTo>
                <a:lnTo>
                  <a:pt x="114833" y="77470"/>
                </a:lnTo>
                <a:lnTo>
                  <a:pt x="114833" y="69850"/>
                </a:lnTo>
                <a:lnTo>
                  <a:pt x="114833" y="63500"/>
                </a:lnTo>
                <a:lnTo>
                  <a:pt x="114833" y="5080"/>
                </a:lnTo>
                <a:lnTo>
                  <a:pt x="114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8" name="object 1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3984" y="1698854"/>
            <a:ext cx="78486" cy="88459"/>
          </a:xfrm>
          <a:prstGeom prst="rect">
            <a:avLst/>
          </a:prstGeom>
        </p:spPr>
      </p:pic>
      <p:grpSp>
        <p:nvGrpSpPr>
          <p:cNvPr id="149" name="object 149"/>
          <p:cNvGrpSpPr/>
          <p:nvPr/>
        </p:nvGrpSpPr>
        <p:grpSpPr>
          <a:xfrm>
            <a:off x="5635106" y="1698854"/>
            <a:ext cx="187537" cy="126577"/>
            <a:chOff x="8452659" y="2548280"/>
            <a:chExt cx="281305" cy="189865"/>
          </a:xfrm>
        </p:grpSpPr>
        <p:sp>
          <p:nvSpPr>
            <p:cNvPr id="150" name="object 150"/>
            <p:cNvSpPr/>
            <p:nvPr/>
          </p:nvSpPr>
          <p:spPr>
            <a:xfrm>
              <a:off x="8452650" y="2548902"/>
              <a:ext cx="128270" cy="189230"/>
            </a:xfrm>
            <a:custGeom>
              <a:avLst/>
              <a:gdLst/>
              <a:ahLst/>
              <a:cxnLst/>
              <a:rect l="l" t="t" r="r" b="b"/>
              <a:pathLst>
                <a:path w="128270" h="189230">
                  <a:moveTo>
                    <a:pt x="127825" y="113030"/>
                  </a:moveTo>
                  <a:lnTo>
                    <a:pt x="107010" y="113030"/>
                  </a:lnTo>
                  <a:lnTo>
                    <a:pt x="107010" y="63500"/>
                  </a:lnTo>
                  <a:lnTo>
                    <a:pt x="107010" y="53340"/>
                  </a:lnTo>
                  <a:lnTo>
                    <a:pt x="107035" y="44450"/>
                  </a:lnTo>
                  <a:lnTo>
                    <a:pt x="107111" y="35560"/>
                  </a:lnTo>
                  <a:lnTo>
                    <a:pt x="107238" y="35560"/>
                  </a:lnTo>
                  <a:lnTo>
                    <a:pt x="107238" y="26670"/>
                  </a:lnTo>
                  <a:lnTo>
                    <a:pt x="107416" y="26670"/>
                  </a:lnTo>
                  <a:lnTo>
                    <a:pt x="107416" y="19050"/>
                  </a:lnTo>
                  <a:lnTo>
                    <a:pt x="107670" y="19050"/>
                  </a:lnTo>
                  <a:lnTo>
                    <a:pt x="107670" y="11430"/>
                  </a:lnTo>
                  <a:lnTo>
                    <a:pt x="108051" y="11430"/>
                  </a:lnTo>
                  <a:lnTo>
                    <a:pt x="108051" y="5080"/>
                  </a:lnTo>
                  <a:lnTo>
                    <a:pt x="108585" y="5080"/>
                  </a:lnTo>
                  <a:lnTo>
                    <a:pt x="108585" y="0"/>
                  </a:lnTo>
                  <a:lnTo>
                    <a:pt x="82943" y="0"/>
                  </a:lnTo>
                  <a:lnTo>
                    <a:pt x="82943" y="5080"/>
                  </a:lnTo>
                  <a:lnTo>
                    <a:pt x="82943" y="11430"/>
                  </a:lnTo>
                  <a:lnTo>
                    <a:pt x="82943" y="113030"/>
                  </a:lnTo>
                  <a:lnTo>
                    <a:pt x="25717" y="113030"/>
                  </a:lnTo>
                  <a:lnTo>
                    <a:pt x="2571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812" y="11430"/>
                  </a:lnTo>
                  <a:lnTo>
                    <a:pt x="812" y="19050"/>
                  </a:lnTo>
                  <a:lnTo>
                    <a:pt x="1143" y="19050"/>
                  </a:lnTo>
                  <a:lnTo>
                    <a:pt x="1143" y="26670"/>
                  </a:lnTo>
                  <a:lnTo>
                    <a:pt x="1358" y="26670"/>
                  </a:lnTo>
                  <a:lnTo>
                    <a:pt x="1358" y="35560"/>
                  </a:lnTo>
                  <a:lnTo>
                    <a:pt x="1422" y="44450"/>
                  </a:lnTo>
                  <a:lnTo>
                    <a:pt x="1447" y="53340"/>
                  </a:lnTo>
                  <a:lnTo>
                    <a:pt x="1562" y="63500"/>
                  </a:lnTo>
                  <a:lnTo>
                    <a:pt x="1663" y="113030"/>
                  </a:lnTo>
                  <a:lnTo>
                    <a:pt x="1663" y="132080"/>
                  </a:lnTo>
                  <a:lnTo>
                    <a:pt x="105587" y="132080"/>
                  </a:lnTo>
                  <a:lnTo>
                    <a:pt x="105587" y="137160"/>
                  </a:lnTo>
                  <a:lnTo>
                    <a:pt x="106514" y="137160"/>
                  </a:lnTo>
                  <a:lnTo>
                    <a:pt x="106514" y="143510"/>
                  </a:lnTo>
                  <a:lnTo>
                    <a:pt x="107188" y="143510"/>
                  </a:lnTo>
                  <a:lnTo>
                    <a:pt x="107188" y="149860"/>
                  </a:lnTo>
                  <a:lnTo>
                    <a:pt x="107772" y="149860"/>
                  </a:lnTo>
                  <a:lnTo>
                    <a:pt x="107772" y="157480"/>
                  </a:lnTo>
                  <a:lnTo>
                    <a:pt x="108204" y="157480"/>
                  </a:lnTo>
                  <a:lnTo>
                    <a:pt x="108204" y="163830"/>
                  </a:lnTo>
                  <a:lnTo>
                    <a:pt x="108483" y="163830"/>
                  </a:lnTo>
                  <a:lnTo>
                    <a:pt x="108483" y="170180"/>
                  </a:lnTo>
                  <a:lnTo>
                    <a:pt x="108737" y="170180"/>
                  </a:lnTo>
                  <a:lnTo>
                    <a:pt x="108737" y="177800"/>
                  </a:lnTo>
                  <a:lnTo>
                    <a:pt x="108813" y="184150"/>
                  </a:lnTo>
                  <a:lnTo>
                    <a:pt x="108877" y="189230"/>
                  </a:lnTo>
                  <a:lnTo>
                    <a:pt x="127825" y="189230"/>
                  </a:lnTo>
                  <a:lnTo>
                    <a:pt x="127825" y="184150"/>
                  </a:lnTo>
                  <a:lnTo>
                    <a:pt x="127825" y="177800"/>
                  </a:lnTo>
                  <a:lnTo>
                    <a:pt x="127825" y="132080"/>
                  </a:lnTo>
                  <a:lnTo>
                    <a:pt x="127825" y="113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1" name="object 1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6175" y="2548280"/>
              <a:ext cx="117729" cy="132689"/>
            </a:xfrm>
            <a:prstGeom prst="rect">
              <a:avLst/>
            </a:prstGeom>
          </p:spPr>
        </p:pic>
      </p:grpSp>
      <p:sp>
        <p:nvSpPr>
          <p:cNvPr id="152" name="object 152"/>
          <p:cNvSpPr/>
          <p:nvPr/>
        </p:nvSpPr>
        <p:spPr>
          <a:xfrm>
            <a:off x="5856749" y="1783926"/>
            <a:ext cx="16087" cy="3387"/>
          </a:xfrm>
          <a:custGeom>
            <a:avLst/>
            <a:gdLst/>
            <a:ahLst/>
            <a:cxnLst/>
            <a:rect l="l" t="t" r="r" b="b"/>
            <a:pathLst>
              <a:path w="24129" h="5080">
                <a:moveTo>
                  <a:pt x="0" y="5079"/>
                </a:moveTo>
                <a:lnTo>
                  <a:pt x="24053" y="5079"/>
                </a:lnTo>
                <a:lnTo>
                  <a:pt x="24053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/>
          <p:nvPr/>
        </p:nvSpPr>
        <p:spPr>
          <a:xfrm>
            <a:off x="5914415" y="1783926"/>
            <a:ext cx="17356" cy="3387"/>
          </a:xfrm>
          <a:custGeom>
            <a:avLst/>
            <a:gdLst/>
            <a:ahLst/>
            <a:cxnLst/>
            <a:rect l="l" t="t" r="r" b="b"/>
            <a:pathLst>
              <a:path w="26034" h="5080">
                <a:moveTo>
                  <a:pt x="0" y="5079"/>
                </a:moveTo>
                <a:lnTo>
                  <a:pt x="25734" y="5079"/>
                </a:lnTo>
                <a:lnTo>
                  <a:pt x="25734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5856749" y="1778847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5914416" y="1778847"/>
            <a:ext cx="16933" cy="508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0" y="7620"/>
                </a:moveTo>
                <a:lnTo>
                  <a:pt x="25112" y="7620"/>
                </a:lnTo>
                <a:lnTo>
                  <a:pt x="2511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/>
          <p:nvPr/>
        </p:nvSpPr>
        <p:spPr>
          <a:xfrm>
            <a:off x="5856749" y="1774614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4053" y="6350"/>
                </a:lnTo>
                <a:lnTo>
                  <a:pt x="2405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5914416" y="1774614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5" h="6350">
                <a:moveTo>
                  <a:pt x="0" y="6350"/>
                </a:moveTo>
                <a:lnTo>
                  <a:pt x="24656" y="6350"/>
                </a:lnTo>
                <a:lnTo>
                  <a:pt x="24656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5856749" y="1768686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5914416" y="1768686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89"/>
                </a:moveTo>
                <a:lnTo>
                  <a:pt x="24431" y="8889"/>
                </a:lnTo>
                <a:lnTo>
                  <a:pt x="2443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/>
          <p:nvPr/>
        </p:nvSpPr>
        <p:spPr>
          <a:xfrm>
            <a:off x="5856749" y="1756834"/>
            <a:ext cx="16087" cy="11853"/>
          </a:xfrm>
          <a:custGeom>
            <a:avLst/>
            <a:gdLst/>
            <a:ahLst/>
            <a:cxnLst/>
            <a:rect l="l" t="t" r="r" b="b"/>
            <a:pathLst>
              <a:path w="24129" h="17780">
                <a:moveTo>
                  <a:pt x="0" y="17780"/>
                </a:moveTo>
                <a:lnTo>
                  <a:pt x="24053" y="17780"/>
                </a:lnTo>
                <a:lnTo>
                  <a:pt x="24053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5914416" y="1756834"/>
            <a:ext cx="16510" cy="11853"/>
          </a:xfrm>
          <a:custGeom>
            <a:avLst/>
            <a:gdLst/>
            <a:ahLst/>
            <a:cxnLst/>
            <a:rect l="l" t="t" r="r" b="b"/>
            <a:pathLst>
              <a:path w="24765" h="17780">
                <a:moveTo>
                  <a:pt x="0" y="17780"/>
                </a:moveTo>
                <a:lnTo>
                  <a:pt x="24221" y="17780"/>
                </a:lnTo>
                <a:lnTo>
                  <a:pt x="24221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/>
          <p:nvPr/>
        </p:nvSpPr>
        <p:spPr>
          <a:xfrm>
            <a:off x="5856749" y="1750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/>
          <p:nvPr/>
        </p:nvSpPr>
        <p:spPr>
          <a:xfrm>
            <a:off x="5914415" y="1750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35" y="8889"/>
                </a:lnTo>
                <a:lnTo>
                  <a:pt x="2403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5856749" y="17449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/>
          <p:nvPr/>
        </p:nvSpPr>
        <p:spPr>
          <a:xfrm>
            <a:off x="5914415" y="17449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33" y="8890"/>
                </a:lnTo>
                <a:lnTo>
                  <a:pt x="2403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/>
          <p:nvPr/>
        </p:nvSpPr>
        <p:spPr>
          <a:xfrm>
            <a:off x="5856749" y="1711113"/>
            <a:ext cx="16087" cy="33867"/>
          </a:xfrm>
          <a:custGeom>
            <a:avLst/>
            <a:gdLst/>
            <a:ahLst/>
            <a:cxnLst/>
            <a:rect l="l" t="t" r="r" b="b"/>
            <a:pathLst>
              <a:path w="24129" h="50800">
                <a:moveTo>
                  <a:pt x="0" y="50800"/>
                </a:moveTo>
                <a:lnTo>
                  <a:pt x="24053" y="50800"/>
                </a:lnTo>
                <a:lnTo>
                  <a:pt x="2405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/>
          <p:nvPr/>
        </p:nvSpPr>
        <p:spPr>
          <a:xfrm>
            <a:off x="5856749" y="1699268"/>
            <a:ext cx="74083" cy="45720"/>
          </a:xfrm>
          <a:custGeom>
            <a:avLst/>
            <a:gdLst/>
            <a:ahLst/>
            <a:cxnLst/>
            <a:rect l="l" t="t" r="r" b="b"/>
            <a:pathLst>
              <a:path w="111125" h="68580">
                <a:moveTo>
                  <a:pt x="110566" y="0"/>
                </a:moveTo>
                <a:lnTo>
                  <a:pt x="0" y="0"/>
                </a:lnTo>
                <a:lnTo>
                  <a:pt x="0" y="17780"/>
                </a:lnTo>
                <a:lnTo>
                  <a:pt x="86499" y="17780"/>
                </a:lnTo>
                <a:lnTo>
                  <a:pt x="86499" y="68580"/>
                </a:lnTo>
                <a:lnTo>
                  <a:pt x="110566" y="68580"/>
                </a:lnTo>
                <a:lnTo>
                  <a:pt x="110566" y="17780"/>
                </a:lnTo>
                <a:lnTo>
                  <a:pt x="1105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68" name="object 168"/>
          <p:cNvGrpSpPr/>
          <p:nvPr/>
        </p:nvGrpSpPr>
        <p:grpSpPr>
          <a:xfrm>
            <a:off x="5960339" y="1696982"/>
            <a:ext cx="334010" cy="92710"/>
            <a:chOff x="8940508" y="2545473"/>
            <a:chExt cx="501015" cy="139065"/>
          </a:xfrm>
        </p:grpSpPr>
        <p:pic>
          <p:nvPicPr>
            <p:cNvPr id="169" name="object 1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40508" y="2545473"/>
              <a:ext cx="123558" cy="138747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91473" y="2548280"/>
              <a:ext cx="127482" cy="13399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63202" y="2548280"/>
              <a:ext cx="112509" cy="133997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9416974" y="2675890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29" h="5080">
                  <a:moveTo>
                    <a:pt x="0" y="5079"/>
                  </a:moveTo>
                  <a:lnTo>
                    <a:pt x="24053" y="5079"/>
                  </a:lnTo>
                  <a:lnTo>
                    <a:pt x="2405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73" name="object 173"/>
          <p:cNvSpPr/>
          <p:nvPr/>
        </p:nvSpPr>
        <p:spPr>
          <a:xfrm>
            <a:off x="6337376" y="1783926"/>
            <a:ext cx="17356" cy="3387"/>
          </a:xfrm>
          <a:custGeom>
            <a:avLst/>
            <a:gdLst/>
            <a:ahLst/>
            <a:cxnLst/>
            <a:rect l="l" t="t" r="r" b="b"/>
            <a:pathLst>
              <a:path w="26034" h="5080">
                <a:moveTo>
                  <a:pt x="0" y="5079"/>
                </a:moveTo>
                <a:lnTo>
                  <a:pt x="25743" y="5079"/>
                </a:lnTo>
                <a:lnTo>
                  <a:pt x="25743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4" name="object 174"/>
          <p:cNvSpPr/>
          <p:nvPr/>
        </p:nvSpPr>
        <p:spPr>
          <a:xfrm>
            <a:off x="6277983" y="1778847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6337376" y="1778847"/>
            <a:ext cx="16933" cy="508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0" y="7620"/>
                </a:moveTo>
                <a:lnTo>
                  <a:pt x="25154" y="7620"/>
                </a:lnTo>
                <a:lnTo>
                  <a:pt x="2515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/>
          <p:nvPr/>
        </p:nvSpPr>
        <p:spPr>
          <a:xfrm>
            <a:off x="6277983" y="1774614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4053" y="6350"/>
                </a:lnTo>
                <a:lnTo>
                  <a:pt x="2405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/>
          <p:nvPr/>
        </p:nvSpPr>
        <p:spPr>
          <a:xfrm>
            <a:off x="6337376" y="1774614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5" h="6350">
                <a:moveTo>
                  <a:pt x="0" y="6350"/>
                </a:moveTo>
                <a:lnTo>
                  <a:pt x="24727" y="6350"/>
                </a:lnTo>
                <a:lnTo>
                  <a:pt x="24727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6277983" y="1768686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/>
          <p:nvPr/>
        </p:nvSpPr>
        <p:spPr>
          <a:xfrm>
            <a:off x="6337376" y="1768686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89"/>
                </a:moveTo>
                <a:lnTo>
                  <a:pt x="24477" y="8889"/>
                </a:lnTo>
                <a:lnTo>
                  <a:pt x="24477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6277983" y="176275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/>
          <p:nvPr/>
        </p:nvSpPr>
        <p:spPr>
          <a:xfrm>
            <a:off x="6337376" y="1762759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316" y="8890"/>
                </a:lnTo>
                <a:lnTo>
                  <a:pt x="2431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/>
          <p:nvPr/>
        </p:nvSpPr>
        <p:spPr>
          <a:xfrm>
            <a:off x="6277983" y="175683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6337376" y="1756833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194" y="8890"/>
                </a:lnTo>
                <a:lnTo>
                  <a:pt x="2419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6277983" y="1750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6337376" y="1750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115" y="8889"/>
                </a:lnTo>
                <a:lnTo>
                  <a:pt x="2411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6277983" y="1745826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6276874" y="1699268"/>
            <a:ext cx="76623" cy="51647"/>
          </a:xfrm>
          <a:custGeom>
            <a:avLst/>
            <a:gdLst/>
            <a:ahLst/>
            <a:cxnLst/>
            <a:rect l="l" t="t" r="r" b="b"/>
            <a:pathLst>
              <a:path w="114934" h="77469">
                <a:moveTo>
                  <a:pt x="114833" y="0"/>
                </a:moveTo>
                <a:lnTo>
                  <a:pt x="90754" y="0"/>
                </a:lnTo>
                <a:lnTo>
                  <a:pt x="90754" y="5080"/>
                </a:lnTo>
                <a:lnTo>
                  <a:pt x="90754" y="11430"/>
                </a:lnTo>
                <a:lnTo>
                  <a:pt x="90754" y="50800"/>
                </a:lnTo>
                <a:lnTo>
                  <a:pt x="25717" y="50800"/>
                </a:lnTo>
                <a:lnTo>
                  <a:pt x="25717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812" y="11430"/>
                </a:lnTo>
                <a:lnTo>
                  <a:pt x="812" y="19050"/>
                </a:lnTo>
                <a:lnTo>
                  <a:pt x="1143" y="19050"/>
                </a:lnTo>
                <a:lnTo>
                  <a:pt x="1143" y="26670"/>
                </a:lnTo>
                <a:lnTo>
                  <a:pt x="1358" y="26670"/>
                </a:lnTo>
                <a:lnTo>
                  <a:pt x="1358" y="35560"/>
                </a:lnTo>
                <a:lnTo>
                  <a:pt x="1422" y="44450"/>
                </a:lnTo>
                <a:lnTo>
                  <a:pt x="1435" y="50800"/>
                </a:lnTo>
                <a:lnTo>
                  <a:pt x="1460" y="53340"/>
                </a:lnTo>
                <a:lnTo>
                  <a:pt x="1562" y="63500"/>
                </a:lnTo>
                <a:lnTo>
                  <a:pt x="1663" y="69850"/>
                </a:lnTo>
                <a:lnTo>
                  <a:pt x="90754" y="69850"/>
                </a:lnTo>
                <a:lnTo>
                  <a:pt x="90754" y="77470"/>
                </a:lnTo>
                <a:lnTo>
                  <a:pt x="114833" y="77470"/>
                </a:lnTo>
                <a:lnTo>
                  <a:pt x="114833" y="69850"/>
                </a:lnTo>
                <a:lnTo>
                  <a:pt x="114833" y="63500"/>
                </a:lnTo>
                <a:lnTo>
                  <a:pt x="114833" y="5080"/>
                </a:lnTo>
                <a:lnTo>
                  <a:pt x="114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88" name="object 188"/>
          <p:cNvGrpSpPr/>
          <p:nvPr/>
        </p:nvGrpSpPr>
        <p:grpSpPr>
          <a:xfrm>
            <a:off x="6386288" y="1698701"/>
            <a:ext cx="217170" cy="89747"/>
            <a:chOff x="9579432" y="2548051"/>
            <a:chExt cx="325755" cy="134620"/>
          </a:xfrm>
        </p:grpSpPr>
        <p:pic>
          <p:nvPicPr>
            <p:cNvPr id="189" name="object 1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79432" y="2548051"/>
              <a:ext cx="162598" cy="134226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76625" y="2548280"/>
              <a:ext cx="128130" cy="132689"/>
            </a:xfrm>
            <a:prstGeom prst="rect">
              <a:avLst/>
            </a:prstGeom>
          </p:spPr>
        </p:pic>
      </p:grpSp>
      <p:grpSp>
        <p:nvGrpSpPr>
          <p:cNvPr id="191" name="object 191"/>
          <p:cNvGrpSpPr/>
          <p:nvPr/>
        </p:nvGrpSpPr>
        <p:grpSpPr>
          <a:xfrm>
            <a:off x="6673198" y="1653751"/>
            <a:ext cx="849630" cy="176107"/>
            <a:chOff x="10009797" y="2480627"/>
            <a:chExt cx="1274445" cy="264160"/>
          </a:xfrm>
        </p:grpSpPr>
        <p:pic>
          <p:nvPicPr>
            <p:cNvPr id="192" name="object 19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09797" y="2480627"/>
              <a:ext cx="1206919" cy="26408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1259744" y="2675889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29" h="5080">
                  <a:moveTo>
                    <a:pt x="0" y="5079"/>
                  </a:moveTo>
                  <a:lnTo>
                    <a:pt x="24053" y="5079"/>
                  </a:lnTo>
                  <a:lnTo>
                    <a:pt x="2405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94" name="object 194"/>
          <p:cNvSpPr/>
          <p:nvPr/>
        </p:nvSpPr>
        <p:spPr>
          <a:xfrm>
            <a:off x="7565889" y="1783926"/>
            <a:ext cx="17356" cy="3387"/>
          </a:xfrm>
          <a:custGeom>
            <a:avLst/>
            <a:gdLst/>
            <a:ahLst/>
            <a:cxnLst/>
            <a:rect l="l" t="t" r="r" b="b"/>
            <a:pathLst>
              <a:path w="26034" h="5080">
                <a:moveTo>
                  <a:pt x="0" y="5079"/>
                </a:moveTo>
                <a:lnTo>
                  <a:pt x="25743" y="5079"/>
                </a:lnTo>
                <a:lnTo>
                  <a:pt x="25743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5" name="object 195"/>
          <p:cNvSpPr/>
          <p:nvPr/>
        </p:nvSpPr>
        <p:spPr>
          <a:xfrm>
            <a:off x="7506495" y="1778847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6" name="object 196"/>
          <p:cNvSpPr/>
          <p:nvPr/>
        </p:nvSpPr>
        <p:spPr>
          <a:xfrm>
            <a:off x="7565890" y="1778847"/>
            <a:ext cx="16933" cy="508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0" y="7620"/>
                </a:moveTo>
                <a:lnTo>
                  <a:pt x="25154" y="7620"/>
                </a:lnTo>
                <a:lnTo>
                  <a:pt x="2515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7" name="object 197"/>
          <p:cNvSpPr/>
          <p:nvPr/>
        </p:nvSpPr>
        <p:spPr>
          <a:xfrm>
            <a:off x="7506495" y="1774614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4053" y="6350"/>
                </a:lnTo>
                <a:lnTo>
                  <a:pt x="2405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8" name="object 198"/>
          <p:cNvSpPr/>
          <p:nvPr/>
        </p:nvSpPr>
        <p:spPr>
          <a:xfrm>
            <a:off x="7565890" y="1774614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5" h="6350">
                <a:moveTo>
                  <a:pt x="0" y="6350"/>
                </a:moveTo>
                <a:lnTo>
                  <a:pt x="24727" y="6350"/>
                </a:lnTo>
                <a:lnTo>
                  <a:pt x="24727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9" name="object 199"/>
          <p:cNvSpPr/>
          <p:nvPr/>
        </p:nvSpPr>
        <p:spPr>
          <a:xfrm>
            <a:off x="7506495" y="1768686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0" name="object 200"/>
          <p:cNvSpPr/>
          <p:nvPr/>
        </p:nvSpPr>
        <p:spPr>
          <a:xfrm>
            <a:off x="7565890" y="1768686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89"/>
                </a:moveTo>
                <a:lnTo>
                  <a:pt x="24477" y="8889"/>
                </a:lnTo>
                <a:lnTo>
                  <a:pt x="24477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1" name="object 201"/>
          <p:cNvSpPr/>
          <p:nvPr/>
        </p:nvSpPr>
        <p:spPr>
          <a:xfrm>
            <a:off x="7506495" y="176275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2" name="object 202"/>
          <p:cNvSpPr/>
          <p:nvPr/>
        </p:nvSpPr>
        <p:spPr>
          <a:xfrm>
            <a:off x="7565890" y="1762759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316" y="8890"/>
                </a:lnTo>
                <a:lnTo>
                  <a:pt x="2431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3" name="object 203"/>
          <p:cNvSpPr/>
          <p:nvPr/>
        </p:nvSpPr>
        <p:spPr>
          <a:xfrm>
            <a:off x="7506495" y="175683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4" name="object 204"/>
          <p:cNvSpPr/>
          <p:nvPr/>
        </p:nvSpPr>
        <p:spPr>
          <a:xfrm>
            <a:off x="7565890" y="1756833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194" y="8890"/>
                </a:lnTo>
                <a:lnTo>
                  <a:pt x="2419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5" name="object 205"/>
          <p:cNvSpPr/>
          <p:nvPr/>
        </p:nvSpPr>
        <p:spPr>
          <a:xfrm>
            <a:off x="7506495" y="1750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6" name="object 206"/>
          <p:cNvSpPr/>
          <p:nvPr/>
        </p:nvSpPr>
        <p:spPr>
          <a:xfrm>
            <a:off x="7565889" y="1750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115" y="8889"/>
                </a:lnTo>
                <a:lnTo>
                  <a:pt x="2411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7" name="object 207"/>
          <p:cNvSpPr/>
          <p:nvPr/>
        </p:nvSpPr>
        <p:spPr>
          <a:xfrm>
            <a:off x="7506495" y="1745826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8" name="object 208"/>
          <p:cNvSpPr/>
          <p:nvPr/>
        </p:nvSpPr>
        <p:spPr>
          <a:xfrm>
            <a:off x="7505387" y="1699268"/>
            <a:ext cx="76623" cy="51647"/>
          </a:xfrm>
          <a:custGeom>
            <a:avLst/>
            <a:gdLst/>
            <a:ahLst/>
            <a:cxnLst/>
            <a:rect l="l" t="t" r="r" b="b"/>
            <a:pathLst>
              <a:path w="114934" h="77469">
                <a:moveTo>
                  <a:pt x="114833" y="0"/>
                </a:moveTo>
                <a:lnTo>
                  <a:pt x="90754" y="0"/>
                </a:lnTo>
                <a:lnTo>
                  <a:pt x="90754" y="5080"/>
                </a:lnTo>
                <a:lnTo>
                  <a:pt x="90754" y="11430"/>
                </a:lnTo>
                <a:lnTo>
                  <a:pt x="90754" y="50800"/>
                </a:lnTo>
                <a:lnTo>
                  <a:pt x="25704" y="50800"/>
                </a:lnTo>
                <a:lnTo>
                  <a:pt x="25704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812" y="11430"/>
                </a:lnTo>
                <a:lnTo>
                  <a:pt x="812" y="19050"/>
                </a:lnTo>
                <a:lnTo>
                  <a:pt x="1143" y="19050"/>
                </a:lnTo>
                <a:lnTo>
                  <a:pt x="1143" y="26670"/>
                </a:lnTo>
                <a:lnTo>
                  <a:pt x="1358" y="26670"/>
                </a:lnTo>
                <a:lnTo>
                  <a:pt x="1358" y="35560"/>
                </a:lnTo>
                <a:lnTo>
                  <a:pt x="1422" y="44450"/>
                </a:lnTo>
                <a:lnTo>
                  <a:pt x="1435" y="50800"/>
                </a:lnTo>
                <a:lnTo>
                  <a:pt x="1460" y="53340"/>
                </a:lnTo>
                <a:lnTo>
                  <a:pt x="1562" y="63500"/>
                </a:lnTo>
                <a:lnTo>
                  <a:pt x="1663" y="69850"/>
                </a:lnTo>
                <a:lnTo>
                  <a:pt x="90754" y="69850"/>
                </a:lnTo>
                <a:lnTo>
                  <a:pt x="90754" y="77470"/>
                </a:lnTo>
                <a:lnTo>
                  <a:pt x="114833" y="77470"/>
                </a:lnTo>
                <a:lnTo>
                  <a:pt x="114833" y="69850"/>
                </a:lnTo>
                <a:lnTo>
                  <a:pt x="114833" y="63500"/>
                </a:lnTo>
                <a:lnTo>
                  <a:pt x="114833" y="5080"/>
                </a:lnTo>
                <a:lnTo>
                  <a:pt x="114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09" name="object 20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616097" y="1698854"/>
            <a:ext cx="78486" cy="88459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727010" y="1659822"/>
            <a:ext cx="78486" cy="127491"/>
          </a:xfrm>
          <a:prstGeom prst="rect">
            <a:avLst/>
          </a:prstGeom>
        </p:spPr>
      </p:pic>
      <p:grpSp>
        <p:nvGrpSpPr>
          <p:cNvPr id="211" name="object 211"/>
          <p:cNvGrpSpPr/>
          <p:nvPr/>
        </p:nvGrpSpPr>
        <p:grpSpPr>
          <a:xfrm>
            <a:off x="3033420" y="1893163"/>
            <a:ext cx="173567" cy="177800"/>
            <a:chOff x="4550130" y="2839745"/>
            <a:chExt cx="260350" cy="266700"/>
          </a:xfrm>
        </p:grpSpPr>
        <p:sp>
          <p:nvSpPr>
            <p:cNvPr id="212" name="object 212"/>
            <p:cNvSpPr/>
            <p:nvPr/>
          </p:nvSpPr>
          <p:spPr>
            <a:xfrm>
              <a:off x="4550130" y="2839745"/>
              <a:ext cx="67310" cy="266700"/>
            </a:xfrm>
            <a:custGeom>
              <a:avLst/>
              <a:gdLst/>
              <a:ahLst/>
              <a:cxnLst/>
              <a:rect l="l" t="t" r="r" b="b"/>
              <a:pathLst>
                <a:path w="67310" h="266700">
                  <a:moveTo>
                    <a:pt x="57226" y="0"/>
                  </a:moveTo>
                  <a:lnTo>
                    <a:pt x="27190" y="32829"/>
                  </a:lnTo>
                  <a:lnTo>
                    <a:pt x="7150" y="78232"/>
                  </a:lnTo>
                  <a:lnTo>
                    <a:pt x="308" y="117804"/>
                  </a:lnTo>
                  <a:lnTo>
                    <a:pt x="0" y="132016"/>
                  </a:lnTo>
                  <a:lnTo>
                    <a:pt x="826" y="151443"/>
                  </a:lnTo>
                  <a:lnTo>
                    <a:pt x="13906" y="205282"/>
                  </a:lnTo>
                  <a:lnTo>
                    <a:pt x="41893" y="252394"/>
                  </a:lnTo>
                  <a:lnTo>
                    <a:pt x="54635" y="266674"/>
                  </a:lnTo>
                  <a:lnTo>
                    <a:pt x="66992" y="247802"/>
                  </a:lnTo>
                  <a:lnTo>
                    <a:pt x="56315" y="235043"/>
                  </a:lnTo>
                  <a:lnTo>
                    <a:pt x="47253" y="221872"/>
                  </a:lnTo>
                  <a:lnTo>
                    <a:pt x="30137" y="179670"/>
                  </a:lnTo>
                  <a:lnTo>
                    <a:pt x="24701" y="132016"/>
                  </a:lnTo>
                  <a:lnTo>
                    <a:pt x="25256" y="114985"/>
                  </a:lnTo>
                  <a:lnTo>
                    <a:pt x="34391" y="68694"/>
                  </a:lnTo>
                  <a:lnTo>
                    <a:pt x="56271" y="30548"/>
                  </a:lnTo>
                  <a:lnTo>
                    <a:pt x="66992" y="20154"/>
                  </a:lnTo>
                  <a:lnTo>
                    <a:pt x="57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57522" y="2920161"/>
              <a:ext cx="152857" cy="132918"/>
            </a:xfrm>
            <a:prstGeom prst="rect">
              <a:avLst/>
            </a:prstGeom>
          </p:spPr>
        </p:pic>
      </p:grpSp>
      <p:grpSp>
        <p:nvGrpSpPr>
          <p:cNvPr id="214" name="object 214"/>
          <p:cNvGrpSpPr/>
          <p:nvPr/>
        </p:nvGrpSpPr>
        <p:grpSpPr>
          <a:xfrm>
            <a:off x="3227307" y="1945056"/>
            <a:ext cx="166793" cy="92710"/>
            <a:chOff x="4840960" y="2917583"/>
            <a:chExt cx="250190" cy="139065"/>
          </a:xfrm>
        </p:grpSpPr>
        <p:pic>
          <p:nvPicPr>
            <p:cNvPr id="215" name="object 21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83137" y="2917583"/>
              <a:ext cx="107975" cy="138747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40960" y="2917786"/>
              <a:ext cx="117018" cy="138544"/>
            </a:xfrm>
            <a:prstGeom prst="rect">
              <a:avLst/>
            </a:prstGeom>
          </p:spPr>
        </p:pic>
      </p:grpSp>
      <p:sp>
        <p:nvSpPr>
          <p:cNvPr id="217" name="object 217"/>
          <p:cNvSpPr/>
          <p:nvPr/>
        </p:nvSpPr>
        <p:spPr>
          <a:xfrm>
            <a:off x="3407546" y="1947342"/>
            <a:ext cx="118957" cy="88053"/>
          </a:xfrm>
          <a:custGeom>
            <a:avLst/>
            <a:gdLst/>
            <a:ahLst/>
            <a:cxnLst/>
            <a:rect l="l" t="t" r="r" b="b"/>
            <a:pathLst>
              <a:path w="178435" h="132080">
                <a:moveTo>
                  <a:pt x="121627" y="0"/>
                </a:moveTo>
                <a:lnTo>
                  <a:pt x="0" y="0"/>
                </a:lnTo>
                <a:lnTo>
                  <a:pt x="0" y="17780"/>
                </a:lnTo>
                <a:lnTo>
                  <a:pt x="48768" y="17780"/>
                </a:lnTo>
                <a:lnTo>
                  <a:pt x="48768" y="132080"/>
                </a:lnTo>
                <a:lnTo>
                  <a:pt x="72859" y="132080"/>
                </a:lnTo>
                <a:lnTo>
                  <a:pt x="72859" y="17780"/>
                </a:lnTo>
                <a:lnTo>
                  <a:pt x="121627" y="17780"/>
                </a:lnTo>
                <a:lnTo>
                  <a:pt x="121627" y="0"/>
                </a:lnTo>
                <a:close/>
              </a:path>
              <a:path w="178435" h="132080">
                <a:moveTo>
                  <a:pt x="178079" y="127000"/>
                </a:moveTo>
                <a:lnTo>
                  <a:pt x="154012" y="127000"/>
                </a:lnTo>
                <a:lnTo>
                  <a:pt x="154012" y="132080"/>
                </a:lnTo>
                <a:lnTo>
                  <a:pt x="178079" y="132080"/>
                </a:lnTo>
                <a:lnTo>
                  <a:pt x="178079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8" name="object 218"/>
          <p:cNvSpPr/>
          <p:nvPr/>
        </p:nvSpPr>
        <p:spPr>
          <a:xfrm>
            <a:off x="3569623" y="2032000"/>
            <a:ext cx="17356" cy="3387"/>
          </a:xfrm>
          <a:custGeom>
            <a:avLst/>
            <a:gdLst/>
            <a:ahLst/>
            <a:cxnLst/>
            <a:rect l="l" t="t" r="r" b="b"/>
            <a:pathLst>
              <a:path w="26035" h="5080">
                <a:moveTo>
                  <a:pt x="0" y="5080"/>
                </a:moveTo>
                <a:lnTo>
                  <a:pt x="25743" y="5080"/>
                </a:lnTo>
                <a:lnTo>
                  <a:pt x="25743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9" name="object 219"/>
          <p:cNvSpPr/>
          <p:nvPr/>
        </p:nvSpPr>
        <p:spPr>
          <a:xfrm>
            <a:off x="3510229" y="2026919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19"/>
                </a:moveTo>
                <a:lnTo>
                  <a:pt x="24053" y="7619"/>
                </a:lnTo>
                <a:lnTo>
                  <a:pt x="2405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0" name="object 220"/>
          <p:cNvSpPr/>
          <p:nvPr/>
        </p:nvSpPr>
        <p:spPr>
          <a:xfrm>
            <a:off x="3569623" y="2026919"/>
            <a:ext cx="16933" cy="508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0" y="7619"/>
                </a:moveTo>
                <a:lnTo>
                  <a:pt x="25154" y="7619"/>
                </a:lnTo>
                <a:lnTo>
                  <a:pt x="2515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1" name="object 221"/>
          <p:cNvSpPr/>
          <p:nvPr/>
        </p:nvSpPr>
        <p:spPr>
          <a:xfrm>
            <a:off x="3510229" y="2022686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4053" y="6350"/>
                </a:lnTo>
                <a:lnTo>
                  <a:pt x="2405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2" name="object 222"/>
          <p:cNvSpPr/>
          <p:nvPr/>
        </p:nvSpPr>
        <p:spPr>
          <a:xfrm>
            <a:off x="3569623" y="2022686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4" h="6350">
                <a:moveTo>
                  <a:pt x="0" y="6350"/>
                </a:moveTo>
                <a:lnTo>
                  <a:pt x="24727" y="6350"/>
                </a:lnTo>
                <a:lnTo>
                  <a:pt x="24727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3" name="object 223"/>
          <p:cNvSpPr/>
          <p:nvPr/>
        </p:nvSpPr>
        <p:spPr>
          <a:xfrm>
            <a:off x="3510229" y="201675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4" name="object 224"/>
          <p:cNvSpPr/>
          <p:nvPr/>
        </p:nvSpPr>
        <p:spPr>
          <a:xfrm>
            <a:off x="3569623" y="2016759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4" h="8889">
                <a:moveTo>
                  <a:pt x="0" y="8890"/>
                </a:moveTo>
                <a:lnTo>
                  <a:pt x="24477" y="8890"/>
                </a:lnTo>
                <a:lnTo>
                  <a:pt x="24477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5" name="object 225"/>
          <p:cNvSpPr/>
          <p:nvPr/>
        </p:nvSpPr>
        <p:spPr>
          <a:xfrm>
            <a:off x="3510229" y="201083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6" name="object 226"/>
          <p:cNvSpPr/>
          <p:nvPr/>
        </p:nvSpPr>
        <p:spPr>
          <a:xfrm>
            <a:off x="3569623" y="2010833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4" h="8889">
                <a:moveTo>
                  <a:pt x="0" y="8890"/>
                </a:moveTo>
                <a:lnTo>
                  <a:pt x="24316" y="8890"/>
                </a:lnTo>
                <a:lnTo>
                  <a:pt x="2431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7" name="object 227"/>
          <p:cNvSpPr/>
          <p:nvPr/>
        </p:nvSpPr>
        <p:spPr>
          <a:xfrm>
            <a:off x="3510229" y="2004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8" name="object 228"/>
          <p:cNvSpPr/>
          <p:nvPr/>
        </p:nvSpPr>
        <p:spPr>
          <a:xfrm>
            <a:off x="3569623" y="2004907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4" h="8889">
                <a:moveTo>
                  <a:pt x="0" y="8889"/>
                </a:moveTo>
                <a:lnTo>
                  <a:pt x="24194" y="8889"/>
                </a:lnTo>
                <a:lnTo>
                  <a:pt x="2419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9" name="object 229"/>
          <p:cNvSpPr/>
          <p:nvPr/>
        </p:nvSpPr>
        <p:spPr>
          <a:xfrm>
            <a:off x="3510229" y="19989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0" name="object 230"/>
          <p:cNvSpPr/>
          <p:nvPr/>
        </p:nvSpPr>
        <p:spPr>
          <a:xfrm>
            <a:off x="3569623" y="19989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115" y="8890"/>
                </a:lnTo>
                <a:lnTo>
                  <a:pt x="2411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1" name="object 231"/>
          <p:cNvSpPr/>
          <p:nvPr/>
        </p:nvSpPr>
        <p:spPr>
          <a:xfrm>
            <a:off x="3510229" y="199390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32" name="object 232"/>
          <p:cNvGrpSpPr/>
          <p:nvPr/>
        </p:nvGrpSpPr>
        <p:grpSpPr>
          <a:xfrm>
            <a:off x="3509126" y="1945191"/>
            <a:ext cx="311997" cy="92710"/>
            <a:chOff x="5263689" y="2917786"/>
            <a:chExt cx="467995" cy="139065"/>
          </a:xfrm>
        </p:grpSpPr>
        <p:sp>
          <p:nvSpPr>
            <p:cNvPr id="233" name="object 233"/>
            <p:cNvSpPr/>
            <p:nvPr/>
          </p:nvSpPr>
          <p:spPr>
            <a:xfrm>
              <a:off x="5263680" y="2921012"/>
              <a:ext cx="114935" cy="77470"/>
            </a:xfrm>
            <a:custGeom>
              <a:avLst/>
              <a:gdLst/>
              <a:ahLst/>
              <a:cxnLst/>
              <a:rect l="l" t="t" r="r" b="b"/>
              <a:pathLst>
                <a:path w="114935" h="77469">
                  <a:moveTo>
                    <a:pt x="114833" y="0"/>
                  </a:moveTo>
                  <a:lnTo>
                    <a:pt x="90754" y="0"/>
                  </a:lnTo>
                  <a:lnTo>
                    <a:pt x="90754" y="5080"/>
                  </a:lnTo>
                  <a:lnTo>
                    <a:pt x="90754" y="11430"/>
                  </a:lnTo>
                  <a:lnTo>
                    <a:pt x="90754" y="50800"/>
                  </a:lnTo>
                  <a:lnTo>
                    <a:pt x="25717" y="50800"/>
                  </a:lnTo>
                  <a:lnTo>
                    <a:pt x="2571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812" y="11430"/>
                  </a:lnTo>
                  <a:lnTo>
                    <a:pt x="812" y="19050"/>
                  </a:lnTo>
                  <a:lnTo>
                    <a:pt x="1143" y="19050"/>
                  </a:lnTo>
                  <a:lnTo>
                    <a:pt x="1143" y="26670"/>
                  </a:lnTo>
                  <a:lnTo>
                    <a:pt x="1358" y="26670"/>
                  </a:lnTo>
                  <a:lnTo>
                    <a:pt x="1358" y="35560"/>
                  </a:lnTo>
                  <a:lnTo>
                    <a:pt x="1422" y="44450"/>
                  </a:lnTo>
                  <a:lnTo>
                    <a:pt x="1435" y="50800"/>
                  </a:lnTo>
                  <a:lnTo>
                    <a:pt x="1460" y="53340"/>
                  </a:lnTo>
                  <a:lnTo>
                    <a:pt x="1562" y="63500"/>
                  </a:lnTo>
                  <a:lnTo>
                    <a:pt x="1651" y="69850"/>
                  </a:lnTo>
                  <a:lnTo>
                    <a:pt x="90754" y="69850"/>
                  </a:lnTo>
                  <a:lnTo>
                    <a:pt x="90754" y="77470"/>
                  </a:lnTo>
                  <a:lnTo>
                    <a:pt x="114833" y="77470"/>
                  </a:lnTo>
                  <a:lnTo>
                    <a:pt x="114833" y="69850"/>
                  </a:lnTo>
                  <a:lnTo>
                    <a:pt x="114833" y="63500"/>
                  </a:lnTo>
                  <a:lnTo>
                    <a:pt x="114833" y="5080"/>
                  </a:lnTo>
                  <a:lnTo>
                    <a:pt x="114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4" name="object 2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20182" y="2920161"/>
              <a:ext cx="162598" cy="134226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14390" y="2917786"/>
              <a:ext cx="117018" cy="138544"/>
            </a:xfrm>
            <a:prstGeom prst="rect">
              <a:avLst/>
            </a:prstGeom>
          </p:spPr>
        </p:pic>
      </p:grpSp>
      <p:pic>
        <p:nvPicPr>
          <p:cNvPr id="236" name="object 23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886028" y="1901825"/>
            <a:ext cx="556365" cy="171712"/>
          </a:xfrm>
          <a:prstGeom prst="rect">
            <a:avLst/>
          </a:prstGeom>
        </p:spPr>
      </p:pic>
      <p:grpSp>
        <p:nvGrpSpPr>
          <p:cNvPr id="237" name="object 237"/>
          <p:cNvGrpSpPr/>
          <p:nvPr/>
        </p:nvGrpSpPr>
        <p:grpSpPr>
          <a:xfrm>
            <a:off x="4456565" y="1893163"/>
            <a:ext cx="280247" cy="177800"/>
            <a:chOff x="6684848" y="2839745"/>
            <a:chExt cx="420370" cy="266700"/>
          </a:xfrm>
        </p:grpSpPr>
        <p:sp>
          <p:nvSpPr>
            <p:cNvPr id="238" name="object 238"/>
            <p:cNvSpPr/>
            <p:nvPr/>
          </p:nvSpPr>
          <p:spPr>
            <a:xfrm>
              <a:off x="6684848" y="2921012"/>
              <a:ext cx="121920" cy="132080"/>
            </a:xfrm>
            <a:custGeom>
              <a:avLst/>
              <a:gdLst/>
              <a:ahLst/>
              <a:cxnLst/>
              <a:rect l="l" t="t" r="r" b="b"/>
              <a:pathLst>
                <a:path w="121920" h="132080">
                  <a:moveTo>
                    <a:pt x="1216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8768" y="17780"/>
                  </a:lnTo>
                  <a:lnTo>
                    <a:pt x="48768" y="132080"/>
                  </a:lnTo>
                  <a:lnTo>
                    <a:pt x="72859" y="132080"/>
                  </a:lnTo>
                  <a:lnTo>
                    <a:pt x="72859" y="17780"/>
                  </a:lnTo>
                  <a:lnTo>
                    <a:pt x="121640" y="17780"/>
                  </a:lnTo>
                  <a:lnTo>
                    <a:pt x="1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9" name="object 2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33692" y="2920161"/>
              <a:ext cx="162598" cy="134226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7038226" y="2839745"/>
              <a:ext cx="67310" cy="266700"/>
            </a:xfrm>
            <a:custGeom>
              <a:avLst/>
              <a:gdLst/>
              <a:ahLst/>
              <a:cxnLst/>
              <a:rect l="l" t="t" r="r" b="b"/>
              <a:pathLst>
                <a:path w="67309" h="266700">
                  <a:moveTo>
                    <a:pt x="9753" y="0"/>
                  </a:moveTo>
                  <a:lnTo>
                    <a:pt x="0" y="20154"/>
                  </a:lnTo>
                  <a:lnTo>
                    <a:pt x="10231" y="30713"/>
                  </a:lnTo>
                  <a:lnTo>
                    <a:pt x="18976" y="42416"/>
                  </a:lnTo>
                  <a:lnTo>
                    <a:pt x="36538" y="84548"/>
                  </a:lnTo>
                  <a:lnTo>
                    <a:pt x="42265" y="132016"/>
                  </a:lnTo>
                  <a:lnTo>
                    <a:pt x="41619" y="148594"/>
                  </a:lnTo>
                  <a:lnTo>
                    <a:pt x="32105" y="194284"/>
                  </a:lnTo>
                  <a:lnTo>
                    <a:pt x="10076" y="235016"/>
                  </a:lnTo>
                  <a:lnTo>
                    <a:pt x="0" y="247802"/>
                  </a:lnTo>
                  <a:lnTo>
                    <a:pt x="12357" y="266674"/>
                  </a:lnTo>
                  <a:lnTo>
                    <a:pt x="45177" y="221581"/>
                  </a:lnTo>
                  <a:lnTo>
                    <a:pt x="63403" y="170030"/>
                  </a:lnTo>
                  <a:lnTo>
                    <a:pt x="66992" y="132016"/>
                  </a:lnTo>
                  <a:lnTo>
                    <a:pt x="66543" y="117938"/>
                  </a:lnTo>
                  <a:lnTo>
                    <a:pt x="59829" y="78232"/>
                  </a:lnTo>
                  <a:lnTo>
                    <a:pt x="39865" y="32829"/>
                  </a:lnTo>
                  <a:lnTo>
                    <a:pt x="18014" y="6824"/>
                  </a:lnTo>
                  <a:lnTo>
                    <a:pt x="9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241" name="object 2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02912" y="1945191"/>
            <a:ext cx="82397" cy="92363"/>
          </a:xfrm>
          <a:prstGeom prst="rect">
            <a:avLst/>
          </a:prstGeom>
        </p:spPr>
      </p:pic>
      <p:sp>
        <p:nvSpPr>
          <p:cNvPr id="242" name="object 242"/>
          <p:cNvSpPr/>
          <p:nvPr/>
        </p:nvSpPr>
        <p:spPr>
          <a:xfrm>
            <a:off x="4898526" y="1947342"/>
            <a:ext cx="118957" cy="88053"/>
          </a:xfrm>
          <a:custGeom>
            <a:avLst/>
            <a:gdLst/>
            <a:ahLst/>
            <a:cxnLst/>
            <a:rect l="l" t="t" r="r" b="b"/>
            <a:pathLst>
              <a:path w="178434" h="132080">
                <a:moveTo>
                  <a:pt x="121640" y="0"/>
                </a:moveTo>
                <a:lnTo>
                  <a:pt x="0" y="0"/>
                </a:lnTo>
                <a:lnTo>
                  <a:pt x="0" y="17780"/>
                </a:lnTo>
                <a:lnTo>
                  <a:pt x="48768" y="17780"/>
                </a:lnTo>
                <a:lnTo>
                  <a:pt x="48768" y="132080"/>
                </a:lnTo>
                <a:lnTo>
                  <a:pt x="72859" y="132080"/>
                </a:lnTo>
                <a:lnTo>
                  <a:pt x="72859" y="17780"/>
                </a:lnTo>
                <a:lnTo>
                  <a:pt x="121640" y="17780"/>
                </a:lnTo>
                <a:lnTo>
                  <a:pt x="121640" y="0"/>
                </a:lnTo>
                <a:close/>
              </a:path>
              <a:path w="178434" h="132080">
                <a:moveTo>
                  <a:pt x="178079" y="127000"/>
                </a:moveTo>
                <a:lnTo>
                  <a:pt x="154025" y="127000"/>
                </a:lnTo>
                <a:lnTo>
                  <a:pt x="154025" y="132080"/>
                </a:lnTo>
                <a:lnTo>
                  <a:pt x="178079" y="132080"/>
                </a:lnTo>
                <a:lnTo>
                  <a:pt x="178079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3" name="object 243"/>
          <p:cNvSpPr/>
          <p:nvPr/>
        </p:nvSpPr>
        <p:spPr>
          <a:xfrm>
            <a:off x="5060603" y="2032000"/>
            <a:ext cx="17356" cy="3387"/>
          </a:xfrm>
          <a:custGeom>
            <a:avLst/>
            <a:gdLst/>
            <a:ahLst/>
            <a:cxnLst/>
            <a:rect l="l" t="t" r="r" b="b"/>
            <a:pathLst>
              <a:path w="26034" h="5080">
                <a:moveTo>
                  <a:pt x="0" y="5080"/>
                </a:moveTo>
                <a:lnTo>
                  <a:pt x="25743" y="5080"/>
                </a:lnTo>
                <a:lnTo>
                  <a:pt x="25743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4" name="object 244"/>
          <p:cNvSpPr/>
          <p:nvPr/>
        </p:nvSpPr>
        <p:spPr>
          <a:xfrm>
            <a:off x="5001209" y="2026919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19"/>
                </a:moveTo>
                <a:lnTo>
                  <a:pt x="24053" y="7619"/>
                </a:lnTo>
                <a:lnTo>
                  <a:pt x="2405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5" name="object 245"/>
          <p:cNvSpPr/>
          <p:nvPr/>
        </p:nvSpPr>
        <p:spPr>
          <a:xfrm>
            <a:off x="5060603" y="2026919"/>
            <a:ext cx="16933" cy="508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0" y="7619"/>
                </a:moveTo>
                <a:lnTo>
                  <a:pt x="25154" y="7619"/>
                </a:lnTo>
                <a:lnTo>
                  <a:pt x="2515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6" name="object 246"/>
          <p:cNvSpPr/>
          <p:nvPr/>
        </p:nvSpPr>
        <p:spPr>
          <a:xfrm>
            <a:off x="5001209" y="2022686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4053" y="6350"/>
                </a:lnTo>
                <a:lnTo>
                  <a:pt x="2405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7" name="object 247"/>
          <p:cNvSpPr/>
          <p:nvPr/>
        </p:nvSpPr>
        <p:spPr>
          <a:xfrm>
            <a:off x="5060603" y="2022686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5" h="6350">
                <a:moveTo>
                  <a:pt x="0" y="6350"/>
                </a:moveTo>
                <a:lnTo>
                  <a:pt x="24727" y="6350"/>
                </a:lnTo>
                <a:lnTo>
                  <a:pt x="24727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8" name="object 248"/>
          <p:cNvSpPr/>
          <p:nvPr/>
        </p:nvSpPr>
        <p:spPr>
          <a:xfrm>
            <a:off x="5001209" y="201675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9" name="object 249"/>
          <p:cNvSpPr/>
          <p:nvPr/>
        </p:nvSpPr>
        <p:spPr>
          <a:xfrm>
            <a:off x="5060603" y="2016759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477" y="8890"/>
                </a:lnTo>
                <a:lnTo>
                  <a:pt x="24477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0" name="object 250"/>
          <p:cNvSpPr/>
          <p:nvPr/>
        </p:nvSpPr>
        <p:spPr>
          <a:xfrm>
            <a:off x="5001209" y="201083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1" name="object 251"/>
          <p:cNvSpPr/>
          <p:nvPr/>
        </p:nvSpPr>
        <p:spPr>
          <a:xfrm>
            <a:off x="5060603" y="2010833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316" y="8890"/>
                </a:lnTo>
                <a:lnTo>
                  <a:pt x="2431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2" name="object 252"/>
          <p:cNvSpPr/>
          <p:nvPr/>
        </p:nvSpPr>
        <p:spPr>
          <a:xfrm>
            <a:off x="5001209" y="2004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3" name="object 253"/>
          <p:cNvSpPr/>
          <p:nvPr/>
        </p:nvSpPr>
        <p:spPr>
          <a:xfrm>
            <a:off x="5060603" y="2004907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89"/>
                </a:moveTo>
                <a:lnTo>
                  <a:pt x="24194" y="8889"/>
                </a:lnTo>
                <a:lnTo>
                  <a:pt x="2419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4" name="object 254"/>
          <p:cNvSpPr/>
          <p:nvPr/>
        </p:nvSpPr>
        <p:spPr>
          <a:xfrm>
            <a:off x="5001209" y="19989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5" name="object 255"/>
          <p:cNvSpPr/>
          <p:nvPr/>
        </p:nvSpPr>
        <p:spPr>
          <a:xfrm>
            <a:off x="5060603" y="19989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115" y="8890"/>
                </a:lnTo>
                <a:lnTo>
                  <a:pt x="2411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6" name="object 256"/>
          <p:cNvSpPr/>
          <p:nvPr/>
        </p:nvSpPr>
        <p:spPr>
          <a:xfrm>
            <a:off x="5001209" y="199390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57" name="object 257"/>
          <p:cNvGrpSpPr/>
          <p:nvPr/>
        </p:nvGrpSpPr>
        <p:grpSpPr>
          <a:xfrm>
            <a:off x="5000106" y="1945056"/>
            <a:ext cx="360257" cy="92710"/>
            <a:chOff x="7500159" y="2917583"/>
            <a:chExt cx="540385" cy="139065"/>
          </a:xfrm>
        </p:grpSpPr>
        <p:sp>
          <p:nvSpPr>
            <p:cNvPr id="258" name="object 258"/>
            <p:cNvSpPr/>
            <p:nvPr/>
          </p:nvSpPr>
          <p:spPr>
            <a:xfrm>
              <a:off x="7500150" y="2921012"/>
              <a:ext cx="114935" cy="77470"/>
            </a:xfrm>
            <a:custGeom>
              <a:avLst/>
              <a:gdLst/>
              <a:ahLst/>
              <a:cxnLst/>
              <a:rect l="l" t="t" r="r" b="b"/>
              <a:pathLst>
                <a:path w="114934" h="77469">
                  <a:moveTo>
                    <a:pt x="114833" y="0"/>
                  </a:moveTo>
                  <a:lnTo>
                    <a:pt x="90754" y="0"/>
                  </a:lnTo>
                  <a:lnTo>
                    <a:pt x="90754" y="5080"/>
                  </a:lnTo>
                  <a:lnTo>
                    <a:pt x="90754" y="11430"/>
                  </a:lnTo>
                  <a:lnTo>
                    <a:pt x="90754" y="50800"/>
                  </a:lnTo>
                  <a:lnTo>
                    <a:pt x="25717" y="50800"/>
                  </a:lnTo>
                  <a:lnTo>
                    <a:pt x="2571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812" y="11430"/>
                  </a:lnTo>
                  <a:lnTo>
                    <a:pt x="812" y="19050"/>
                  </a:lnTo>
                  <a:lnTo>
                    <a:pt x="1143" y="19050"/>
                  </a:lnTo>
                  <a:lnTo>
                    <a:pt x="1143" y="26670"/>
                  </a:lnTo>
                  <a:lnTo>
                    <a:pt x="1358" y="26670"/>
                  </a:lnTo>
                  <a:lnTo>
                    <a:pt x="1358" y="35560"/>
                  </a:lnTo>
                  <a:lnTo>
                    <a:pt x="1422" y="44450"/>
                  </a:lnTo>
                  <a:lnTo>
                    <a:pt x="1435" y="50800"/>
                  </a:lnTo>
                  <a:lnTo>
                    <a:pt x="1460" y="53340"/>
                  </a:lnTo>
                  <a:lnTo>
                    <a:pt x="1562" y="63500"/>
                  </a:lnTo>
                  <a:lnTo>
                    <a:pt x="1663" y="69850"/>
                  </a:lnTo>
                  <a:lnTo>
                    <a:pt x="90754" y="69850"/>
                  </a:lnTo>
                  <a:lnTo>
                    <a:pt x="90754" y="77470"/>
                  </a:lnTo>
                  <a:lnTo>
                    <a:pt x="114833" y="77470"/>
                  </a:lnTo>
                  <a:lnTo>
                    <a:pt x="114833" y="69850"/>
                  </a:lnTo>
                  <a:lnTo>
                    <a:pt x="114833" y="63500"/>
                  </a:lnTo>
                  <a:lnTo>
                    <a:pt x="114833" y="5080"/>
                  </a:lnTo>
                  <a:lnTo>
                    <a:pt x="114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59" name="object 2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50137" y="2917786"/>
              <a:ext cx="123596" cy="138544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97457" y="2917583"/>
              <a:ext cx="107975" cy="138747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6908" y="2917745"/>
              <a:ext cx="113169" cy="135333"/>
            </a:xfrm>
            <a:prstGeom prst="rect">
              <a:avLst/>
            </a:prstGeom>
          </p:spPr>
        </p:pic>
      </p:grpSp>
      <p:grpSp>
        <p:nvGrpSpPr>
          <p:cNvPr id="262" name="object 262"/>
          <p:cNvGrpSpPr/>
          <p:nvPr/>
        </p:nvGrpSpPr>
        <p:grpSpPr>
          <a:xfrm>
            <a:off x="5379433" y="1945056"/>
            <a:ext cx="256963" cy="92710"/>
            <a:chOff x="8069148" y="2917583"/>
            <a:chExt cx="385445" cy="139065"/>
          </a:xfrm>
        </p:grpSpPr>
        <p:sp>
          <p:nvSpPr>
            <p:cNvPr id="263" name="object 263"/>
            <p:cNvSpPr/>
            <p:nvPr/>
          </p:nvSpPr>
          <p:spPr>
            <a:xfrm>
              <a:off x="8069148" y="2921012"/>
              <a:ext cx="121920" cy="132080"/>
            </a:xfrm>
            <a:custGeom>
              <a:avLst/>
              <a:gdLst/>
              <a:ahLst/>
              <a:cxnLst/>
              <a:rect l="l" t="t" r="r" b="b"/>
              <a:pathLst>
                <a:path w="121920" h="132080">
                  <a:moveTo>
                    <a:pt x="1216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8768" y="17780"/>
                  </a:lnTo>
                  <a:lnTo>
                    <a:pt x="48768" y="132080"/>
                  </a:lnTo>
                  <a:lnTo>
                    <a:pt x="72859" y="132080"/>
                  </a:lnTo>
                  <a:lnTo>
                    <a:pt x="72859" y="17780"/>
                  </a:lnTo>
                  <a:lnTo>
                    <a:pt x="121640" y="17780"/>
                  </a:lnTo>
                  <a:lnTo>
                    <a:pt x="1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4" name="object 2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11477" y="2917583"/>
              <a:ext cx="107975" cy="138747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0928" y="2917745"/>
              <a:ext cx="113169" cy="135333"/>
            </a:xfrm>
            <a:prstGeom prst="rect">
              <a:avLst/>
            </a:prstGeom>
          </p:spPr>
        </p:pic>
      </p:grpSp>
      <p:pic>
        <p:nvPicPr>
          <p:cNvPr id="266" name="object 26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10648" y="1945055"/>
            <a:ext cx="74151" cy="90331"/>
          </a:xfrm>
          <a:prstGeom prst="rect">
            <a:avLst/>
          </a:prstGeom>
        </p:spPr>
      </p:pic>
      <p:grpSp>
        <p:nvGrpSpPr>
          <p:cNvPr id="267" name="object 267"/>
          <p:cNvGrpSpPr/>
          <p:nvPr/>
        </p:nvGrpSpPr>
        <p:grpSpPr>
          <a:xfrm>
            <a:off x="5844253" y="1945191"/>
            <a:ext cx="274743" cy="132927"/>
            <a:chOff x="8766378" y="2917786"/>
            <a:chExt cx="412115" cy="199390"/>
          </a:xfrm>
        </p:grpSpPr>
        <p:sp>
          <p:nvSpPr>
            <p:cNvPr id="268" name="object 268"/>
            <p:cNvSpPr/>
            <p:nvPr/>
          </p:nvSpPr>
          <p:spPr>
            <a:xfrm>
              <a:off x="8766378" y="2921012"/>
              <a:ext cx="121920" cy="132080"/>
            </a:xfrm>
            <a:custGeom>
              <a:avLst/>
              <a:gdLst/>
              <a:ahLst/>
              <a:cxnLst/>
              <a:rect l="l" t="t" r="r" b="b"/>
              <a:pathLst>
                <a:path w="121920" h="132080">
                  <a:moveTo>
                    <a:pt x="1216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8768" y="17780"/>
                  </a:lnTo>
                  <a:lnTo>
                    <a:pt x="48768" y="132080"/>
                  </a:lnTo>
                  <a:lnTo>
                    <a:pt x="72859" y="132080"/>
                  </a:lnTo>
                  <a:lnTo>
                    <a:pt x="72859" y="17780"/>
                  </a:lnTo>
                  <a:lnTo>
                    <a:pt x="121640" y="17780"/>
                  </a:lnTo>
                  <a:lnTo>
                    <a:pt x="1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9" name="object 2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11297" y="2917786"/>
              <a:ext cx="126161" cy="199034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1170" y="2917786"/>
              <a:ext cx="117018" cy="138544"/>
            </a:xfrm>
            <a:prstGeom prst="rect">
              <a:avLst/>
            </a:prstGeom>
          </p:spPr>
        </p:pic>
      </p:grpSp>
      <p:grpSp>
        <p:nvGrpSpPr>
          <p:cNvPr id="271" name="object 271"/>
          <p:cNvGrpSpPr/>
          <p:nvPr/>
        </p:nvGrpSpPr>
        <p:grpSpPr>
          <a:xfrm>
            <a:off x="6133812" y="1946927"/>
            <a:ext cx="174413" cy="89747"/>
            <a:chOff x="9200718" y="2920390"/>
            <a:chExt cx="261620" cy="134620"/>
          </a:xfrm>
        </p:grpSpPr>
        <p:sp>
          <p:nvSpPr>
            <p:cNvPr id="272" name="object 272"/>
            <p:cNvSpPr/>
            <p:nvPr/>
          </p:nvSpPr>
          <p:spPr>
            <a:xfrm>
              <a:off x="9200718" y="2921012"/>
              <a:ext cx="121920" cy="132080"/>
            </a:xfrm>
            <a:custGeom>
              <a:avLst/>
              <a:gdLst/>
              <a:ahLst/>
              <a:cxnLst/>
              <a:rect l="l" t="t" r="r" b="b"/>
              <a:pathLst>
                <a:path w="121920" h="132080">
                  <a:moveTo>
                    <a:pt x="1216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8768" y="17780"/>
                  </a:lnTo>
                  <a:lnTo>
                    <a:pt x="48768" y="132080"/>
                  </a:lnTo>
                  <a:lnTo>
                    <a:pt x="72859" y="132080"/>
                  </a:lnTo>
                  <a:lnTo>
                    <a:pt x="72859" y="17780"/>
                  </a:lnTo>
                  <a:lnTo>
                    <a:pt x="121640" y="17780"/>
                  </a:lnTo>
                  <a:lnTo>
                    <a:pt x="1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73" name="object 2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49562" y="2920390"/>
              <a:ext cx="112509" cy="133997"/>
            </a:xfrm>
            <a:prstGeom prst="rect">
              <a:avLst/>
            </a:prstGeom>
          </p:spPr>
        </p:pic>
      </p:grpSp>
      <p:grpSp>
        <p:nvGrpSpPr>
          <p:cNvPr id="274" name="object 274"/>
          <p:cNvGrpSpPr/>
          <p:nvPr/>
        </p:nvGrpSpPr>
        <p:grpSpPr>
          <a:xfrm>
            <a:off x="6323567" y="1945191"/>
            <a:ext cx="302260" cy="132927"/>
            <a:chOff x="9485350" y="2917786"/>
            <a:chExt cx="453390" cy="199390"/>
          </a:xfrm>
        </p:grpSpPr>
        <p:pic>
          <p:nvPicPr>
            <p:cNvPr id="275" name="object 2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33382" y="2920161"/>
              <a:ext cx="152857" cy="132918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85350" y="2917786"/>
              <a:ext cx="117018" cy="138544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807003" y="2920390"/>
              <a:ext cx="131381" cy="196430"/>
            </a:xfrm>
            <a:prstGeom prst="rect">
              <a:avLst/>
            </a:prstGeom>
          </p:spPr>
        </p:pic>
      </p:grpSp>
      <p:pic>
        <p:nvPicPr>
          <p:cNvPr id="278" name="object 27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676856" y="1945191"/>
            <a:ext cx="182084" cy="132689"/>
          </a:xfrm>
          <a:prstGeom prst="rect">
            <a:avLst/>
          </a:prstGeom>
        </p:spPr>
      </p:pic>
      <p:grpSp>
        <p:nvGrpSpPr>
          <p:cNvPr id="279" name="object 279"/>
          <p:cNvGrpSpPr/>
          <p:nvPr/>
        </p:nvGrpSpPr>
        <p:grpSpPr>
          <a:xfrm>
            <a:off x="6876398" y="1945056"/>
            <a:ext cx="218017" cy="92710"/>
            <a:chOff x="10314597" y="2917583"/>
            <a:chExt cx="327025" cy="139065"/>
          </a:xfrm>
        </p:grpSpPr>
        <p:pic>
          <p:nvPicPr>
            <p:cNvPr id="280" name="object 28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8432" y="2917583"/>
              <a:ext cx="112509" cy="137439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14597" y="2917786"/>
              <a:ext cx="123596" cy="138544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10617124" y="3048000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29" h="5080">
                  <a:moveTo>
                    <a:pt x="0" y="5080"/>
                  </a:moveTo>
                  <a:lnTo>
                    <a:pt x="24053" y="5080"/>
                  </a:lnTo>
                  <a:lnTo>
                    <a:pt x="24053" y="0"/>
                  </a:lnTo>
                  <a:lnTo>
                    <a:pt x="0" y="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83" name="object 283"/>
          <p:cNvSpPr/>
          <p:nvPr/>
        </p:nvSpPr>
        <p:spPr>
          <a:xfrm>
            <a:off x="7137476" y="2032000"/>
            <a:ext cx="17356" cy="3387"/>
          </a:xfrm>
          <a:custGeom>
            <a:avLst/>
            <a:gdLst/>
            <a:ahLst/>
            <a:cxnLst/>
            <a:rect l="l" t="t" r="r" b="b"/>
            <a:pathLst>
              <a:path w="26034" h="5080">
                <a:moveTo>
                  <a:pt x="0" y="5080"/>
                </a:moveTo>
                <a:lnTo>
                  <a:pt x="25743" y="5080"/>
                </a:lnTo>
                <a:lnTo>
                  <a:pt x="25743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4" name="object 284"/>
          <p:cNvSpPr/>
          <p:nvPr/>
        </p:nvSpPr>
        <p:spPr>
          <a:xfrm>
            <a:off x="7078083" y="2026919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19"/>
                </a:moveTo>
                <a:lnTo>
                  <a:pt x="24053" y="7619"/>
                </a:lnTo>
                <a:lnTo>
                  <a:pt x="2405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5" name="object 285"/>
          <p:cNvSpPr/>
          <p:nvPr/>
        </p:nvSpPr>
        <p:spPr>
          <a:xfrm>
            <a:off x="7137476" y="2026919"/>
            <a:ext cx="16933" cy="508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0" y="7619"/>
                </a:moveTo>
                <a:lnTo>
                  <a:pt x="25154" y="7619"/>
                </a:lnTo>
                <a:lnTo>
                  <a:pt x="2515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6" name="object 286"/>
          <p:cNvSpPr/>
          <p:nvPr/>
        </p:nvSpPr>
        <p:spPr>
          <a:xfrm>
            <a:off x="7078083" y="2022686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4053" y="6350"/>
                </a:lnTo>
                <a:lnTo>
                  <a:pt x="2405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7" name="object 287"/>
          <p:cNvSpPr/>
          <p:nvPr/>
        </p:nvSpPr>
        <p:spPr>
          <a:xfrm>
            <a:off x="7137476" y="2022686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5" h="6350">
                <a:moveTo>
                  <a:pt x="0" y="6350"/>
                </a:moveTo>
                <a:lnTo>
                  <a:pt x="24727" y="6350"/>
                </a:lnTo>
                <a:lnTo>
                  <a:pt x="24727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8" name="object 288"/>
          <p:cNvSpPr/>
          <p:nvPr/>
        </p:nvSpPr>
        <p:spPr>
          <a:xfrm>
            <a:off x="7078083" y="201675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9" name="object 289"/>
          <p:cNvSpPr/>
          <p:nvPr/>
        </p:nvSpPr>
        <p:spPr>
          <a:xfrm>
            <a:off x="7137476" y="2016759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477" y="8890"/>
                </a:lnTo>
                <a:lnTo>
                  <a:pt x="24477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0" name="object 290"/>
          <p:cNvSpPr/>
          <p:nvPr/>
        </p:nvSpPr>
        <p:spPr>
          <a:xfrm>
            <a:off x="7078083" y="201083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1" name="object 291"/>
          <p:cNvSpPr/>
          <p:nvPr/>
        </p:nvSpPr>
        <p:spPr>
          <a:xfrm>
            <a:off x="7137476" y="2010833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316" y="8890"/>
                </a:lnTo>
                <a:lnTo>
                  <a:pt x="2431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2" name="object 292"/>
          <p:cNvSpPr/>
          <p:nvPr/>
        </p:nvSpPr>
        <p:spPr>
          <a:xfrm>
            <a:off x="7078083" y="2004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3" name="object 293"/>
          <p:cNvSpPr/>
          <p:nvPr/>
        </p:nvSpPr>
        <p:spPr>
          <a:xfrm>
            <a:off x="7137476" y="2004907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89"/>
                </a:moveTo>
                <a:lnTo>
                  <a:pt x="24194" y="8889"/>
                </a:lnTo>
                <a:lnTo>
                  <a:pt x="2419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4" name="object 294"/>
          <p:cNvSpPr/>
          <p:nvPr/>
        </p:nvSpPr>
        <p:spPr>
          <a:xfrm>
            <a:off x="7078083" y="19989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5" name="object 295"/>
          <p:cNvSpPr/>
          <p:nvPr/>
        </p:nvSpPr>
        <p:spPr>
          <a:xfrm>
            <a:off x="7137476" y="19989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115" y="8890"/>
                </a:lnTo>
                <a:lnTo>
                  <a:pt x="2411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6" name="object 296"/>
          <p:cNvSpPr/>
          <p:nvPr/>
        </p:nvSpPr>
        <p:spPr>
          <a:xfrm>
            <a:off x="7078083" y="199390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97" name="object 297"/>
          <p:cNvGrpSpPr/>
          <p:nvPr/>
        </p:nvGrpSpPr>
        <p:grpSpPr>
          <a:xfrm>
            <a:off x="7076979" y="1945191"/>
            <a:ext cx="218440" cy="92710"/>
            <a:chOff x="10615469" y="2917786"/>
            <a:chExt cx="327660" cy="139065"/>
          </a:xfrm>
        </p:grpSpPr>
        <p:sp>
          <p:nvSpPr>
            <p:cNvPr id="298" name="object 298"/>
            <p:cNvSpPr/>
            <p:nvPr/>
          </p:nvSpPr>
          <p:spPr>
            <a:xfrm>
              <a:off x="10615460" y="2921012"/>
              <a:ext cx="114935" cy="77470"/>
            </a:xfrm>
            <a:custGeom>
              <a:avLst/>
              <a:gdLst/>
              <a:ahLst/>
              <a:cxnLst/>
              <a:rect l="l" t="t" r="r" b="b"/>
              <a:pathLst>
                <a:path w="114934" h="77469">
                  <a:moveTo>
                    <a:pt x="114833" y="0"/>
                  </a:moveTo>
                  <a:lnTo>
                    <a:pt x="90754" y="0"/>
                  </a:lnTo>
                  <a:lnTo>
                    <a:pt x="90754" y="5080"/>
                  </a:lnTo>
                  <a:lnTo>
                    <a:pt x="90754" y="11430"/>
                  </a:lnTo>
                  <a:lnTo>
                    <a:pt x="90754" y="50800"/>
                  </a:lnTo>
                  <a:lnTo>
                    <a:pt x="25704" y="50800"/>
                  </a:lnTo>
                  <a:lnTo>
                    <a:pt x="2570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812" y="11430"/>
                  </a:lnTo>
                  <a:lnTo>
                    <a:pt x="812" y="19050"/>
                  </a:lnTo>
                  <a:lnTo>
                    <a:pt x="1143" y="19050"/>
                  </a:lnTo>
                  <a:lnTo>
                    <a:pt x="1143" y="26670"/>
                  </a:lnTo>
                  <a:lnTo>
                    <a:pt x="1358" y="26670"/>
                  </a:lnTo>
                  <a:lnTo>
                    <a:pt x="1358" y="35560"/>
                  </a:lnTo>
                  <a:lnTo>
                    <a:pt x="1422" y="44450"/>
                  </a:lnTo>
                  <a:lnTo>
                    <a:pt x="1435" y="50800"/>
                  </a:lnTo>
                  <a:lnTo>
                    <a:pt x="1460" y="53340"/>
                  </a:lnTo>
                  <a:lnTo>
                    <a:pt x="1562" y="63500"/>
                  </a:lnTo>
                  <a:lnTo>
                    <a:pt x="1663" y="69850"/>
                  </a:lnTo>
                  <a:lnTo>
                    <a:pt x="90754" y="69850"/>
                  </a:lnTo>
                  <a:lnTo>
                    <a:pt x="90754" y="77470"/>
                  </a:lnTo>
                  <a:lnTo>
                    <a:pt x="114833" y="77470"/>
                  </a:lnTo>
                  <a:lnTo>
                    <a:pt x="114833" y="69850"/>
                  </a:lnTo>
                  <a:lnTo>
                    <a:pt x="114833" y="63500"/>
                  </a:lnTo>
                  <a:lnTo>
                    <a:pt x="114833" y="5080"/>
                  </a:lnTo>
                  <a:lnTo>
                    <a:pt x="114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99" name="object 2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73943" y="2917786"/>
              <a:ext cx="169113" cy="138544"/>
            </a:xfrm>
            <a:prstGeom prst="rect">
              <a:avLst/>
            </a:prstGeom>
          </p:spPr>
        </p:pic>
      </p:grpSp>
      <p:pic>
        <p:nvPicPr>
          <p:cNvPr id="300" name="object 30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359900" y="1901825"/>
            <a:ext cx="556365" cy="171712"/>
          </a:xfrm>
          <a:prstGeom prst="rect">
            <a:avLst/>
          </a:prstGeom>
        </p:spPr>
      </p:pic>
      <p:sp>
        <p:nvSpPr>
          <p:cNvPr id="301" name="object 301"/>
          <p:cNvSpPr/>
          <p:nvPr/>
        </p:nvSpPr>
        <p:spPr>
          <a:xfrm>
            <a:off x="7930439" y="1947342"/>
            <a:ext cx="118110" cy="88053"/>
          </a:xfrm>
          <a:custGeom>
            <a:avLst/>
            <a:gdLst/>
            <a:ahLst/>
            <a:cxnLst/>
            <a:rect l="l" t="t" r="r" b="b"/>
            <a:pathLst>
              <a:path w="177165" h="132080">
                <a:moveTo>
                  <a:pt x="121640" y="0"/>
                </a:moveTo>
                <a:lnTo>
                  <a:pt x="0" y="0"/>
                </a:lnTo>
                <a:lnTo>
                  <a:pt x="0" y="17780"/>
                </a:lnTo>
                <a:lnTo>
                  <a:pt x="48768" y="17780"/>
                </a:lnTo>
                <a:lnTo>
                  <a:pt x="48768" y="132080"/>
                </a:lnTo>
                <a:lnTo>
                  <a:pt x="72859" y="132080"/>
                </a:lnTo>
                <a:lnTo>
                  <a:pt x="72859" y="17780"/>
                </a:lnTo>
                <a:lnTo>
                  <a:pt x="121640" y="17780"/>
                </a:lnTo>
                <a:lnTo>
                  <a:pt x="121640" y="0"/>
                </a:lnTo>
                <a:close/>
              </a:path>
              <a:path w="177165" h="132080">
                <a:moveTo>
                  <a:pt x="176796" y="127000"/>
                </a:moveTo>
                <a:lnTo>
                  <a:pt x="152755" y="127000"/>
                </a:lnTo>
                <a:lnTo>
                  <a:pt x="152755" y="132080"/>
                </a:lnTo>
                <a:lnTo>
                  <a:pt x="176796" y="132080"/>
                </a:lnTo>
                <a:lnTo>
                  <a:pt x="176796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2" name="object 302"/>
          <p:cNvSpPr/>
          <p:nvPr/>
        </p:nvSpPr>
        <p:spPr>
          <a:xfrm>
            <a:off x="8091669" y="2032000"/>
            <a:ext cx="17356" cy="3387"/>
          </a:xfrm>
          <a:custGeom>
            <a:avLst/>
            <a:gdLst/>
            <a:ahLst/>
            <a:cxnLst/>
            <a:rect l="l" t="t" r="r" b="b"/>
            <a:pathLst>
              <a:path w="26034" h="5080">
                <a:moveTo>
                  <a:pt x="0" y="5080"/>
                </a:moveTo>
                <a:lnTo>
                  <a:pt x="25743" y="5080"/>
                </a:lnTo>
                <a:lnTo>
                  <a:pt x="25743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3" name="object 303"/>
          <p:cNvSpPr/>
          <p:nvPr/>
        </p:nvSpPr>
        <p:spPr>
          <a:xfrm>
            <a:off x="8032276" y="2026919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19"/>
                </a:moveTo>
                <a:lnTo>
                  <a:pt x="24053" y="7619"/>
                </a:lnTo>
                <a:lnTo>
                  <a:pt x="2405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4" name="object 304"/>
          <p:cNvSpPr/>
          <p:nvPr/>
        </p:nvSpPr>
        <p:spPr>
          <a:xfrm>
            <a:off x="8091670" y="2026919"/>
            <a:ext cx="16933" cy="508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0" y="7619"/>
                </a:moveTo>
                <a:lnTo>
                  <a:pt x="25154" y="7619"/>
                </a:lnTo>
                <a:lnTo>
                  <a:pt x="2515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5" name="object 305"/>
          <p:cNvSpPr/>
          <p:nvPr/>
        </p:nvSpPr>
        <p:spPr>
          <a:xfrm>
            <a:off x="8032276" y="2022686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4053" y="6350"/>
                </a:lnTo>
                <a:lnTo>
                  <a:pt x="2405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6" name="object 306"/>
          <p:cNvSpPr/>
          <p:nvPr/>
        </p:nvSpPr>
        <p:spPr>
          <a:xfrm>
            <a:off x="8091670" y="2022686"/>
            <a:ext cx="16510" cy="4233"/>
          </a:xfrm>
          <a:custGeom>
            <a:avLst/>
            <a:gdLst/>
            <a:ahLst/>
            <a:cxnLst/>
            <a:rect l="l" t="t" r="r" b="b"/>
            <a:pathLst>
              <a:path w="24765" h="6350">
                <a:moveTo>
                  <a:pt x="0" y="6350"/>
                </a:moveTo>
                <a:lnTo>
                  <a:pt x="24727" y="6350"/>
                </a:lnTo>
                <a:lnTo>
                  <a:pt x="24727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7" name="object 307"/>
          <p:cNvSpPr/>
          <p:nvPr/>
        </p:nvSpPr>
        <p:spPr>
          <a:xfrm>
            <a:off x="8032276" y="201675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8" name="object 308"/>
          <p:cNvSpPr/>
          <p:nvPr/>
        </p:nvSpPr>
        <p:spPr>
          <a:xfrm>
            <a:off x="8091670" y="2016759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477" y="8890"/>
                </a:lnTo>
                <a:lnTo>
                  <a:pt x="24477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9" name="object 309"/>
          <p:cNvSpPr/>
          <p:nvPr/>
        </p:nvSpPr>
        <p:spPr>
          <a:xfrm>
            <a:off x="8032276" y="201083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0" name="object 310"/>
          <p:cNvSpPr/>
          <p:nvPr/>
        </p:nvSpPr>
        <p:spPr>
          <a:xfrm>
            <a:off x="8091670" y="2010833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90"/>
                </a:moveTo>
                <a:lnTo>
                  <a:pt x="24316" y="8890"/>
                </a:lnTo>
                <a:lnTo>
                  <a:pt x="2431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1" name="object 311"/>
          <p:cNvSpPr/>
          <p:nvPr/>
        </p:nvSpPr>
        <p:spPr>
          <a:xfrm>
            <a:off x="8032276" y="2004907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89"/>
                </a:moveTo>
                <a:lnTo>
                  <a:pt x="24053" y="8889"/>
                </a:lnTo>
                <a:lnTo>
                  <a:pt x="2405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2" name="object 312"/>
          <p:cNvSpPr/>
          <p:nvPr/>
        </p:nvSpPr>
        <p:spPr>
          <a:xfrm>
            <a:off x="8091670" y="2004907"/>
            <a:ext cx="16510" cy="5927"/>
          </a:xfrm>
          <a:custGeom>
            <a:avLst/>
            <a:gdLst/>
            <a:ahLst/>
            <a:cxnLst/>
            <a:rect l="l" t="t" r="r" b="b"/>
            <a:pathLst>
              <a:path w="24765" h="8889">
                <a:moveTo>
                  <a:pt x="0" y="8889"/>
                </a:moveTo>
                <a:lnTo>
                  <a:pt x="24194" y="8889"/>
                </a:lnTo>
                <a:lnTo>
                  <a:pt x="2419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3" name="object 313"/>
          <p:cNvSpPr/>
          <p:nvPr/>
        </p:nvSpPr>
        <p:spPr>
          <a:xfrm>
            <a:off x="8032276" y="19989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053" y="8890"/>
                </a:lnTo>
                <a:lnTo>
                  <a:pt x="2405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4" name="object 314"/>
          <p:cNvSpPr/>
          <p:nvPr/>
        </p:nvSpPr>
        <p:spPr>
          <a:xfrm>
            <a:off x="8091669" y="199898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8890"/>
                </a:moveTo>
                <a:lnTo>
                  <a:pt x="24115" y="8890"/>
                </a:lnTo>
                <a:lnTo>
                  <a:pt x="2411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5" name="object 315"/>
          <p:cNvSpPr/>
          <p:nvPr/>
        </p:nvSpPr>
        <p:spPr>
          <a:xfrm>
            <a:off x="8032276" y="199390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19">
                <a:moveTo>
                  <a:pt x="0" y="7620"/>
                </a:moveTo>
                <a:lnTo>
                  <a:pt x="24053" y="7620"/>
                </a:lnTo>
                <a:lnTo>
                  <a:pt x="2405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16" name="object 316"/>
          <p:cNvGrpSpPr/>
          <p:nvPr/>
        </p:nvGrpSpPr>
        <p:grpSpPr>
          <a:xfrm>
            <a:off x="8031173" y="1907896"/>
            <a:ext cx="283210" cy="129963"/>
            <a:chOff x="12046759" y="2861843"/>
            <a:chExt cx="424815" cy="194945"/>
          </a:xfrm>
        </p:grpSpPr>
        <p:sp>
          <p:nvSpPr>
            <p:cNvPr id="317" name="object 317"/>
            <p:cNvSpPr/>
            <p:nvPr/>
          </p:nvSpPr>
          <p:spPr>
            <a:xfrm>
              <a:off x="12046750" y="2921012"/>
              <a:ext cx="114935" cy="77470"/>
            </a:xfrm>
            <a:custGeom>
              <a:avLst/>
              <a:gdLst/>
              <a:ahLst/>
              <a:cxnLst/>
              <a:rect l="l" t="t" r="r" b="b"/>
              <a:pathLst>
                <a:path w="114934" h="77469">
                  <a:moveTo>
                    <a:pt x="114833" y="0"/>
                  </a:moveTo>
                  <a:lnTo>
                    <a:pt x="90754" y="0"/>
                  </a:lnTo>
                  <a:lnTo>
                    <a:pt x="90754" y="5080"/>
                  </a:lnTo>
                  <a:lnTo>
                    <a:pt x="90754" y="11430"/>
                  </a:lnTo>
                  <a:lnTo>
                    <a:pt x="90754" y="50800"/>
                  </a:lnTo>
                  <a:lnTo>
                    <a:pt x="25704" y="50800"/>
                  </a:lnTo>
                  <a:lnTo>
                    <a:pt x="2570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812" y="11430"/>
                  </a:lnTo>
                  <a:lnTo>
                    <a:pt x="812" y="19050"/>
                  </a:lnTo>
                  <a:lnTo>
                    <a:pt x="1143" y="19050"/>
                  </a:lnTo>
                  <a:lnTo>
                    <a:pt x="1143" y="26670"/>
                  </a:lnTo>
                  <a:lnTo>
                    <a:pt x="1358" y="26670"/>
                  </a:lnTo>
                  <a:lnTo>
                    <a:pt x="1358" y="35560"/>
                  </a:lnTo>
                  <a:lnTo>
                    <a:pt x="1422" y="44450"/>
                  </a:lnTo>
                  <a:lnTo>
                    <a:pt x="1435" y="50800"/>
                  </a:lnTo>
                  <a:lnTo>
                    <a:pt x="1460" y="53340"/>
                  </a:lnTo>
                  <a:lnTo>
                    <a:pt x="1562" y="63500"/>
                  </a:lnTo>
                  <a:lnTo>
                    <a:pt x="1663" y="69850"/>
                  </a:lnTo>
                  <a:lnTo>
                    <a:pt x="90754" y="69850"/>
                  </a:lnTo>
                  <a:lnTo>
                    <a:pt x="90754" y="77470"/>
                  </a:lnTo>
                  <a:lnTo>
                    <a:pt x="114833" y="77470"/>
                  </a:lnTo>
                  <a:lnTo>
                    <a:pt x="114833" y="69850"/>
                  </a:lnTo>
                  <a:lnTo>
                    <a:pt x="114833" y="63500"/>
                  </a:lnTo>
                  <a:lnTo>
                    <a:pt x="114833" y="5080"/>
                  </a:lnTo>
                  <a:lnTo>
                    <a:pt x="114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18" name="object 3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96737" y="2917786"/>
              <a:ext cx="123596" cy="138544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53785" y="2861843"/>
              <a:ext cx="117729" cy="191236"/>
            </a:xfrm>
            <a:prstGeom prst="rect">
              <a:avLst/>
            </a:prstGeom>
          </p:spPr>
        </p:pic>
      </p:grpSp>
      <p:grpSp>
        <p:nvGrpSpPr>
          <p:cNvPr id="320" name="object 320"/>
          <p:cNvGrpSpPr/>
          <p:nvPr/>
        </p:nvGrpSpPr>
        <p:grpSpPr>
          <a:xfrm>
            <a:off x="8384312" y="1945056"/>
            <a:ext cx="267123" cy="92710"/>
            <a:chOff x="12576467" y="2917583"/>
            <a:chExt cx="400685" cy="139065"/>
          </a:xfrm>
        </p:grpSpPr>
        <p:pic>
          <p:nvPicPr>
            <p:cNvPr id="321" name="object 3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76467" y="2917583"/>
              <a:ext cx="107975" cy="138747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718288" y="2920390"/>
              <a:ext cx="117729" cy="132689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868529" y="2917583"/>
              <a:ext cx="108077" cy="138747"/>
            </a:xfrm>
            <a:prstGeom prst="rect">
              <a:avLst/>
            </a:prstGeom>
          </p:spPr>
        </p:pic>
      </p:grpSp>
      <p:grpSp>
        <p:nvGrpSpPr>
          <p:cNvPr id="324" name="object 324"/>
          <p:cNvGrpSpPr/>
          <p:nvPr/>
        </p:nvGrpSpPr>
        <p:grpSpPr>
          <a:xfrm>
            <a:off x="8665380" y="1945191"/>
            <a:ext cx="481753" cy="92710"/>
            <a:chOff x="12998069" y="2917786"/>
            <a:chExt cx="722630" cy="139065"/>
          </a:xfrm>
        </p:grpSpPr>
        <p:sp>
          <p:nvSpPr>
            <p:cNvPr id="325" name="object 325"/>
            <p:cNvSpPr/>
            <p:nvPr/>
          </p:nvSpPr>
          <p:spPr>
            <a:xfrm>
              <a:off x="12998069" y="2921012"/>
              <a:ext cx="121920" cy="132080"/>
            </a:xfrm>
            <a:custGeom>
              <a:avLst/>
              <a:gdLst/>
              <a:ahLst/>
              <a:cxnLst/>
              <a:rect l="l" t="t" r="r" b="b"/>
              <a:pathLst>
                <a:path w="121919" h="132080">
                  <a:moveTo>
                    <a:pt x="121539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8768" y="17780"/>
                  </a:lnTo>
                  <a:lnTo>
                    <a:pt x="48768" y="132080"/>
                  </a:lnTo>
                  <a:lnTo>
                    <a:pt x="72771" y="132080"/>
                  </a:lnTo>
                  <a:lnTo>
                    <a:pt x="72771" y="17780"/>
                  </a:lnTo>
                  <a:lnTo>
                    <a:pt x="121539" y="17780"/>
                  </a:lnTo>
                  <a:lnTo>
                    <a:pt x="1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6" name="object 32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140372" y="2917786"/>
              <a:ext cx="117030" cy="138544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288391" y="2920161"/>
              <a:ext cx="152908" cy="132918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478383" y="2920161"/>
              <a:ext cx="162560" cy="134226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13685012" y="3020809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2479" y="0"/>
                  </a:moveTo>
                  <a:lnTo>
                    <a:pt x="18034" y="381"/>
                  </a:lnTo>
                  <a:lnTo>
                    <a:pt x="13208" y="381"/>
                  </a:lnTo>
                  <a:lnTo>
                    <a:pt x="9144" y="1701"/>
                  </a:lnTo>
                  <a:lnTo>
                    <a:pt x="5588" y="5524"/>
                  </a:lnTo>
                  <a:lnTo>
                    <a:pt x="2159" y="8953"/>
                  </a:lnTo>
                  <a:lnTo>
                    <a:pt x="0" y="12788"/>
                  </a:lnTo>
                  <a:lnTo>
                    <a:pt x="508" y="17957"/>
                  </a:lnTo>
                  <a:lnTo>
                    <a:pt x="508" y="22720"/>
                  </a:lnTo>
                  <a:lnTo>
                    <a:pt x="2159" y="26644"/>
                  </a:lnTo>
                  <a:lnTo>
                    <a:pt x="5588" y="30327"/>
                  </a:lnTo>
                  <a:lnTo>
                    <a:pt x="9144" y="33794"/>
                  </a:lnTo>
                  <a:lnTo>
                    <a:pt x="12954" y="35280"/>
                  </a:lnTo>
                  <a:lnTo>
                    <a:pt x="18034" y="35521"/>
                  </a:lnTo>
                  <a:lnTo>
                    <a:pt x="22860" y="35521"/>
                  </a:lnTo>
                  <a:lnTo>
                    <a:pt x="35560" y="17957"/>
                  </a:lnTo>
                  <a:lnTo>
                    <a:pt x="35560" y="13093"/>
                  </a:lnTo>
                  <a:lnTo>
                    <a:pt x="33655" y="8547"/>
                  </a:lnTo>
                  <a:lnTo>
                    <a:pt x="30480" y="5524"/>
                  </a:lnTo>
                  <a:lnTo>
                    <a:pt x="27051" y="2095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30" name="object 330"/>
          <p:cNvSpPr/>
          <p:nvPr/>
        </p:nvSpPr>
        <p:spPr>
          <a:xfrm>
            <a:off x="1665605" y="2432354"/>
            <a:ext cx="150283" cy="202777"/>
          </a:xfrm>
          <a:custGeom>
            <a:avLst/>
            <a:gdLst/>
            <a:ahLst/>
            <a:cxnLst/>
            <a:rect l="l" t="t" r="r" b="b"/>
            <a:pathLst>
              <a:path w="225425" h="304164">
                <a:moveTo>
                  <a:pt x="28638" y="258737"/>
                </a:moveTo>
                <a:lnTo>
                  <a:pt x="21475" y="296786"/>
                </a:lnTo>
                <a:lnTo>
                  <a:pt x="25831" y="298970"/>
                </a:lnTo>
                <a:lnTo>
                  <a:pt x="30848" y="300418"/>
                </a:lnTo>
                <a:lnTo>
                  <a:pt x="37122" y="301904"/>
                </a:lnTo>
                <a:lnTo>
                  <a:pt x="43205" y="303136"/>
                </a:lnTo>
                <a:lnTo>
                  <a:pt x="49771" y="303733"/>
                </a:lnTo>
                <a:lnTo>
                  <a:pt x="57886" y="303745"/>
                </a:lnTo>
                <a:lnTo>
                  <a:pt x="65787" y="303201"/>
                </a:lnTo>
                <a:lnTo>
                  <a:pt x="103319" y="284532"/>
                </a:lnTo>
                <a:lnTo>
                  <a:pt x="118748" y="266103"/>
                </a:lnTo>
                <a:lnTo>
                  <a:pt x="50927" y="266103"/>
                </a:lnTo>
                <a:lnTo>
                  <a:pt x="45351" y="265087"/>
                </a:lnTo>
                <a:lnTo>
                  <a:pt x="40894" y="264058"/>
                </a:lnTo>
                <a:lnTo>
                  <a:pt x="36258" y="262699"/>
                </a:lnTo>
                <a:lnTo>
                  <a:pt x="31838" y="260680"/>
                </a:lnTo>
                <a:lnTo>
                  <a:pt x="28638" y="258737"/>
                </a:lnTo>
                <a:close/>
              </a:path>
              <a:path w="225425" h="304164">
                <a:moveTo>
                  <a:pt x="103508" y="219309"/>
                </a:moveTo>
                <a:lnTo>
                  <a:pt x="83858" y="255473"/>
                </a:lnTo>
                <a:lnTo>
                  <a:pt x="57048" y="266103"/>
                </a:lnTo>
                <a:lnTo>
                  <a:pt x="118748" y="266103"/>
                </a:lnTo>
                <a:lnTo>
                  <a:pt x="124640" y="256825"/>
                </a:lnTo>
                <a:lnTo>
                  <a:pt x="131421" y="243951"/>
                </a:lnTo>
                <a:lnTo>
                  <a:pt x="132591" y="241338"/>
                </a:lnTo>
                <a:lnTo>
                  <a:pt x="113525" y="241338"/>
                </a:lnTo>
                <a:lnTo>
                  <a:pt x="103508" y="219309"/>
                </a:lnTo>
                <a:close/>
              </a:path>
              <a:path w="225425" h="304164">
                <a:moveTo>
                  <a:pt x="121390" y="171344"/>
                </a:moveTo>
                <a:lnTo>
                  <a:pt x="119017" y="177941"/>
                </a:lnTo>
                <a:lnTo>
                  <a:pt x="116374" y="185112"/>
                </a:lnTo>
                <a:lnTo>
                  <a:pt x="114168" y="191229"/>
                </a:lnTo>
                <a:lnTo>
                  <a:pt x="112496" y="196354"/>
                </a:lnTo>
                <a:lnTo>
                  <a:pt x="108189" y="207768"/>
                </a:lnTo>
                <a:lnTo>
                  <a:pt x="104108" y="217900"/>
                </a:lnTo>
                <a:lnTo>
                  <a:pt x="103508" y="219309"/>
                </a:lnTo>
                <a:lnTo>
                  <a:pt x="113525" y="241338"/>
                </a:lnTo>
                <a:lnTo>
                  <a:pt x="131940" y="195326"/>
                </a:lnTo>
                <a:lnTo>
                  <a:pt x="121390" y="171344"/>
                </a:lnTo>
                <a:close/>
              </a:path>
              <a:path w="225425" h="304164">
                <a:moveTo>
                  <a:pt x="224993" y="0"/>
                </a:moveTo>
                <a:lnTo>
                  <a:pt x="181013" y="0"/>
                </a:lnTo>
                <a:lnTo>
                  <a:pt x="179412" y="3873"/>
                </a:lnTo>
                <a:lnTo>
                  <a:pt x="176923" y="11760"/>
                </a:lnTo>
                <a:lnTo>
                  <a:pt x="172177" y="25312"/>
                </a:lnTo>
                <a:lnTo>
                  <a:pt x="169333" y="33518"/>
                </a:lnTo>
                <a:lnTo>
                  <a:pt x="166192" y="42760"/>
                </a:lnTo>
                <a:lnTo>
                  <a:pt x="159127" y="62766"/>
                </a:lnTo>
                <a:lnTo>
                  <a:pt x="155405" y="73457"/>
                </a:lnTo>
                <a:lnTo>
                  <a:pt x="151663" y="84696"/>
                </a:lnTo>
                <a:lnTo>
                  <a:pt x="147712" y="95959"/>
                </a:lnTo>
                <a:lnTo>
                  <a:pt x="143757" y="107135"/>
                </a:lnTo>
                <a:lnTo>
                  <a:pt x="139840" y="118338"/>
                </a:lnTo>
                <a:lnTo>
                  <a:pt x="136004" y="129679"/>
                </a:lnTo>
                <a:lnTo>
                  <a:pt x="132202" y="140509"/>
                </a:lnTo>
                <a:lnTo>
                  <a:pt x="125161" y="160444"/>
                </a:lnTo>
                <a:lnTo>
                  <a:pt x="121996" y="169659"/>
                </a:lnTo>
                <a:lnTo>
                  <a:pt x="121390" y="171344"/>
                </a:lnTo>
                <a:lnTo>
                  <a:pt x="131940" y="195326"/>
                </a:lnTo>
                <a:lnTo>
                  <a:pt x="113525" y="241338"/>
                </a:lnTo>
                <a:lnTo>
                  <a:pt x="132591" y="241338"/>
                </a:lnTo>
                <a:lnTo>
                  <a:pt x="138070" y="229109"/>
                </a:lnTo>
                <a:lnTo>
                  <a:pt x="144602" y="212305"/>
                </a:lnTo>
                <a:lnTo>
                  <a:pt x="195338" y="72605"/>
                </a:lnTo>
                <a:lnTo>
                  <a:pt x="200938" y="57527"/>
                </a:lnTo>
                <a:lnTo>
                  <a:pt x="204061" y="49447"/>
                </a:lnTo>
                <a:lnTo>
                  <a:pt x="207505" y="41021"/>
                </a:lnTo>
                <a:lnTo>
                  <a:pt x="211146" y="31925"/>
                </a:lnTo>
                <a:lnTo>
                  <a:pt x="215244" y="21986"/>
                </a:lnTo>
                <a:lnTo>
                  <a:pt x="219844" y="11310"/>
                </a:lnTo>
                <a:lnTo>
                  <a:pt x="224993" y="0"/>
                </a:lnTo>
                <a:close/>
              </a:path>
              <a:path w="225425" h="304164">
                <a:moveTo>
                  <a:pt x="46012" y="0"/>
                </a:moveTo>
                <a:lnTo>
                  <a:pt x="0" y="0"/>
                </a:lnTo>
                <a:lnTo>
                  <a:pt x="6007" y="10146"/>
                </a:lnTo>
                <a:lnTo>
                  <a:pt x="11587" y="20134"/>
                </a:lnTo>
                <a:lnTo>
                  <a:pt x="29901" y="57532"/>
                </a:lnTo>
                <a:lnTo>
                  <a:pt x="103508" y="219309"/>
                </a:lnTo>
                <a:lnTo>
                  <a:pt x="104108" y="217900"/>
                </a:lnTo>
                <a:lnTo>
                  <a:pt x="108189" y="207768"/>
                </a:lnTo>
                <a:lnTo>
                  <a:pt x="112496" y="196354"/>
                </a:lnTo>
                <a:lnTo>
                  <a:pt x="114168" y="191229"/>
                </a:lnTo>
                <a:lnTo>
                  <a:pt x="116374" y="185112"/>
                </a:lnTo>
                <a:lnTo>
                  <a:pt x="119017" y="177941"/>
                </a:lnTo>
                <a:lnTo>
                  <a:pt x="121390" y="171344"/>
                </a:lnTo>
                <a:lnTo>
                  <a:pt x="46012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1" name="object 331"/>
          <p:cNvSpPr/>
          <p:nvPr/>
        </p:nvSpPr>
        <p:spPr>
          <a:xfrm>
            <a:off x="1857172" y="2430987"/>
            <a:ext cx="130810" cy="200660"/>
          </a:xfrm>
          <a:custGeom>
            <a:avLst/>
            <a:gdLst/>
            <a:ahLst/>
            <a:cxnLst/>
            <a:rect l="l" t="t" r="r" b="b"/>
            <a:pathLst>
              <a:path w="196214" h="300989">
                <a:moveTo>
                  <a:pt x="0" y="1682"/>
                </a:moveTo>
                <a:lnTo>
                  <a:pt x="2997" y="41217"/>
                </a:lnTo>
                <a:lnTo>
                  <a:pt x="3325" y="226386"/>
                </a:lnTo>
                <a:lnTo>
                  <a:pt x="3012" y="253120"/>
                </a:lnTo>
                <a:lnTo>
                  <a:pt x="2980" y="265296"/>
                </a:lnTo>
                <a:lnTo>
                  <a:pt x="2607" y="276230"/>
                </a:lnTo>
                <a:lnTo>
                  <a:pt x="1978" y="285783"/>
                </a:lnTo>
                <a:lnTo>
                  <a:pt x="1187" y="293937"/>
                </a:lnTo>
                <a:lnTo>
                  <a:pt x="330" y="300678"/>
                </a:lnTo>
                <a:lnTo>
                  <a:pt x="45326" y="300678"/>
                </a:lnTo>
                <a:lnTo>
                  <a:pt x="42495" y="253120"/>
                </a:lnTo>
                <a:lnTo>
                  <a:pt x="42252" y="185108"/>
                </a:lnTo>
                <a:lnTo>
                  <a:pt x="112951" y="185108"/>
                </a:lnTo>
                <a:lnTo>
                  <a:pt x="132259" y="180635"/>
                </a:lnTo>
                <a:lnTo>
                  <a:pt x="150757" y="172485"/>
                </a:lnTo>
                <a:lnTo>
                  <a:pt x="166712" y="161092"/>
                </a:lnTo>
                <a:lnTo>
                  <a:pt x="171729" y="155441"/>
                </a:lnTo>
                <a:lnTo>
                  <a:pt x="76555" y="155441"/>
                </a:lnTo>
                <a:lnTo>
                  <a:pt x="69011" y="155174"/>
                </a:lnTo>
                <a:lnTo>
                  <a:pt x="62293" y="155047"/>
                </a:lnTo>
                <a:lnTo>
                  <a:pt x="55346" y="154768"/>
                </a:lnTo>
                <a:lnTo>
                  <a:pt x="48336" y="154209"/>
                </a:lnTo>
                <a:lnTo>
                  <a:pt x="42252" y="153422"/>
                </a:lnTo>
                <a:lnTo>
                  <a:pt x="42252" y="33737"/>
                </a:lnTo>
                <a:lnTo>
                  <a:pt x="49212" y="33483"/>
                </a:lnTo>
                <a:lnTo>
                  <a:pt x="55651" y="33140"/>
                </a:lnTo>
                <a:lnTo>
                  <a:pt x="61798" y="33051"/>
                </a:lnTo>
                <a:lnTo>
                  <a:pt x="67868" y="32835"/>
                </a:lnTo>
                <a:lnTo>
                  <a:pt x="75412" y="32721"/>
                </a:lnTo>
                <a:lnTo>
                  <a:pt x="176428" y="32721"/>
                </a:lnTo>
                <a:lnTo>
                  <a:pt x="166204" y="22612"/>
                </a:lnTo>
                <a:lnTo>
                  <a:pt x="150208" y="12705"/>
                </a:lnTo>
                <a:lnTo>
                  <a:pt x="131705" y="5617"/>
                </a:lnTo>
                <a:lnTo>
                  <a:pt x="113239" y="1885"/>
                </a:lnTo>
                <a:lnTo>
                  <a:pt x="4546" y="1885"/>
                </a:lnTo>
                <a:lnTo>
                  <a:pt x="0" y="1682"/>
                </a:lnTo>
                <a:close/>
              </a:path>
              <a:path w="196214" h="300989">
                <a:moveTo>
                  <a:pt x="90970" y="186912"/>
                </a:moveTo>
                <a:lnTo>
                  <a:pt x="79667" y="186912"/>
                </a:lnTo>
                <a:lnTo>
                  <a:pt x="87261" y="187166"/>
                </a:lnTo>
                <a:lnTo>
                  <a:pt x="90970" y="186912"/>
                </a:lnTo>
                <a:close/>
              </a:path>
              <a:path w="196214" h="300989">
                <a:moveTo>
                  <a:pt x="112951" y="185108"/>
                </a:moveTo>
                <a:lnTo>
                  <a:pt x="42252" y="185108"/>
                </a:lnTo>
                <a:lnTo>
                  <a:pt x="48933" y="185794"/>
                </a:lnTo>
                <a:lnTo>
                  <a:pt x="64147" y="186658"/>
                </a:lnTo>
                <a:lnTo>
                  <a:pt x="72047" y="187000"/>
                </a:lnTo>
                <a:lnTo>
                  <a:pt x="79667" y="186912"/>
                </a:lnTo>
                <a:lnTo>
                  <a:pt x="90970" y="186912"/>
                </a:lnTo>
                <a:lnTo>
                  <a:pt x="111125" y="185531"/>
                </a:lnTo>
                <a:lnTo>
                  <a:pt x="112951" y="185108"/>
                </a:lnTo>
                <a:close/>
              </a:path>
              <a:path w="196214" h="300989">
                <a:moveTo>
                  <a:pt x="176428" y="32721"/>
                </a:moveTo>
                <a:lnTo>
                  <a:pt x="75412" y="32721"/>
                </a:lnTo>
                <a:lnTo>
                  <a:pt x="85217" y="32734"/>
                </a:lnTo>
                <a:lnTo>
                  <a:pt x="98075" y="33222"/>
                </a:lnTo>
                <a:lnTo>
                  <a:pt x="135264" y="45785"/>
                </a:lnTo>
                <a:lnTo>
                  <a:pt x="156207" y="85989"/>
                </a:lnTo>
                <a:lnTo>
                  <a:pt x="156794" y="94087"/>
                </a:lnTo>
                <a:lnTo>
                  <a:pt x="156400" y="102108"/>
                </a:lnTo>
                <a:lnTo>
                  <a:pt x="135722" y="142207"/>
                </a:lnTo>
                <a:lnTo>
                  <a:pt x="97561" y="154800"/>
                </a:lnTo>
                <a:lnTo>
                  <a:pt x="84188" y="155441"/>
                </a:lnTo>
                <a:lnTo>
                  <a:pt x="171729" y="155441"/>
                </a:lnTo>
                <a:lnTo>
                  <a:pt x="179345" y="146862"/>
                </a:lnTo>
                <a:lnTo>
                  <a:pt x="188334" y="130260"/>
                </a:lnTo>
                <a:lnTo>
                  <a:pt x="193751" y="111301"/>
                </a:lnTo>
                <a:lnTo>
                  <a:pt x="195668" y="89998"/>
                </a:lnTo>
                <a:lnTo>
                  <a:pt x="193804" y="68989"/>
                </a:lnTo>
                <a:lnTo>
                  <a:pt x="188242" y="50752"/>
                </a:lnTo>
                <a:lnTo>
                  <a:pt x="179027" y="35291"/>
                </a:lnTo>
                <a:lnTo>
                  <a:pt x="176428" y="32721"/>
                </a:lnTo>
                <a:close/>
              </a:path>
              <a:path w="196214" h="300989">
                <a:moveTo>
                  <a:pt x="76504" y="0"/>
                </a:moveTo>
                <a:lnTo>
                  <a:pt x="65947" y="33"/>
                </a:lnTo>
                <a:lnTo>
                  <a:pt x="55643" y="182"/>
                </a:lnTo>
                <a:lnTo>
                  <a:pt x="19669" y="1194"/>
                </a:lnTo>
                <a:lnTo>
                  <a:pt x="4546" y="1885"/>
                </a:lnTo>
                <a:lnTo>
                  <a:pt x="113239" y="1885"/>
                </a:lnTo>
                <a:lnTo>
                  <a:pt x="110715" y="1375"/>
                </a:lnTo>
                <a:lnTo>
                  <a:pt x="87261" y="6"/>
                </a:lnTo>
                <a:lnTo>
                  <a:pt x="7650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2" name="object 332"/>
          <p:cNvSpPr/>
          <p:nvPr/>
        </p:nvSpPr>
        <p:spPr>
          <a:xfrm>
            <a:off x="2022126" y="2428943"/>
            <a:ext cx="169757" cy="206163"/>
          </a:xfrm>
          <a:custGeom>
            <a:avLst/>
            <a:gdLst/>
            <a:ahLst/>
            <a:cxnLst/>
            <a:rect l="l" t="t" r="r" b="b"/>
            <a:pathLst>
              <a:path w="254635" h="309245">
                <a:moveTo>
                  <a:pt x="129822" y="0"/>
                </a:moveTo>
                <a:lnTo>
                  <a:pt x="81867" y="10629"/>
                </a:lnTo>
                <a:lnTo>
                  <a:pt x="49515" y="31907"/>
                </a:lnTo>
                <a:lnTo>
                  <a:pt x="23418" y="63909"/>
                </a:lnTo>
                <a:lnTo>
                  <a:pt x="6044" y="105681"/>
                </a:lnTo>
                <a:lnTo>
                  <a:pt x="107" y="152400"/>
                </a:lnTo>
                <a:lnTo>
                  <a:pt x="0" y="157492"/>
                </a:lnTo>
                <a:lnTo>
                  <a:pt x="583" y="174343"/>
                </a:lnTo>
                <a:lnTo>
                  <a:pt x="10188" y="221627"/>
                </a:lnTo>
                <a:lnTo>
                  <a:pt x="29657" y="258943"/>
                </a:lnTo>
                <a:lnTo>
                  <a:pt x="57005" y="286435"/>
                </a:lnTo>
                <a:lnTo>
                  <a:pt x="101477" y="306354"/>
                </a:lnTo>
                <a:lnTo>
                  <a:pt x="125758" y="308864"/>
                </a:lnTo>
                <a:lnTo>
                  <a:pt x="137878" y="308160"/>
                </a:lnTo>
                <a:lnTo>
                  <a:pt x="184499" y="292284"/>
                </a:lnTo>
                <a:lnTo>
                  <a:pt x="208931" y="273062"/>
                </a:lnTo>
                <a:lnTo>
                  <a:pt x="127778" y="273062"/>
                </a:lnTo>
                <a:lnTo>
                  <a:pt x="114882" y="272127"/>
                </a:lnTo>
                <a:lnTo>
                  <a:pt x="72112" y="249982"/>
                </a:lnTo>
                <a:lnTo>
                  <a:pt x="50790" y="216001"/>
                </a:lnTo>
                <a:lnTo>
                  <a:pt x="40410" y="169363"/>
                </a:lnTo>
                <a:lnTo>
                  <a:pt x="39855" y="151371"/>
                </a:lnTo>
                <a:lnTo>
                  <a:pt x="40524" y="134214"/>
                </a:lnTo>
                <a:lnTo>
                  <a:pt x="51082" y="90004"/>
                </a:lnTo>
                <a:lnTo>
                  <a:pt x="72787" y="57695"/>
                </a:lnTo>
                <a:lnTo>
                  <a:pt x="115098" y="36679"/>
                </a:lnTo>
                <a:lnTo>
                  <a:pt x="127778" y="35801"/>
                </a:lnTo>
                <a:lnTo>
                  <a:pt x="212900" y="35801"/>
                </a:lnTo>
                <a:lnTo>
                  <a:pt x="207448" y="30319"/>
                </a:lnTo>
                <a:lnTo>
                  <a:pt x="165221" y="5591"/>
                </a:lnTo>
                <a:lnTo>
                  <a:pt x="141777" y="476"/>
                </a:lnTo>
                <a:lnTo>
                  <a:pt x="129822" y="0"/>
                </a:lnTo>
                <a:close/>
              </a:path>
              <a:path w="254635" h="309245">
                <a:moveTo>
                  <a:pt x="212900" y="35801"/>
                </a:moveTo>
                <a:lnTo>
                  <a:pt x="127778" y="35801"/>
                </a:lnTo>
                <a:lnTo>
                  <a:pt x="140326" y="36685"/>
                </a:lnTo>
                <a:lnTo>
                  <a:pt x="152033" y="39385"/>
                </a:lnTo>
                <a:lnTo>
                  <a:pt x="190558" y="68286"/>
                </a:lnTo>
                <a:lnTo>
                  <a:pt x="208530" y="106677"/>
                </a:lnTo>
                <a:lnTo>
                  <a:pt x="214722" y="157492"/>
                </a:lnTo>
                <a:lnTo>
                  <a:pt x="213985" y="174916"/>
                </a:lnTo>
                <a:lnTo>
                  <a:pt x="203470" y="219583"/>
                </a:lnTo>
                <a:lnTo>
                  <a:pt x="181829" y="251428"/>
                </a:lnTo>
                <a:lnTo>
                  <a:pt x="139841" y="272050"/>
                </a:lnTo>
                <a:lnTo>
                  <a:pt x="127778" y="273062"/>
                </a:lnTo>
                <a:lnTo>
                  <a:pt x="208931" y="273062"/>
                </a:lnTo>
                <a:lnTo>
                  <a:pt x="237832" y="232100"/>
                </a:lnTo>
                <a:lnTo>
                  <a:pt x="251764" y="187136"/>
                </a:lnTo>
                <a:lnTo>
                  <a:pt x="254600" y="152400"/>
                </a:lnTo>
                <a:lnTo>
                  <a:pt x="253917" y="134474"/>
                </a:lnTo>
                <a:lnTo>
                  <a:pt x="244389" y="87236"/>
                </a:lnTo>
                <a:lnTo>
                  <a:pt x="224747" y="49588"/>
                </a:lnTo>
                <a:lnTo>
                  <a:pt x="216563" y="39484"/>
                </a:lnTo>
                <a:lnTo>
                  <a:pt x="212900" y="3580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3" name="object 333"/>
          <p:cNvSpPr/>
          <p:nvPr/>
        </p:nvSpPr>
        <p:spPr>
          <a:xfrm>
            <a:off x="2240932" y="2430988"/>
            <a:ext cx="143510" cy="201930"/>
          </a:xfrm>
          <a:custGeom>
            <a:avLst/>
            <a:gdLst/>
            <a:ahLst/>
            <a:cxnLst/>
            <a:rect l="l" t="t" r="r" b="b"/>
            <a:pathLst>
              <a:path w="215264" h="302895">
                <a:moveTo>
                  <a:pt x="83110" y="0"/>
                </a:moveTo>
                <a:lnTo>
                  <a:pt x="54226" y="182"/>
                </a:lnTo>
                <a:lnTo>
                  <a:pt x="16779" y="1017"/>
                </a:lnTo>
                <a:lnTo>
                  <a:pt x="7463" y="1414"/>
                </a:lnTo>
                <a:lnTo>
                  <a:pt x="0" y="2050"/>
                </a:lnTo>
                <a:lnTo>
                  <a:pt x="950" y="8981"/>
                </a:lnTo>
                <a:lnTo>
                  <a:pt x="1641" y="17579"/>
                </a:lnTo>
                <a:lnTo>
                  <a:pt x="2175" y="27954"/>
                </a:lnTo>
                <a:lnTo>
                  <a:pt x="2654" y="40214"/>
                </a:lnTo>
                <a:lnTo>
                  <a:pt x="2862" y="57580"/>
                </a:lnTo>
                <a:lnTo>
                  <a:pt x="2968" y="224801"/>
                </a:lnTo>
                <a:lnTo>
                  <a:pt x="2780" y="241395"/>
                </a:lnTo>
                <a:lnTo>
                  <a:pt x="2654" y="263137"/>
                </a:lnTo>
                <a:lnTo>
                  <a:pt x="2286" y="274955"/>
                </a:lnTo>
                <a:lnTo>
                  <a:pt x="1660" y="285151"/>
                </a:lnTo>
                <a:lnTo>
                  <a:pt x="868" y="293725"/>
                </a:lnTo>
                <a:lnTo>
                  <a:pt x="0" y="300678"/>
                </a:lnTo>
                <a:lnTo>
                  <a:pt x="6851" y="301067"/>
                </a:lnTo>
                <a:lnTo>
                  <a:pt x="15384" y="301423"/>
                </a:lnTo>
                <a:lnTo>
                  <a:pt x="37731" y="302101"/>
                </a:lnTo>
                <a:lnTo>
                  <a:pt x="99212" y="302723"/>
                </a:lnTo>
                <a:lnTo>
                  <a:pt x="118390" y="301969"/>
                </a:lnTo>
                <a:lnTo>
                  <a:pt x="164960" y="291077"/>
                </a:lnTo>
                <a:lnTo>
                  <a:pt x="194441" y="269995"/>
                </a:lnTo>
                <a:lnTo>
                  <a:pt x="100228" y="269995"/>
                </a:lnTo>
                <a:lnTo>
                  <a:pt x="63817" y="269601"/>
                </a:lnTo>
                <a:lnTo>
                  <a:pt x="41922" y="268992"/>
                </a:lnTo>
                <a:lnTo>
                  <a:pt x="41922" y="157486"/>
                </a:lnTo>
                <a:lnTo>
                  <a:pt x="190938" y="157486"/>
                </a:lnTo>
                <a:lnTo>
                  <a:pt x="187185" y="154295"/>
                </a:lnTo>
                <a:lnTo>
                  <a:pt x="149313" y="137051"/>
                </a:lnTo>
                <a:lnTo>
                  <a:pt x="159337" y="132546"/>
                </a:lnTo>
                <a:lnTo>
                  <a:pt x="168570" y="127042"/>
                </a:lnTo>
                <a:lnTo>
                  <a:pt x="170201" y="125799"/>
                </a:lnTo>
                <a:lnTo>
                  <a:pt x="41922" y="125799"/>
                </a:lnTo>
                <a:lnTo>
                  <a:pt x="41922" y="32734"/>
                </a:lnTo>
                <a:lnTo>
                  <a:pt x="53581" y="32022"/>
                </a:lnTo>
                <a:lnTo>
                  <a:pt x="64008" y="32010"/>
                </a:lnTo>
                <a:lnTo>
                  <a:pt x="87830" y="31681"/>
                </a:lnTo>
                <a:lnTo>
                  <a:pt x="188621" y="31681"/>
                </a:lnTo>
                <a:lnTo>
                  <a:pt x="184094" y="25038"/>
                </a:lnTo>
                <a:lnTo>
                  <a:pt x="140225" y="3909"/>
                </a:lnTo>
                <a:lnTo>
                  <a:pt x="98183" y="6"/>
                </a:lnTo>
                <a:lnTo>
                  <a:pt x="83110" y="0"/>
                </a:lnTo>
                <a:close/>
              </a:path>
              <a:path w="215264" h="302895">
                <a:moveTo>
                  <a:pt x="190938" y="157486"/>
                </a:moveTo>
                <a:lnTo>
                  <a:pt x="98183" y="157486"/>
                </a:lnTo>
                <a:lnTo>
                  <a:pt x="115646" y="158341"/>
                </a:lnTo>
                <a:lnTo>
                  <a:pt x="130886" y="160910"/>
                </a:lnTo>
                <a:lnTo>
                  <a:pt x="169867" y="188893"/>
                </a:lnTo>
                <a:lnTo>
                  <a:pt x="174879" y="214775"/>
                </a:lnTo>
                <a:lnTo>
                  <a:pt x="174208" y="224801"/>
                </a:lnTo>
                <a:lnTo>
                  <a:pt x="152123" y="258236"/>
                </a:lnTo>
                <a:lnTo>
                  <a:pt x="109751" y="269540"/>
                </a:lnTo>
                <a:lnTo>
                  <a:pt x="100228" y="269995"/>
                </a:lnTo>
                <a:lnTo>
                  <a:pt x="194441" y="269995"/>
                </a:lnTo>
                <a:lnTo>
                  <a:pt x="213847" y="226784"/>
                </a:lnTo>
                <a:lnTo>
                  <a:pt x="214769" y="214775"/>
                </a:lnTo>
                <a:lnTo>
                  <a:pt x="214146" y="202565"/>
                </a:lnTo>
                <a:lnTo>
                  <a:pt x="199674" y="166318"/>
                </a:lnTo>
                <a:lnTo>
                  <a:pt x="193733" y="159862"/>
                </a:lnTo>
                <a:lnTo>
                  <a:pt x="190938" y="157486"/>
                </a:lnTo>
                <a:close/>
              </a:path>
              <a:path w="215264" h="302895">
                <a:moveTo>
                  <a:pt x="188621" y="31681"/>
                </a:moveTo>
                <a:lnTo>
                  <a:pt x="87830" y="31681"/>
                </a:lnTo>
                <a:lnTo>
                  <a:pt x="96139" y="31692"/>
                </a:lnTo>
                <a:lnTo>
                  <a:pt x="111863" y="32398"/>
                </a:lnTo>
                <a:lnTo>
                  <a:pt x="151231" y="49719"/>
                </a:lnTo>
                <a:lnTo>
                  <a:pt x="159537" y="77717"/>
                </a:lnTo>
                <a:lnTo>
                  <a:pt x="158490" y="88507"/>
                </a:lnTo>
                <a:lnTo>
                  <a:pt x="134081" y="118704"/>
                </a:lnTo>
                <a:lnTo>
                  <a:pt x="90004" y="125799"/>
                </a:lnTo>
                <a:lnTo>
                  <a:pt x="170201" y="125799"/>
                </a:lnTo>
                <a:lnTo>
                  <a:pt x="195641" y="94784"/>
                </a:lnTo>
                <a:lnTo>
                  <a:pt x="199428" y="71583"/>
                </a:lnTo>
                <a:lnTo>
                  <a:pt x="197706" y="53025"/>
                </a:lnTo>
                <a:lnTo>
                  <a:pt x="192576" y="37483"/>
                </a:lnTo>
                <a:lnTo>
                  <a:pt x="188621" y="3168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4" name="object 334"/>
          <p:cNvSpPr/>
          <p:nvPr/>
        </p:nvSpPr>
        <p:spPr>
          <a:xfrm>
            <a:off x="2437627" y="2627206"/>
            <a:ext cx="27940" cy="4233"/>
          </a:xfrm>
          <a:custGeom>
            <a:avLst/>
            <a:gdLst/>
            <a:ahLst/>
            <a:cxnLst/>
            <a:rect l="l" t="t" r="r" b="b"/>
            <a:pathLst>
              <a:path w="41910" h="6350">
                <a:moveTo>
                  <a:pt x="0" y="6350"/>
                </a:moveTo>
                <a:lnTo>
                  <a:pt x="41518" y="6350"/>
                </a:lnTo>
                <a:lnTo>
                  <a:pt x="4151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5" name="object 335"/>
          <p:cNvSpPr/>
          <p:nvPr/>
        </p:nvSpPr>
        <p:spPr>
          <a:xfrm>
            <a:off x="2564858" y="2627206"/>
            <a:ext cx="27940" cy="4233"/>
          </a:xfrm>
          <a:custGeom>
            <a:avLst/>
            <a:gdLst/>
            <a:ahLst/>
            <a:cxnLst/>
            <a:rect l="l" t="t" r="r" b="b"/>
            <a:pathLst>
              <a:path w="41910" h="6350">
                <a:moveTo>
                  <a:pt x="0" y="6350"/>
                </a:moveTo>
                <a:lnTo>
                  <a:pt x="41458" y="6350"/>
                </a:lnTo>
                <a:lnTo>
                  <a:pt x="4145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6" name="object 336"/>
          <p:cNvSpPr/>
          <p:nvPr/>
        </p:nvSpPr>
        <p:spPr>
          <a:xfrm>
            <a:off x="2438193" y="2621280"/>
            <a:ext cx="27517" cy="5927"/>
          </a:xfrm>
          <a:custGeom>
            <a:avLst/>
            <a:gdLst/>
            <a:ahLst/>
            <a:cxnLst/>
            <a:rect l="l" t="t" r="r" b="b"/>
            <a:pathLst>
              <a:path w="41275" h="8889">
                <a:moveTo>
                  <a:pt x="0" y="8889"/>
                </a:moveTo>
                <a:lnTo>
                  <a:pt x="40670" y="8889"/>
                </a:lnTo>
                <a:lnTo>
                  <a:pt x="4067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7" name="object 337"/>
          <p:cNvSpPr/>
          <p:nvPr/>
        </p:nvSpPr>
        <p:spPr>
          <a:xfrm>
            <a:off x="2564858" y="2621280"/>
            <a:ext cx="27093" cy="5927"/>
          </a:xfrm>
          <a:custGeom>
            <a:avLst/>
            <a:gdLst/>
            <a:ahLst/>
            <a:cxnLst/>
            <a:rect l="l" t="t" r="r" b="b"/>
            <a:pathLst>
              <a:path w="40639" h="8889">
                <a:moveTo>
                  <a:pt x="0" y="8889"/>
                </a:moveTo>
                <a:lnTo>
                  <a:pt x="40518" y="8889"/>
                </a:lnTo>
                <a:lnTo>
                  <a:pt x="4051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8" name="object 338"/>
          <p:cNvSpPr/>
          <p:nvPr/>
        </p:nvSpPr>
        <p:spPr>
          <a:xfrm>
            <a:off x="2438669" y="2615353"/>
            <a:ext cx="26670" cy="5927"/>
          </a:xfrm>
          <a:custGeom>
            <a:avLst/>
            <a:gdLst/>
            <a:ahLst/>
            <a:cxnLst/>
            <a:rect l="l" t="t" r="r" b="b"/>
            <a:pathLst>
              <a:path w="40004" h="8889">
                <a:moveTo>
                  <a:pt x="0" y="8889"/>
                </a:moveTo>
                <a:lnTo>
                  <a:pt x="39956" y="8889"/>
                </a:lnTo>
                <a:lnTo>
                  <a:pt x="3995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9" name="object 339"/>
          <p:cNvSpPr/>
          <p:nvPr/>
        </p:nvSpPr>
        <p:spPr>
          <a:xfrm>
            <a:off x="2564858" y="2615353"/>
            <a:ext cx="26670" cy="5927"/>
          </a:xfrm>
          <a:custGeom>
            <a:avLst/>
            <a:gdLst/>
            <a:ahLst/>
            <a:cxnLst/>
            <a:rect l="l" t="t" r="r" b="b"/>
            <a:pathLst>
              <a:path w="40004" h="8889">
                <a:moveTo>
                  <a:pt x="0" y="8889"/>
                </a:moveTo>
                <a:lnTo>
                  <a:pt x="39829" y="8889"/>
                </a:lnTo>
                <a:lnTo>
                  <a:pt x="3982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0" name="object 340"/>
          <p:cNvSpPr/>
          <p:nvPr/>
        </p:nvSpPr>
        <p:spPr>
          <a:xfrm>
            <a:off x="2439001" y="2607733"/>
            <a:ext cx="26670" cy="7620"/>
          </a:xfrm>
          <a:custGeom>
            <a:avLst/>
            <a:gdLst/>
            <a:ahLst/>
            <a:cxnLst/>
            <a:rect l="l" t="t" r="r" b="b"/>
            <a:pathLst>
              <a:path w="40004" h="11429">
                <a:moveTo>
                  <a:pt x="0" y="11430"/>
                </a:moveTo>
                <a:lnTo>
                  <a:pt x="39459" y="11430"/>
                </a:lnTo>
                <a:lnTo>
                  <a:pt x="394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1" name="object 341"/>
          <p:cNvSpPr/>
          <p:nvPr/>
        </p:nvSpPr>
        <p:spPr>
          <a:xfrm>
            <a:off x="2564858" y="2607733"/>
            <a:ext cx="26670" cy="7620"/>
          </a:xfrm>
          <a:custGeom>
            <a:avLst/>
            <a:gdLst/>
            <a:ahLst/>
            <a:cxnLst/>
            <a:rect l="l" t="t" r="r" b="b"/>
            <a:pathLst>
              <a:path w="40004" h="11429">
                <a:moveTo>
                  <a:pt x="0" y="11430"/>
                </a:moveTo>
                <a:lnTo>
                  <a:pt x="39411" y="11430"/>
                </a:lnTo>
                <a:lnTo>
                  <a:pt x="39411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2" name="object 342"/>
          <p:cNvSpPr/>
          <p:nvPr/>
        </p:nvSpPr>
        <p:spPr>
          <a:xfrm>
            <a:off x="2439137" y="2600113"/>
            <a:ext cx="26247" cy="7620"/>
          </a:xfrm>
          <a:custGeom>
            <a:avLst/>
            <a:gdLst/>
            <a:ahLst/>
            <a:cxnLst/>
            <a:rect l="l" t="t" r="r" b="b"/>
            <a:pathLst>
              <a:path w="39370" h="11429">
                <a:moveTo>
                  <a:pt x="0" y="11429"/>
                </a:moveTo>
                <a:lnTo>
                  <a:pt x="39254" y="11429"/>
                </a:lnTo>
                <a:lnTo>
                  <a:pt x="3925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3" name="object 343"/>
          <p:cNvSpPr/>
          <p:nvPr/>
        </p:nvSpPr>
        <p:spPr>
          <a:xfrm>
            <a:off x="2564858" y="2600113"/>
            <a:ext cx="26247" cy="7620"/>
          </a:xfrm>
          <a:custGeom>
            <a:avLst/>
            <a:gdLst/>
            <a:ahLst/>
            <a:cxnLst/>
            <a:rect l="l" t="t" r="r" b="b"/>
            <a:pathLst>
              <a:path w="39370" h="11429">
                <a:moveTo>
                  <a:pt x="0" y="11429"/>
                </a:moveTo>
                <a:lnTo>
                  <a:pt x="39157" y="11429"/>
                </a:lnTo>
                <a:lnTo>
                  <a:pt x="391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4" name="object 344"/>
          <p:cNvSpPr/>
          <p:nvPr/>
        </p:nvSpPr>
        <p:spPr>
          <a:xfrm>
            <a:off x="2439197" y="2590800"/>
            <a:ext cx="26247" cy="9313"/>
          </a:xfrm>
          <a:custGeom>
            <a:avLst/>
            <a:gdLst/>
            <a:ahLst/>
            <a:cxnLst/>
            <a:rect l="l" t="t" r="r" b="b"/>
            <a:pathLst>
              <a:path w="39370" h="13970">
                <a:moveTo>
                  <a:pt x="0" y="13970"/>
                </a:moveTo>
                <a:lnTo>
                  <a:pt x="39165" y="13970"/>
                </a:lnTo>
                <a:lnTo>
                  <a:pt x="3916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5" name="object 345"/>
          <p:cNvSpPr/>
          <p:nvPr/>
        </p:nvSpPr>
        <p:spPr>
          <a:xfrm>
            <a:off x="2564858" y="2590800"/>
            <a:ext cx="26247" cy="9313"/>
          </a:xfrm>
          <a:custGeom>
            <a:avLst/>
            <a:gdLst/>
            <a:ahLst/>
            <a:cxnLst/>
            <a:rect l="l" t="t" r="r" b="b"/>
            <a:pathLst>
              <a:path w="39370" h="13970">
                <a:moveTo>
                  <a:pt x="0" y="13970"/>
                </a:moveTo>
                <a:lnTo>
                  <a:pt x="38927" y="13970"/>
                </a:lnTo>
                <a:lnTo>
                  <a:pt x="3892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6" name="object 346"/>
          <p:cNvSpPr/>
          <p:nvPr/>
        </p:nvSpPr>
        <p:spPr>
          <a:xfrm>
            <a:off x="2439301" y="2582333"/>
            <a:ext cx="26247" cy="8467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12700"/>
                </a:moveTo>
                <a:lnTo>
                  <a:pt x="39009" y="12700"/>
                </a:lnTo>
                <a:lnTo>
                  <a:pt x="3900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7" name="object 347"/>
          <p:cNvSpPr/>
          <p:nvPr/>
        </p:nvSpPr>
        <p:spPr>
          <a:xfrm>
            <a:off x="2564858" y="2582333"/>
            <a:ext cx="26247" cy="8467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12700"/>
                </a:moveTo>
                <a:lnTo>
                  <a:pt x="38769" y="12700"/>
                </a:lnTo>
                <a:lnTo>
                  <a:pt x="3876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8" name="object 348"/>
          <p:cNvSpPr/>
          <p:nvPr/>
        </p:nvSpPr>
        <p:spPr>
          <a:xfrm>
            <a:off x="2439355" y="2581486"/>
            <a:ext cx="26247" cy="847"/>
          </a:xfrm>
          <a:custGeom>
            <a:avLst/>
            <a:gdLst/>
            <a:ahLst/>
            <a:cxnLst/>
            <a:rect l="l" t="t" r="r" b="b"/>
            <a:pathLst>
              <a:path w="39370" h="1270">
                <a:moveTo>
                  <a:pt x="0" y="1269"/>
                </a:moveTo>
                <a:lnTo>
                  <a:pt x="38927" y="1269"/>
                </a:lnTo>
                <a:lnTo>
                  <a:pt x="3892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9" name="object 349"/>
          <p:cNvSpPr/>
          <p:nvPr/>
        </p:nvSpPr>
        <p:spPr>
          <a:xfrm>
            <a:off x="2564859" y="2581486"/>
            <a:ext cx="25823" cy="847"/>
          </a:xfrm>
          <a:custGeom>
            <a:avLst/>
            <a:gdLst/>
            <a:ahLst/>
            <a:cxnLst/>
            <a:rect l="l" t="t" r="r" b="b"/>
            <a:pathLst>
              <a:path w="38735" h="1270">
                <a:moveTo>
                  <a:pt x="0" y="1269"/>
                </a:moveTo>
                <a:lnTo>
                  <a:pt x="38722" y="1269"/>
                </a:lnTo>
                <a:lnTo>
                  <a:pt x="3872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0" name="object 350"/>
          <p:cNvSpPr/>
          <p:nvPr/>
        </p:nvSpPr>
        <p:spPr>
          <a:xfrm>
            <a:off x="2439382" y="2572173"/>
            <a:ext cx="26247" cy="9313"/>
          </a:xfrm>
          <a:custGeom>
            <a:avLst/>
            <a:gdLst/>
            <a:ahLst/>
            <a:cxnLst/>
            <a:rect l="l" t="t" r="r" b="b"/>
            <a:pathLst>
              <a:path w="39370" h="13970">
                <a:moveTo>
                  <a:pt x="0" y="13970"/>
                </a:moveTo>
                <a:lnTo>
                  <a:pt x="38886" y="13970"/>
                </a:lnTo>
                <a:lnTo>
                  <a:pt x="38886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1" name="object 351"/>
          <p:cNvSpPr/>
          <p:nvPr/>
        </p:nvSpPr>
        <p:spPr>
          <a:xfrm>
            <a:off x="2564858" y="2572173"/>
            <a:ext cx="26247" cy="9313"/>
          </a:xfrm>
          <a:custGeom>
            <a:avLst/>
            <a:gdLst/>
            <a:ahLst/>
            <a:cxnLst/>
            <a:rect l="l" t="t" r="r" b="b"/>
            <a:pathLst>
              <a:path w="39370" h="13970">
                <a:moveTo>
                  <a:pt x="0" y="13970"/>
                </a:moveTo>
                <a:lnTo>
                  <a:pt x="38800" y="13970"/>
                </a:lnTo>
                <a:lnTo>
                  <a:pt x="388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2" name="object 352"/>
          <p:cNvSpPr/>
          <p:nvPr/>
        </p:nvSpPr>
        <p:spPr>
          <a:xfrm>
            <a:off x="2439407" y="2539153"/>
            <a:ext cx="26247" cy="33020"/>
          </a:xfrm>
          <a:custGeom>
            <a:avLst/>
            <a:gdLst/>
            <a:ahLst/>
            <a:cxnLst/>
            <a:rect l="l" t="t" r="r" b="b"/>
            <a:pathLst>
              <a:path w="39370" h="49529">
                <a:moveTo>
                  <a:pt x="0" y="49529"/>
                </a:moveTo>
                <a:lnTo>
                  <a:pt x="38849" y="49529"/>
                </a:lnTo>
                <a:lnTo>
                  <a:pt x="3884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3" name="object 353"/>
          <p:cNvSpPr/>
          <p:nvPr/>
        </p:nvSpPr>
        <p:spPr>
          <a:xfrm>
            <a:off x="2437671" y="2432481"/>
            <a:ext cx="154940" cy="139700"/>
          </a:xfrm>
          <a:custGeom>
            <a:avLst/>
            <a:gdLst/>
            <a:ahLst/>
            <a:cxnLst/>
            <a:rect l="l" t="t" r="r" b="b"/>
            <a:pathLst>
              <a:path w="232410" h="209550">
                <a:moveTo>
                  <a:pt x="232168" y="0"/>
                </a:moveTo>
                <a:lnTo>
                  <a:pt x="190779" y="0"/>
                </a:lnTo>
                <a:lnTo>
                  <a:pt x="190779" y="6350"/>
                </a:lnTo>
                <a:lnTo>
                  <a:pt x="190779" y="15240"/>
                </a:lnTo>
                <a:lnTo>
                  <a:pt x="190779" y="128270"/>
                </a:lnTo>
                <a:lnTo>
                  <a:pt x="41452" y="128270"/>
                </a:lnTo>
                <a:lnTo>
                  <a:pt x="41452" y="0"/>
                </a:lnTo>
                <a:lnTo>
                  <a:pt x="0" y="0"/>
                </a:lnTo>
                <a:lnTo>
                  <a:pt x="0" y="6350"/>
                </a:lnTo>
                <a:lnTo>
                  <a:pt x="838" y="6350"/>
                </a:lnTo>
                <a:lnTo>
                  <a:pt x="838" y="15240"/>
                </a:lnTo>
                <a:lnTo>
                  <a:pt x="1447" y="15240"/>
                </a:lnTo>
                <a:lnTo>
                  <a:pt x="1447" y="24130"/>
                </a:lnTo>
                <a:lnTo>
                  <a:pt x="1943" y="24130"/>
                </a:lnTo>
                <a:lnTo>
                  <a:pt x="1943" y="35560"/>
                </a:lnTo>
                <a:lnTo>
                  <a:pt x="2260" y="35560"/>
                </a:lnTo>
                <a:lnTo>
                  <a:pt x="2260" y="46990"/>
                </a:lnTo>
                <a:lnTo>
                  <a:pt x="2400" y="46990"/>
                </a:lnTo>
                <a:lnTo>
                  <a:pt x="2400" y="59690"/>
                </a:lnTo>
                <a:lnTo>
                  <a:pt x="2489" y="73660"/>
                </a:lnTo>
                <a:lnTo>
                  <a:pt x="2565" y="88900"/>
                </a:lnTo>
                <a:lnTo>
                  <a:pt x="2603" y="128270"/>
                </a:lnTo>
                <a:lnTo>
                  <a:pt x="2603" y="160020"/>
                </a:lnTo>
                <a:lnTo>
                  <a:pt x="190779" y="160020"/>
                </a:lnTo>
                <a:lnTo>
                  <a:pt x="190779" y="209550"/>
                </a:lnTo>
                <a:lnTo>
                  <a:pt x="229654" y="209550"/>
                </a:lnTo>
                <a:lnTo>
                  <a:pt x="229654" y="160020"/>
                </a:lnTo>
                <a:lnTo>
                  <a:pt x="229654" y="128270"/>
                </a:lnTo>
                <a:lnTo>
                  <a:pt x="229654" y="88900"/>
                </a:lnTo>
                <a:lnTo>
                  <a:pt x="229654" y="73660"/>
                </a:lnTo>
                <a:lnTo>
                  <a:pt x="229679" y="59690"/>
                </a:lnTo>
                <a:lnTo>
                  <a:pt x="229768" y="46990"/>
                </a:lnTo>
                <a:lnTo>
                  <a:pt x="229933" y="46990"/>
                </a:lnTo>
                <a:lnTo>
                  <a:pt x="229933" y="35560"/>
                </a:lnTo>
                <a:lnTo>
                  <a:pt x="230187" y="35560"/>
                </a:lnTo>
                <a:lnTo>
                  <a:pt x="230187" y="24130"/>
                </a:lnTo>
                <a:lnTo>
                  <a:pt x="230593" y="24130"/>
                </a:lnTo>
                <a:lnTo>
                  <a:pt x="230593" y="15240"/>
                </a:lnTo>
                <a:lnTo>
                  <a:pt x="231228" y="15240"/>
                </a:lnTo>
                <a:lnTo>
                  <a:pt x="231228" y="6350"/>
                </a:lnTo>
                <a:lnTo>
                  <a:pt x="232168" y="6350"/>
                </a:lnTo>
                <a:lnTo>
                  <a:pt x="232168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4" name="object 354"/>
          <p:cNvSpPr/>
          <p:nvPr/>
        </p:nvSpPr>
        <p:spPr>
          <a:xfrm>
            <a:off x="2650718" y="2432354"/>
            <a:ext cx="157903" cy="199390"/>
          </a:xfrm>
          <a:custGeom>
            <a:avLst/>
            <a:gdLst/>
            <a:ahLst/>
            <a:cxnLst/>
            <a:rect l="l" t="t" r="r" b="b"/>
            <a:pathLst>
              <a:path w="236854" h="299085">
                <a:moveTo>
                  <a:pt x="38849" y="0"/>
                </a:moveTo>
                <a:lnTo>
                  <a:pt x="0" y="0"/>
                </a:lnTo>
                <a:lnTo>
                  <a:pt x="950" y="6769"/>
                </a:lnTo>
                <a:lnTo>
                  <a:pt x="1641" y="14874"/>
                </a:lnTo>
                <a:lnTo>
                  <a:pt x="2940" y="60315"/>
                </a:lnTo>
                <a:lnTo>
                  <a:pt x="3073" y="298627"/>
                </a:lnTo>
                <a:lnTo>
                  <a:pt x="38849" y="298627"/>
                </a:lnTo>
                <a:lnTo>
                  <a:pt x="38849" y="288391"/>
                </a:lnTo>
                <a:lnTo>
                  <a:pt x="14516" y="264261"/>
                </a:lnTo>
                <a:lnTo>
                  <a:pt x="38849" y="230406"/>
                </a:lnTo>
                <a:lnTo>
                  <a:pt x="38849" y="0"/>
                </a:lnTo>
                <a:close/>
              </a:path>
              <a:path w="236854" h="299085">
                <a:moveTo>
                  <a:pt x="236258" y="0"/>
                </a:moveTo>
                <a:lnTo>
                  <a:pt x="197396" y="0"/>
                </a:lnTo>
                <a:lnTo>
                  <a:pt x="197396" y="9817"/>
                </a:lnTo>
                <a:lnTo>
                  <a:pt x="221729" y="35572"/>
                </a:lnTo>
                <a:lnTo>
                  <a:pt x="197396" y="69211"/>
                </a:lnTo>
                <a:lnTo>
                  <a:pt x="197396" y="298627"/>
                </a:lnTo>
                <a:lnTo>
                  <a:pt x="236258" y="298627"/>
                </a:lnTo>
                <a:lnTo>
                  <a:pt x="235207" y="291807"/>
                </a:lnTo>
                <a:lnTo>
                  <a:pt x="234357" y="283667"/>
                </a:lnTo>
                <a:lnTo>
                  <a:pt x="233791" y="274260"/>
                </a:lnTo>
                <a:lnTo>
                  <a:pt x="233386" y="251776"/>
                </a:lnTo>
                <a:lnTo>
                  <a:pt x="233221" y="238936"/>
                </a:lnTo>
                <a:lnTo>
                  <a:pt x="233286" y="47390"/>
                </a:lnTo>
                <a:lnTo>
                  <a:pt x="233871" y="24413"/>
                </a:lnTo>
                <a:lnTo>
                  <a:pt x="234338" y="14865"/>
                </a:lnTo>
                <a:lnTo>
                  <a:pt x="235103" y="6662"/>
                </a:lnTo>
                <a:lnTo>
                  <a:pt x="236258" y="0"/>
                </a:lnTo>
                <a:close/>
              </a:path>
              <a:path w="236854" h="299085">
                <a:moveTo>
                  <a:pt x="38849" y="230406"/>
                </a:moveTo>
                <a:lnTo>
                  <a:pt x="14516" y="264261"/>
                </a:lnTo>
                <a:lnTo>
                  <a:pt x="38849" y="288391"/>
                </a:lnTo>
                <a:lnTo>
                  <a:pt x="38849" y="230406"/>
                </a:lnTo>
                <a:close/>
              </a:path>
              <a:path w="236854" h="299085">
                <a:moveTo>
                  <a:pt x="197396" y="9817"/>
                </a:moveTo>
                <a:lnTo>
                  <a:pt x="38849" y="230406"/>
                </a:lnTo>
                <a:lnTo>
                  <a:pt x="38849" y="288391"/>
                </a:lnTo>
                <a:lnTo>
                  <a:pt x="197396" y="69211"/>
                </a:lnTo>
                <a:lnTo>
                  <a:pt x="197396" y="9817"/>
                </a:lnTo>
                <a:close/>
              </a:path>
              <a:path w="236854" h="299085">
                <a:moveTo>
                  <a:pt x="197396" y="9817"/>
                </a:moveTo>
                <a:lnTo>
                  <a:pt x="197396" y="69211"/>
                </a:lnTo>
                <a:lnTo>
                  <a:pt x="221729" y="35572"/>
                </a:lnTo>
                <a:lnTo>
                  <a:pt x="197396" y="9817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5" name="object 355"/>
          <p:cNvSpPr/>
          <p:nvPr/>
        </p:nvSpPr>
        <p:spPr>
          <a:xfrm>
            <a:off x="2952132" y="2432354"/>
            <a:ext cx="135043" cy="200660"/>
          </a:xfrm>
          <a:custGeom>
            <a:avLst/>
            <a:gdLst/>
            <a:ahLst/>
            <a:cxnLst/>
            <a:rect l="l" t="t" r="r" b="b"/>
            <a:pathLst>
              <a:path w="202564" h="300989">
                <a:moveTo>
                  <a:pt x="113474" y="299034"/>
                </a:moveTo>
                <a:lnTo>
                  <a:pt x="20040" y="299034"/>
                </a:lnTo>
                <a:lnTo>
                  <a:pt x="29032" y="299643"/>
                </a:lnTo>
                <a:lnTo>
                  <a:pt x="57873" y="300355"/>
                </a:lnTo>
                <a:lnTo>
                  <a:pt x="81210" y="300544"/>
                </a:lnTo>
                <a:lnTo>
                  <a:pt x="89166" y="300672"/>
                </a:lnTo>
                <a:lnTo>
                  <a:pt x="107879" y="299842"/>
                </a:lnTo>
                <a:lnTo>
                  <a:pt x="113474" y="299034"/>
                </a:lnTo>
                <a:close/>
              </a:path>
              <a:path w="202564" h="300989">
                <a:moveTo>
                  <a:pt x="183070" y="0"/>
                </a:moveTo>
                <a:lnTo>
                  <a:pt x="0" y="0"/>
                </a:lnTo>
                <a:lnTo>
                  <a:pt x="950" y="6769"/>
                </a:lnTo>
                <a:lnTo>
                  <a:pt x="1641" y="14874"/>
                </a:lnTo>
                <a:lnTo>
                  <a:pt x="2940" y="60315"/>
                </a:lnTo>
                <a:lnTo>
                  <a:pt x="3003" y="218734"/>
                </a:lnTo>
                <a:lnTo>
                  <a:pt x="2680" y="249087"/>
                </a:lnTo>
                <a:lnTo>
                  <a:pt x="2554" y="264289"/>
                </a:lnTo>
                <a:lnTo>
                  <a:pt x="2266" y="273218"/>
                </a:lnTo>
                <a:lnTo>
                  <a:pt x="1660" y="283100"/>
                </a:lnTo>
                <a:lnTo>
                  <a:pt x="868" y="291674"/>
                </a:lnTo>
                <a:lnTo>
                  <a:pt x="0" y="298627"/>
                </a:lnTo>
                <a:lnTo>
                  <a:pt x="2628" y="298627"/>
                </a:lnTo>
                <a:lnTo>
                  <a:pt x="7975" y="298919"/>
                </a:lnTo>
                <a:lnTo>
                  <a:pt x="13284" y="299135"/>
                </a:lnTo>
                <a:lnTo>
                  <a:pt x="20040" y="299034"/>
                </a:lnTo>
                <a:lnTo>
                  <a:pt x="113474" y="299034"/>
                </a:lnTo>
                <a:lnTo>
                  <a:pt x="153504" y="287985"/>
                </a:lnTo>
                <a:lnTo>
                  <a:pt x="180136" y="267944"/>
                </a:lnTo>
                <a:lnTo>
                  <a:pt x="90004" y="267944"/>
                </a:lnTo>
                <a:lnTo>
                  <a:pt x="81681" y="267888"/>
                </a:lnTo>
                <a:lnTo>
                  <a:pt x="60223" y="267550"/>
                </a:lnTo>
                <a:lnTo>
                  <a:pt x="41922" y="266941"/>
                </a:lnTo>
                <a:lnTo>
                  <a:pt x="41922" y="155435"/>
                </a:lnTo>
                <a:lnTo>
                  <a:pt x="183297" y="155435"/>
                </a:lnTo>
                <a:lnTo>
                  <a:pt x="175488" y="147066"/>
                </a:lnTo>
                <a:lnTo>
                  <a:pt x="159899" y="136846"/>
                </a:lnTo>
                <a:lnTo>
                  <a:pt x="140109" y="129530"/>
                </a:lnTo>
                <a:lnTo>
                  <a:pt x="116124" y="125152"/>
                </a:lnTo>
                <a:lnTo>
                  <a:pt x="87947" y="123748"/>
                </a:lnTo>
                <a:lnTo>
                  <a:pt x="41922" y="123748"/>
                </a:lnTo>
                <a:lnTo>
                  <a:pt x="41922" y="33731"/>
                </a:lnTo>
                <a:lnTo>
                  <a:pt x="183070" y="33716"/>
                </a:lnTo>
                <a:lnTo>
                  <a:pt x="183070" y="0"/>
                </a:lnTo>
                <a:close/>
              </a:path>
              <a:path w="202564" h="300989">
                <a:moveTo>
                  <a:pt x="183297" y="155435"/>
                </a:moveTo>
                <a:lnTo>
                  <a:pt x="87947" y="155435"/>
                </a:lnTo>
                <a:lnTo>
                  <a:pt x="104785" y="156210"/>
                </a:lnTo>
                <a:lnTo>
                  <a:pt x="119562" y="158543"/>
                </a:lnTo>
                <a:lnTo>
                  <a:pt x="157611" y="184311"/>
                </a:lnTo>
                <a:lnTo>
                  <a:pt x="162598" y="208610"/>
                </a:lnTo>
                <a:lnTo>
                  <a:pt x="161916" y="218734"/>
                </a:lnTo>
                <a:lnTo>
                  <a:pt x="140947" y="254269"/>
                </a:lnTo>
                <a:lnTo>
                  <a:pt x="99514" y="267425"/>
                </a:lnTo>
                <a:lnTo>
                  <a:pt x="90004" y="267944"/>
                </a:lnTo>
                <a:lnTo>
                  <a:pt x="180136" y="267944"/>
                </a:lnTo>
                <a:lnTo>
                  <a:pt x="199451" y="232416"/>
                </a:lnTo>
                <a:lnTo>
                  <a:pt x="202476" y="208610"/>
                </a:lnTo>
                <a:lnTo>
                  <a:pt x="200732" y="190387"/>
                </a:lnTo>
                <a:lnTo>
                  <a:pt x="195578" y="174004"/>
                </a:lnTo>
                <a:lnTo>
                  <a:pt x="187125" y="159538"/>
                </a:lnTo>
                <a:lnTo>
                  <a:pt x="183297" y="155435"/>
                </a:lnTo>
                <a:close/>
              </a:path>
              <a:path w="202564" h="300989">
                <a:moveTo>
                  <a:pt x="183070" y="33716"/>
                </a:moveTo>
                <a:lnTo>
                  <a:pt x="122270" y="33716"/>
                </a:lnTo>
                <a:lnTo>
                  <a:pt x="135217" y="33832"/>
                </a:lnTo>
                <a:lnTo>
                  <a:pt x="158385" y="34423"/>
                </a:lnTo>
                <a:lnTo>
                  <a:pt x="167881" y="34891"/>
                </a:lnTo>
                <a:lnTo>
                  <a:pt x="176072" y="35652"/>
                </a:lnTo>
                <a:lnTo>
                  <a:pt x="183070" y="36804"/>
                </a:lnTo>
                <a:lnTo>
                  <a:pt x="183070" y="33716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6" name="object 356"/>
          <p:cNvSpPr/>
          <p:nvPr/>
        </p:nvSpPr>
        <p:spPr>
          <a:xfrm>
            <a:off x="3139246" y="2428943"/>
            <a:ext cx="222250" cy="206163"/>
          </a:xfrm>
          <a:custGeom>
            <a:avLst/>
            <a:gdLst/>
            <a:ahLst/>
            <a:cxnLst/>
            <a:rect l="l" t="t" r="r" b="b"/>
            <a:pathLst>
              <a:path w="333375" h="309245">
                <a:moveTo>
                  <a:pt x="214769" y="0"/>
                </a:moveTo>
                <a:lnTo>
                  <a:pt x="168960" y="10629"/>
                </a:lnTo>
                <a:lnTo>
                  <a:pt x="129997" y="41529"/>
                </a:lnTo>
                <a:lnTo>
                  <a:pt x="108244" y="76747"/>
                </a:lnTo>
                <a:lnTo>
                  <a:pt x="95534" y="121623"/>
                </a:lnTo>
                <a:lnTo>
                  <a:pt x="93106" y="157492"/>
                </a:lnTo>
                <a:lnTo>
                  <a:pt x="94027" y="179977"/>
                </a:lnTo>
                <a:lnTo>
                  <a:pt x="101970" y="221410"/>
                </a:lnTo>
                <a:lnTo>
                  <a:pt x="127784" y="269376"/>
                </a:lnTo>
                <a:lnTo>
                  <a:pt x="165638" y="298918"/>
                </a:lnTo>
                <a:lnTo>
                  <a:pt x="210680" y="308864"/>
                </a:lnTo>
                <a:lnTo>
                  <a:pt x="222392" y="308160"/>
                </a:lnTo>
                <a:lnTo>
                  <a:pt x="267064" y="292284"/>
                </a:lnTo>
                <a:lnTo>
                  <a:pt x="290323" y="273062"/>
                </a:lnTo>
                <a:lnTo>
                  <a:pt x="212725" y="273062"/>
                </a:lnTo>
                <a:lnTo>
                  <a:pt x="194604" y="271002"/>
                </a:lnTo>
                <a:lnTo>
                  <a:pt x="152692" y="240245"/>
                </a:lnTo>
                <a:lnTo>
                  <a:pt x="136213" y="201604"/>
                </a:lnTo>
                <a:lnTo>
                  <a:pt x="131551" y="165671"/>
                </a:lnTo>
                <a:lnTo>
                  <a:pt x="107391" y="165671"/>
                </a:lnTo>
                <a:lnTo>
                  <a:pt x="107391" y="132956"/>
                </a:lnTo>
                <a:lnTo>
                  <a:pt x="131626" y="132956"/>
                </a:lnTo>
                <a:lnTo>
                  <a:pt x="133302" y="118211"/>
                </a:lnTo>
                <a:lnTo>
                  <a:pt x="146588" y="77753"/>
                </a:lnTo>
                <a:lnTo>
                  <a:pt x="179147" y="43745"/>
                </a:lnTo>
                <a:lnTo>
                  <a:pt x="212725" y="35801"/>
                </a:lnTo>
                <a:lnTo>
                  <a:pt x="294078" y="35801"/>
                </a:lnTo>
                <a:lnTo>
                  <a:pt x="285946" y="27422"/>
                </a:lnTo>
                <a:lnTo>
                  <a:pt x="273265" y="17703"/>
                </a:lnTo>
                <a:lnTo>
                  <a:pt x="259427" y="9910"/>
                </a:lnTo>
                <a:lnTo>
                  <a:pt x="244994" y="4294"/>
                </a:lnTo>
                <a:lnTo>
                  <a:pt x="230073" y="957"/>
                </a:lnTo>
                <a:lnTo>
                  <a:pt x="214769" y="0"/>
                </a:lnTo>
                <a:close/>
              </a:path>
              <a:path w="333375" h="309245">
                <a:moveTo>
                  <a:pt x="41922" y="5118"/>
                </a:moveTo>
                <a:lnTo>
                  <a:pt x="0" y="5118"/>
                </a:lnTo>
                <a:lnTo>
                  <a:pt x="950" y="11887"/>
                </a:lnTo>
                <a:lnTo>
                  <a:pt x="1641" y="19992"/>
                </a:lnTo>
                <a:lnTo>
                  <a:pt x="2995" y="229453"/>
                </a:lnTo>
                <a:lnTo>
                  <a:pt x="2700" y="254605"/>
                </a:lnTo>
                <a:lnTo>
                  <a:pt x="2616" y="269376"/>
                </a:lnTo>
                <a:lnTo>
                  <a:pt x="2286" y="279169"/>
                </a:lnTo>
                <a:lnTo>
                  <a:pt x="1660" y="288726"/>
                </a:lnTo>
                <a:lnTo>
                  <a:pt x="868" y="296919"/>
                </a:lnTo>
                <a:lnTo>
                  <a:pt x="0" y="303745"/>
                </a:lnTo>
                <a:lnTo>
                  <a:pt x="41922" y="303745"/>
                </a:lnTo>
                <a:lnTo>
                  <a:pt x="41922" y="165671"/>
                </a:lnTo>
                <a:lnTo>
                  <a:pt x="93441" y="165671"/>
                </a:lnTo>
                <a:lnTo>
                  <a:pt x="93065" y="156489"/>
                </a:lnTo>
                <a:lnTo>
                  <a:pt x="93674" y="138557"/>
                </a:lnTo>
                <a:lnTo>
                  <a:pt x="94289" y="132956"/>
                </a:lnTo>
                <a:lnTo>
                  <a:pt x="41922" y="132956"/>
                </a:lnTo>
                <a:lnTo>
                  <a:pt x="41922" y="5118"/>
                </a:lnTo>
                <a:close/>
              </a:path>
              <a:path w="333375" h="309245">
                <a:moveTo>
                  <a:pt x="294078" y="35801"/>
                </a:moveTo>
                <a:lnTo>
                  <a:pt x="212725" y="35801"/>
                </a:lnTo>
                <a:lnTo>
                  <a:pt x="230402" y="37795"/>
                </a:lnTo>
                <a:lnTo>
                  <a:pt x="246081" y="43827"/>
                </a:lnTo>
                <a:lnTo>
                  <a:pt x="281251" y="86037"/>
                </a:lnTo>
                <a:lnTo>
                  <a:pt x="291992" y="130524"/>
                </a:lnTo>
                <a:lnTo>
                  <a:pt x="293509" y="157492"/>
                </a:lnTo>
                <a:lnTo>
                  <a:pt x="292093" y="183168"/>
                </a:lnTo>
                <a:lnTo>
                  <a:pt x="280854" y="225576"/>
                </a:lnTo>
                <a:lnTo>
                  <a:pt x="245267" y="265288"/>
                </a:lnTo>
                <a:lnTo>
                  <a:pt x="212725" y="273062"/>
                </a:lnTo>
                <a:lnTo>
                  <a:pt x="290323" y="273062"/>
                </a:lnTo>
                <a:lnTo>
                  <a:pt x="317694" y="232100"/>
                </a:lnTo>
                <a:lnTo>
                  <a:pt x="330817" y="187136"/>
                </a:lnTo>
                <a:lnTo>
                  <a:pt x="333341" y="151371"/>
                </a:lnTo>
                <a:lnTo>
                  <a:pt x="332337" y="128774"/>
                </a:lnTo>
                <a:lnTo>
                  <a:pt x="324022" y="87200"/>
                </a:lnTo>
                <a:lnTo>
                  <a:pt x="297502" y="39328"/>
                </a:lnTo>
                <a:lnTo>
                  <a:pt x="294078" y="35801"/>
                </a:lnTo>
                <a:close/>
              </a:path>
              <a:path w="333375" h="309245">
                <a:moveTo>
                  <a:pt x="131626" y="132956"/>
                </a:moveTo>
                <a:lnTo>
                  <a:pt x="107391" y="132956"/>
                </a:lnTo>
                <a:lnTo>
                  <a:pt x="107391" y="165671"/>
                </a:lnTo>
                <a:lnTo>
                  <a:pt x="131551" y="165671"/>
                </a:lnTo>
                <a:lnTo>
                  <a:pt x="130898" y="151371"/>
                </a:lnTo>
                <a:lnTo>
                  <a:pt x="131483" y="134214"/>
                </a:lnTo>
                <a:lnTo>
                  <a:pt x="131626" y="132956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7" name="object 357"/>
          <p:cNvSpPr/>
          <p:nvPr/>
        </p:nvSpPr>
        <p:spPr>
          <a:xfrm>
            <a:off x="3400806" y="2432355"/>
            <a:ext cx="192617" cy="262043"/>
          </a:xfrm>
          <a:custGeom>
            <a:avLst/>
            <a:gdLst/>
            <a:ahLst/>
            <a:cxnLst/>
            <a:rect l="l" t="t" r="r" b="b"/>
            <a:pathLst>
              <a:path w="288925" h="393064">
                <a:moveTo>
                  <a:pt x="288391" y="264871"/>
                </a:moveTo>
                <a:lnTo>
                  <a:pt x="0" y="264871"/>
                </a:lnTo>
                <a:lnTo>
                  <a:pt x="0" y="392722"/>
                </a:lnTo>
                <a:lnTo>
                  <a:pt x="33743" y="392722"/>
                </a:lnTo>
                <a:lnTo>
                  <a:pt x="33764" y="378701"/>
                </a:lnTo>
                <a:lnTo>
                  <a:pt x="33909" y="370933"/>
                </a:lnTo>
                <a:lnTo>
                  <a:pt x="34251" y="362737"/>
                </a:lnTo>
                <a:lnTo>
                  <a:pt x="34557" y="354117"/>
                </a:lnTo>
                <a:lnTo>
                  <a:pt x="34974" y="345571"/>
                </a:lnTo>
                <a:lnTo>
                  <a:pt x="39308" y="305302"/>
                </a:lnTo>
                <a:lnTo>
                  <a:pt x="40906" y="298627"/>
                </a:lnTo>
                <a:lnTo>
                  <a:pt x="288391" y="298627"/>
                </a:lnTo>
                <a:lnTo>
                  <a:pt x="288391" y="264871"/>
                </a:lnTo>
                <a:close/>
              </a:path>
              <a:path w="288925" h="393064">
                <a:moveTo>
                  <a:pt x="288391" y="298627"/>
                </a:moveTo>
                <a:lnTo>
                  <a:pt x="247497" y="298627"/>
                </a:lnTo>
                <a:lnTo>
                  <a:pt x="248921" y="305335"/>
                </a:lnTo>
                <a:lnTo>
                  <a:pt x="250149" y="312564"/>
                </a:lnTo>
                <a:lnTo>
                  <a:pt x="253676" y="354167"/>
                </a:lnTo>
                <a:lnTo>
                  <a:pt x="254139" y="362737"/>
                </a:lnTo>
                <a:lnTo>
                  <a:pt x="254351" y="371014"/>
                </a:lnTo>
                <a:lnTo>
                  <a:pt x="254489" y="378701"/>
                </a:lnTo>
                <a:lnTo>
                  <a:pt x="254660" y="392722"/>
                </a:lnTo>
                <a:lnTo>
                  <a:pt x="288391" y="392722"/>
                </a:lnTo>
                <a:lnTo>
                  <a:pt x="288391" y="298627"/>
                </a:lnTo>
                <a:close/>
              </a:path>
              <a:path w="288925" h="393064">
                <a:moveTo>
                  <a:pt x="253631" y="0"/>
                </a:moveTo>
                <a:lnTo>
                  <a:pt x="109423" y="0"/>
                </a:lnTo>
                <a:lnTo>
                  <a:pt x="106236" y="34052"/>
                </a:lnTo>
                <a:lnTo>
                  <a:pt x="101195" y="67984"/>
                </a:lnTo>
                <a:lnTo>
                  <a:pt x="85585" y="135902"/>
                </a:lnTo>
                <a:lnTo>
                  <a:pt x="62633" y="201887"/>
                </a:lnTo>
                <a:lnTo>
                  <a:pt x="32727" y="264871"/>
                </a:lnTo>
                <a:lnTo>
                  <a:pt x="74650" y="264871"/>
                </a:lnTo>
                <a:lnTo>
                  <a:pt x="100895" y="207665"/>
                </a:lnTo>
                <a:lnTo>
                  <a:pt x="121272" y="149936"/>
                </a:lnTo>
                <a:lnTo>
                  <a:pt x="135936" y="91671"/>
                </a:lnTo>
                <a:lnTo>
                  <a:pt x="145199" y="33731"/>
                </a:lnTo>
                <a:lnTo>
                  <a:pt x="250999" y="33731"/>
                </a:lnTo>
                <a:lnTo>
                  <a:pt x="251263" y="24228"/>
                </a:lnTo>
                <a:lnTo>
                  <a:pt x="251774" y="14741"/>
                </a:lnTo>
                <a:lnTo>
                  <a:pt x="252547" y="6631"/>
                </a:lnTo>
                <a:lnTo>
                  <a:pt x="253631" y="0"/>
                </a:lnTo>
                <a:close/>
              </a:path>
              <a:path w="288925" h="393064">
                <a:moveTo>
                  <a:pt x="250999" y="33731"/>
                </a:moveTo>
                <a:lnTo>
                  <a:pt x="211696" y="33731"/>
                </a:lnTo>
                <a:lnTo>
                  <a:pt x="211696" y="264871"/>
                </a:lnTo>
                <a:lnTo>
                  <a:pt x="250545" y="264871"/>
                </a:lnTo>
                <a:lnTo>
                  <a:pt x="250602" y="59515"/>
                </a:lnTo>
                <a:lnTo>
                  <a:pt x="250727" y="46738"/>
                </a:lnTo>
                <a:lnTo>
                  <a:pt x="250999" y="3373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8" name="object 358"/>
          <p:cNvSpPr/>
          <p:nvPr/>
        </p:nvSpPr>
        <p:spPr>
          <a:xfrm>
            <a:off x="3634215" y="2428706"/>
            <a:ext cx="227753" cy="202777"/>
          </a:xfrm>
          <a:custGeom>
            <a:avLst/>
            <a:gdLst/>
            <a:ahLst/>
            <a:cxnLst/>
            <a:rect l="l" t="t" r="r" b="b"/>
            <a:pathLst>
              <a:path w="341629" h="304164">
                <a:moveTo>
                  <a:pt x="74807" y="36817"/>
                </a:moveTo>
                <a:lnTo>
                  <a:pt x="17691" y="36817"/>
                </a:lnTo>
                <a:lnTo>
                  <a:pt x="23533" y="37160"/>
                </a:lnTo>
                <a:lnTo>
                  <a:pt x="28331" y="37172"/>
                </a:lnTo>
                <a:lnTo>
                  <a:pt x="32143" y="38506"/>
                </a:lnTo>
                <a:lnTo>
                  <a:pt x="39370" y="45186"/>
                </a:lnTo>
                <a:lnTo>
                  <a:pt x="42062" y="49161"/>
                </a:lnTo>
                <a:lnTo>
                  <a:pt x="43967" y="54571"/>
                </a:lnTo>
                <a:lnTo>
                  <a:pt x="45732" y="59067"/>
                </a:lnTo>
                <a:lnTo>
                  <a:pt x="47042" y="64960"/>
                </a:lnTo>
                <a:lnTo>
                  <a:pt x="48577" y="72250"/>
                </a:lnTo>
                <a:lnTo>
                  <a:pt x="49860" y="79540"/>
                </a:lnTo>
                <a:lnTo>
                  <a:pt x="51295" y="86969"/>
                </a:lnTo>
                <a:lnTo>
                  <a:pt x="53378" y="95567"/>
                </a:lnTo>
                <a:lnTo>
                  <a:pt x="55283" y="103822"/>
                </a:lnTo>
                <a:lnTo>
                  <a:pt x="57658" y="111531"/>
                </a:lnTo>
                <a:lnTo>
                  <a:pt x="61590" y="119435"/>
                </a:lnTo>
                <a:lnTo>
                  <a:pt x="63550" y="123482"/>
                </a:lnTo>
                <a:lnTo>
                  <a:pt x="66217" y="127609"/>
                </a:lnTo>
                <a:lnTo>
                  <a:pt x="69646" y="132486"/>
                </a:lnTo>
                <a:lnTo>
                  <a:pt x="72974" y="136994"/>
                </a:lnTo>
                <a:lnTo>
                  <a:pt x="77114" y="140855"/>
                </a:lnTo>
                <a:lnTo>
                  <a:pt x="82842" y="144551"/>
                </a:lnTo>
                <a:lnTo>
                  <a:pt x="76149" y="146608"/>
                </a:lnTo>
                <a:lnTo>
                  <a:pt x="69964" y="149834"/>
                </a:lnTo>
                <a:lnTo>
                  <a:pt x="64427" y="154800"/>
                </a:lnTo>
                <a:lnTo>
                  <a:pt x="58839" y="159562"/>
                </a:lnTo>
                <a:lnTo>
                  <a:pt x="53721" y="164871"/>
                </a:lnTo>
                <a:lnTo>
                  <a:pt x="50114" y="171145"/>
                </a:lnTo>
                <a:lnTo>
                  <a:pt x="46084" y="177838"/>
                </a:lnTo>
                <a:lnTo>
                  <a:pt x="28734" y="215794"/>
                </a:lnTo>
                <a:lnTo>
                  <a:pt x="15240" y="252564"/>
                </a:lnTo>
                <a:lnTo>
                  <a:pt x="3246" y="291431"/>
                </a:lnTo>
                <a:lnTo>
                  <a:pt x="0" y="304101"/>
                </a:lnTo>
                <a:lnTo>
                  <a:pt x="43967" y="304101"/>
                </a:lnTo>
                <a:lnTo>
                  <a:pt x="49159" y="281929"/>
                </a:lnTo>
                <a:lnTo>
                  <a:pt x="54332" y="261881"/>
                </a:lnTo>
                <a:lnTo>
                  <a:pt x="70218" y="214447"/>
                </a:lnTo>
                <a:lnTo>
                  <a:pt x="93751" y="177838"/>
                </a:lnTo>
                <a:lnTo>
                  <a:pt x="106045" y="170014"/>
                </a:lnTo>
                <a:lnTo>
                  <a:pt x="112649" y="166674"/>
                </a:lnTo>
                <a:lnTo>
                  <a:pt x="119900" y="164795"/>
                </a:lnTo>
                <a:lnTo>
                  <a:pt x="151358" y="164795"/>
                </a:lnTo>
                <a:lnTo>
                  <a:pt x="151358" y="132270"/>
                </a:lnTo>
                <a:lnTo>
                  <a:pt x="130505" y="132270"/>
                </a:lnTo>
                <a:lnTo>
                  <a:pt x="123190" y="130289"/>
                </a:lnTo>
                <a:lnTo>
                  <a:pt x="93842" y="100973"/>
                </a:lnTo>
                <a:lnTo>
                  <a:pt x="83837" y="69291"/>
                </a:lnTo>
                <a:lnTo>
                  <a:pt x="81134" y="58851"/>
                </a:lnTo>
                <a:lnTo>
                  <a:pt x="77406" y="44843"/>
                </a:lnTo>
                <a:lnTo>
                  <a:pt x="74900" y="37042"/>
                </a:lnTo>
                <a:lnTo>
                  <a:pt x="74807" y="36817"/>
                </a:lnTo>
                <a:close/>
              </a:path>
              <a:path w="341629" h="304164">
                <a:moveTo>
                  <a:pt x="190233" y="5473"/>
                </a:moveTo>
                <a:lnTo>
                  <a:pt x="151358" y="5473"/>
                </a:lnTo>
                <a:lnTo>
                  <a:pt x="151358" y="304101"/>
                </a:lnTo>
                <a:lnTo>
                  <a:pt x="190233" y="304101"/>
                </a:lnTo>
                <a:lnTo>
                  <a:pt x="190233" y="164998"/>
                </a:lnTo>
                <a:lnTo>
                  <a:pt x="169773" y="164998"/>
                </a:lnTo>
                <a:lnTo>
                  <a:pt x="169773" y="132270"/>
                </a:lnTo>
                <a:lnTo>
                  <a:pt x="190233" y="132270"/>
                </a:lnTo>
                <a:lnTo>
                  <a:pt x="190233" y="5473"/>
                </a:lnTo>
                <a:close/>
              </a:path>
              <a:path w="341629" h="304164">
                <a:moveTo>
                  <a:pt x="319189" y="0"/>
                </a:moveTo>
                <a:lnTo>
                  <a:pt x="276136" y="18770"/>
                </a:lnTo>
                <a:lnTo>
                  <a:pt x="259727" y="60993"/>
                </a:lnTo>
                <a:lnTo>
                  <a:pt x="255676" y="77876"/>
                </a:lnTo>
                <a:lnTo>
                  <a:pt x="253387" y="86085"/>
                </a:lnTo>
                <a:lnTo>
                  <a:pt x="230709" y="123670"/>
                </a:lnTo>
                <a:lnTo>
                  <a:pt x="204546" y="132270"/>
                </a:lnTo>
                <a:lnTo>
                  <a:pt x="190233" y="132270"/>
                </a:lnTo>
                <a:lnTo>
                  <a:pt x="190233" y="164998"/>
                </a:lnTo>
                <a:lnTo>
                  <a:pt x="221653" y="164998"/>
                </a:lnTo>
                <a:lnTo>
                  <a:pt x="228561" y="166497"/>
                </a:lnTo>
                <a:lnTo>
                  <a:pt x="259237" y="192041"/>
                </a:lnTo>
                <a:lnTo>
                  <a:pt x="276733" y="228320"/>
                </a:lnTo>
                <a:lnTo>
                  <a:pt x="292263" y="281948"/>
                </a:lnTo>
                <a:lnTo>
                  <a:pt x="297611" y="304101"/>
                </a:lnTo>
                <a:lnTo>
                  <a:pt x="341579" y="304101"/>
                </a:lnTo>
                <a:lnTo>
                  <a:pt x="331174" y="266352"/>
                </a:lnTo>
                <a:lnTo>
                  <a:pt x="315287" y="219198"/>
                </a:lnTo>
                <a:lnTo>
                  <a:pt x="299365" y="182072"/>
                </a:lnTo>
                <a:lnTo>
                  <a:pt x="269454" y="148556"/>
                </a:lnTo>
                <a:lnTo>
                  <a:pt x="258737" y="144551"/>
                </a:lnTo>
                <a:lnTo>
                  <a:pt x="264198" y="141020"/>
                </a:lnTo>
                <a:lnTo>
                  <a:pt x="286283" y="103479"/>
                </a:lnTo>
                <a:lnTo>
                  <a:pt x="291668" y="79349"/>
                </a:lnTo>
                <a:lnTo>
                  <a:pt x="293103" y="72250"/>
                </a:lnTo>
                <a:lnTo>
                  <a:pt x="294499" y="64770"/>
                </a:lnTo>
                <a:lnTo>
                  <a:pt x="295668" y="58851"/>
                </a:lnTo>
                <a:lnTo>
                  <a:pt x="297611" y="54571"/>
                </a:lnTo>
                <a:lnTo>
                  <a:pt x="299516" y="49377"/>
                </a:lnTo>
                <a:lnTo>
                  <a:pt x="302171" y="44932"/>
                </a:lnTo>
                <a:lnTo>
                  <a:pt x="305790" y="41986"/>
                </a:lnTo>
                <a:lnTo>
                  <a:pt x="309333" y="38773"/>
                </a:lnTo>
                <a:lnTo>
                  <a:pt x="313067" y="36817"/>
                </a:lnTo>
                <a:lnTo>
                  <a:pt x="333152" y="36817"/>
                </a:lnTo>
                <a:lnTo>
                  <a:pt x="340550" y="4445"/>
                </a:lnTo>
                <a:lnTo>
                  <a:pt x="337486" y="3187"/>
                </a:lnTo>
                <a:lnTo>
                  <a:pt x="333527" y="1917"/>
                </a:lnTo>
                <a:lnTo>
                  <a:pt x="328803" y="1485"/>
                </a:lnTo>
                <a:lnTo>
                  <a:pt x="319189" y="0"/>
                </a:lnTo>
                <a:close/>
              </a:path>
              <a:path w="341629" h="304164">
                <a:moveTo>
                  <a:pt x="151358" y="164795"/>
                </a:moveTo>
                <a:lnTo>
                  <a:pt x="119900" y="164795"/>
                </a:lnTo>
                <a:lnTo>
                  <a:pt x="127825" y="164998"/>
                </a:lnTo>
                <a:lnTo>
                  <a:pt x="151358" y="164998"/>
                </a:lnTo>
                <a:lnTo>
                  <a:pt x="151358" y="164795"/>
                </a:lnTo>
                <a:close/>
              </a:path>
              <a:path w="341629" h="304164">
                <a:moveTo>
                  <a:pt x="171818" y="132270"/>
                </a:moveTo>
                <a:lnTo>
                  <a:pt x="169773" y="132270"/>
                </a:lnTo>
                <a:lnTo>
                  <a:pt x="169773" y="164998"/>
                </a:lnTo>
                <a:lnTo>
                  <a:pt x="171818" y="164998"/>
                </a:lnTo>
                <a:lnTo>
                  <a:pt x="171818" y="132270"/>
                </a:lnTo>
                <a:close/>
              </a:path>
              <a:path w="341629" h="304164">
                <a:moveTo>
                  <a:pt x="190233" y="132270"/>
                </a:moveTo>
                <a:lnTo>
                  <a:pt x="171818" y="132270"/>
                </a:lnTo>
                <a:lnTo>
                  <a:pt x="171818" y="164998"/>
                </a:lnTo>
                <a:lnTo>
                  <a:pt x="190233" y="164998"/>
                </a:lnTo>
                <a:lnTo>
                  <a:pt x="190233" y="132270"/>
                </a:lnTo>
                <a:close/>
              </a:path>
              <a:path w="341629" h="304164">
                <a:moveTo>
                  <a:pt x="26606" y="355"/>
                </a:moveTo>
                <a:lnTo>
                  <a:pt x="22237" y="355"/>
                </a:lnTo>
                <a:lnTo>
                  <a:pt x="17437" y="431"/>
                </a:lnTo>
                <a:lnTo>
                  <a:pt x="12887" y="1486"/>
                </a:lnTo>
                <a:lnTo>
                  <a:pt x="8115" y="2222"/>
                </a:lnTo>
                <a:lnTo>
                  <a:pt x="4015" y="3213"/>
                </a:lnTo>
                <a:lnTo>
                  <a:pt x="1028" y="4445"/>
                </a:lnTo>
                <a:lnTo>
                  <a:pt x="9207" y="40233"/>
                </a:lnTo>
                <a:lnTo>
                  <a:pt x="13296" y="38188"/>
                </a:lnTo>
                <a:lnTo>
                  <a:pt x="17691" y="36817"/>
                </a:lnTo>
                <a:lnTo>
                  <a:pt x="74807" y="36817"/>
                </a:lnTo>
                <a:lnTo>
                  <a:pt x="72031" y="30164"/>
                </a:lnTo>
                <a:lnTo>
                  <a:pt x="38398" y="1355"/>
                </a:lnTo>
                <a:lnTo>
                  <a:pt x="26606" y="355"/>
                </a:lnTo>
                <a:close/>
              </a:path>
              <a:path w="341629" h="304164">
                <a:moveTo>
                  <a:pt x="333152" y="36817"/>
                </a:moveTo>
                <a:lnTo>
                  <a:pt x="313067" y="36817"/>
                </a:lnTo>
                <a:lnTo>
                  <a:pt x="318071" y="37160"/>
                </a:lnTo>
                <a:lnTo>
                  <a:pt x="323584" y="37172"/>
                </a:lnTo>
                <a:lnTo>
                  <a:pt x="328244" y="38087"/>
                </a:lnTo>
                <a:lnTo>
                  <a:pt x="332371" y="40233"/>
                </a:lnTo>
                <a:lnTo>
                  <a:pt x="333152" y="36817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9" name="object 359"/>
          <p:cNvSpPr/>
          <p:nvPr/>
        </p:nvSpPr>
        <p:spPr>
          <a:xfrm>
            <a:off x="3919288" y="2432481"/>
            <a:ext cx="119803" cy="198967"/>
          </a:xfrm>
          <a:custGeom>
            <a:avLst/>
            <a:gdLst/>
            <a:ahLst/>
            <a:cxnLst/>
            <a:rect l="l" t="t" r="r" b="b"/>
            <a:pathLst>
              <a:path w="179704" h="298450">
                <a:moveTo>
                  <a:pt x="179603" y="261620"/>
                </a:moveTo>
                <a:lnTo>
                  <a:pt x="175171" y="261620"/>
                </a:lnTo>
                <a:lnTo>
                  <a:pt x="175171" y="262890"/>
                </a:lnTo>
                <a:lnTo>
                  <a:pt x="161429" y="262890"/>
                </a:lnTo>
                <a:lnTo>
                  <a:pt x="161429" y="264160"/>
                </a:lnTo>
                <a:lnTo>
                  <a:pt x="41529" y="264160"/>
                </a:lnTo>
                <a:lnTo>
                  <a:pt x="41529" y="262890"/>
                </a:lnTo>
                <a:lnTo>
                  <a:pt x="41529" y="261620"/>
                </a:lnTo>
                <a:lnTo>
                  <a:pt x="41529" y="251460"/>
                </a:lnTo>
                <a:lnTo>
                  <a:pt x="41529" y="224790"/>
                </a:lnTo>
                <a:lnTo>
                  <a:pt x="41529" y="209550"/>
                </a:lnTo>
                <a:lnTo>
                  <a:pt x="41529" y="158750"/>
                </a:lnTo>
                <a:lnTo>
                  <a:pt x="158115" y="158750"/>
                </a:lnTo>
                <a:lnTo>
                  <a:pt x="158115" y="125730"/>
                </a:lnTo>
                <a:lnTo>
                  <a:pt x="41529" y="125730"/>
                </a:lnTo>
                <a:lnTo>
                  <a:pt x="41529" y="88900"/>
                </a:lnTo>
                <a:lnTo>
                  <a:pt x="41529" y="59690"/>
                </a:lnTo>
                <a:lnTo>
                  <a:pt x="41529" y="46990"/>
                </a:lnTo>
                <a:lnTo>
                  <a:pt x="41529" y="35560"/>
                </a:lnTo>
                <a:lnTo>
                  <a:pt x="41529" y="33020"/>
                </a:lnTo>
                <a:lnTo>
                  <a:pt x="173469" y="33020"/>
                </a:lnTo>
                <a:lnTo>
                  <a:pt x="173469" y="24130"/>
                </a:lnTo>
                <a:lnTo>
                  <a:pt x="173469" y="15240"/>
                </a:lnTo>
                <a:lnTo>
                  <a:pt x="173469" y="6350"/>
                </a:lnTo>
                <a:lnTo>
                  <a:pt x="173469" y="0"/>
                </a:lnTo>
                <a:lnTo>
                  <a:pt x="76" y="0"/>
                </a:lnTo>
                <a:lnTo>
                  <a:pt x="76" y="6350"/>
                </a:lnTo>
                <a:lnTo>
                  <a:pt x="914" y="6350"/>
                </a:lnTo>
                <a:lnTo>
                  <a:pt x="914" y="15240"/>
                </a:lnTo>
                <a:lnTo>
                  <a:pt x="1524" y="15240"/>
                </a:lnTo>
                <a:lnTo>
                  <a:pt x="1524" y="24130"/>
                </a:lnTo>
                <a:lnTo>
                  <a:pt x="1968" y="24130"/>
                </a:lnTo>
                <a:lnTo>
                  <a:pt x="1968" y="33020"/>
                </a:lnTo>
                <a:lnTo>
                  <a:pt x="2209" y="33020"/>
                </a:lnTo>
                <a:lnTo>
                  <a:pt x="2209" y="35560"/>
                </a:lnTo>
                <a:lnTo>
                  <a:pt x="2336" y="35560"/>
                </a:lnTo>
                <a:lnTo>
                  <a:pt x="2336" y="46990"/>
                </a:lnTo>
                <a:lnTo>
                  <a:pt x="2476" y="46990"/>
                </a:lnTo>
                <a:lnTo>
                  <a:pt x="2476" y="59690"/>
                </a:lnTo>
                <a:lnTo>
                  <a:pt x="2603" y="59690"/>
                </a:lnTo>
                <a:lnTo>
                  <a:pt x="2603" y="88900"/>
                </a:lnTo>
                <a:lnTo>
                  <a:pt x="2667" y="125730"/>
                </a:lnTo>
                <a:lnTo>
                  <a:pt x="2667" y="158750"/>
                </a:lnTo>
                <a:lnTo>
                  <a:pt x="2667" y="209550"/>
                </a:lnTo>
                <a:lnTo>
                  <a:pt x="2628" y="224790"/>
                </a:lnTo>
                <a:lnTo>
                  <a:pt x="2425" y="224790"/>
                </a:lnTo>
                <a:lnTo>
                  <a:pt x="2425" y="251460"/>
                </a:lnTo>
                <a:lnTo>
                  <a:pt x="2273" y="251460"/>
                </a:lnTo>
                <a:lnTo>
                  <a:pt x="2273" y="261620"/>
                </a:lnTo>
                <a:lnTo>
                  <a:pt x="2260" y="262890"/>
                </a:lnTo>
                <a:lnTo>
                  <a:pt x="2235" y="264160"/>
                </a:lnTo>
                <a:lnTo>
                  <a:pt x="2044" y="264160"/>
                </a:lnTo>
                <a:lnTo>
                  <a:pt x="2044" y="274320"/>
                </a:lnTo>
                <a:lnTo>
                  <a:pt x="1562" y="274320"/>
                </a:lnTo>
                <a:lnTo>
                  <a:pt x="1562" y="283210"/>
                </a:lnTo>
                <a:lnTo>
                  <a:pt x="850" y="283210"/>
                </a:lnTo>
                <a:lnTo>
                  <a:pt x="850" y="292100"/>
                </a:lnTo>
                <a:lnTo>
                  <a:pt x="0" y="292100"/>
                </a:lnTo>
                <a:lnTo>
                  <a:pt x="0" y="298450"/>
                </a:lnTo>
                <a:lnTo>
                  <a:pt x="179603" y="298450"/>
                </a:lnTo>
                <a:lnTo>
                  <a:pt x="179603" y="292100"/>
                </a:lnTo>
                <a:lnTo>
                  <a:pt x="179603" y="283210"/>
                </a:lnTo>
                <a:lnTo>
                  <a:pt x="179603" y="274320"/>
                </a:lnTo>
                <a:lnTo>
                  <a:pt x="179603" y="264160"/>
                </a:lnTo>
                <a:lnTo>
                  <a:pt x="179603" y="262890"/>
                </a:lnTo>
                <a:lnTo>
                  <a:pt x="179603" y="2616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0" name="object 360"/>
          <p:cNvSpPr/>
          <p:nvPr/>
        </p:nvSpPr>
        <p:spPr>
          <a:xfrm>
            <a:off x="4072678" y="2432354"/>
            <a:ext cx="157903" cy="199390"/>
          </a:xfrm>
          <a:custGeom>
            <a:avLst/>
            <a:gdLst/>
            <a:ahLst/>
            <a:cxnLst/>
            <a:rect l="l" t="t" r="r" b="b"/>
            <a:pathLst>
              <a:path w="236854" h="299085">
                <a:moveTo>
                  <a:pt x="236245" y="0"/>
                </a:moveTo>
                <a:lnTo>
                  <a:pt x="0" y="0"/>
                </a:lnTo>
                <a:lnTo>
                  <a:pt x="0" y="37846"/>
                </a:lnTo>
                <a:lnTo>
                  <a:pt x="8178" y="36055"/>
                </a:lnTo>
                <a:lnTo>
                  <a:pt x="16116" y="34505"/>
                </a:lnTo>
                <a:lnTo>
                  <a:pt x="24333" y="34442"/>
                </a:lnTo>
                <a:lnTo>
                  <a:pt x="30431" y="34108"/>
                </a:lnTo>
                <a:lnTo>
                  <a:pt x="36706" y="33843"/>
                </a:lnTo>
                <a:lnTo>
                  <a:pt x="43242" y="33701"/>
                </a:lnTo>
                <a:lnTo>
                  <a:pt x="50126" y="33731"/>
                </a:lnTo>
                <a:lnTo>
                  <a:pt x="98171" y="33731"/>
                </a:lnTo>
                <a:lnTo>
                  <a:pt x="98171" y="209651"/>
                </a:lnTo>
                <a:lnTo>
                  <a:pt x="98066" y="224335"/>
                </a:lnTo>
                <a:lnTo>
                  <a:pt x="97832" y="238139"/>
                </a:lnTo>
                <a:lnTo>
                  <a:pt x="97586" y="251069"/>
                </a:lnTo>
                <a:lnTo>
                  <a:pt x="97447" y="263131"/>
                </a:lnTo>
                <a:lnTo>
                  <a:pt x="96951" y="274051"/>
                </a:lnTo>
                <a:lnTo>
                  <a:pt x="96199" y="283608"/>
                </a:lnTo>
                <a:lnTo>
                  <a:pt x="95232" y="291800"/>
                </a:lnTo>
                <a:lnTo>
                  <a:pt x="94094" y="298627"/>
                </a:lnTo>
                <a:lnTo>
                  <a:pt x="141135" y="298627"/>
                </a:lnTo>
                <a:lnTo>
                  <a:pt x="137431" y="251024"/>
                </a:lnTo>
                <a:lnTo>
                  <a:pt x="137045" y="33731"/>
                </a:lnTo>
                <a:lnTo>
                  <a:pt x="192946" y="33717"/>
                </a:lnTo>
                <a:lnTo>
                  <a:pt x="199520" y="33753"/>
                </a:lnTo>
                <a:lnTo>
                  <a:pt x="205860" y="33956"/>
                </a:lnTo>
                <a:lnTo>
                  <a:pt x="211988" y="34442"/>
                </a:lnTo>
                <a:lnTo>
                  <a:pt x="219964" y="34925"/>
                </a:lnTo>
                <a:lnTo>
                  <a:pt x="227939" y="35775"/>
                </a:lnTo>
                <a:lnTo>
                  <a:pt x="236245" y="37846"/>
                </a:lnTo>
                <a:lnTo>
                  <a:pt x="23624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1" name="object 361"/>
          <p:cNvSpPr/>
          <p:nvPr/>
        </p:nvSpPr>
        <p:spPr>
          <a:xfrm>
            <a:off x="4271508" y="2627206"/>
            <a:ext cx="27940" cy="4233"/>
          </a:xfrm>
          <a:custGeom>
            <a:avLst/>
            <a:gdLst/>
            <a:ahLst/>
            <a:cxnLst/>
            <a:rect l="l" t="t" r="r" b="b"/>
            <a:pathLst>
              <a:path w="41910" h="6350">
                <a:moveTo>
                  <a:pt x="0" y="6350"/>
                </a:moveTo>
                <a:lnTo>
                  <a:pt x="41518" y="6350"/>
                </a:lnTo>
                <a:lnTo>
                  <a:pt x="4151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2" name="object 362"/>
          <p:cNvSpPr/>
          <p:nvPr/>
        </p:nvSpPr>
        <p:spPr>
          <a:xfrm>
            <a:off x="4398738" y="2627206"/>
            <a:ext cx="27940" cy="4233"/>
          </a:xfrm>
          <a:custGeom>
            <a:avLst/>
            <a:gdLst/>
            <a:ahLst/>
            <a:cxnLst/>
            <a:rect l="l" t="t" r="r" b="b"/>
            <a:pathLst>
              <a:path w="41909" h="6350">
                <a:moveTo>
                  <a:pt x="0" y="6350"/>
                </a:moveTo>
                <a:lnTo>
                  <a:pt x="41458" y="6350"/>
                </a:lnTo>
                <a:lnTo>
                  <a:pt x="4145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3" name="object 363"/>
          <p:cNvSpPr/>
          <p:nvPr/>
        </p:nvSpPr>
        <p:spPr>
          <a:xfrm>
            <a:off x="4272074" y="2621280"/>
            <a:ext cx="27517" cy="5927"/>
          </a:xfrm>
          <a:custGeom>
            <a:avLst/>
            <a:gdLst/>
            <a:ahLst/>
            <a:cxnLst/>
            <a:rect l="l" t="t" r="r" b="b"/>
            <a:pathLst>
              <a:path w="41275" h="8889">
                <a:moveTo>
                  <a:pt x="0" y="8889"/>
                </a:moveTo>
                <a:lnTo>
                  <a:pt x="40670" y="8889"/>
                </a:lnTo>
                <a:lnTo>
                  <a:pt x="4067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4" name="object 364"/>
          <p:cNvSpPr/>
          <p:nvPr/>
        </p:nvSpPr>
        <p:spPr>
          <a:xfrm>
            <a:off x="4398738" y="2621280"/>
            <a:ext cx="27093" cy="5927"/>
          </a:xfrm>
          <a:custGeom>
            <a:avLst/>
            <a:gdLst/>
            <a:ahLst/>
            <a:cxnLst/>
            <a:rect l="l" t="t" r="r" b="b"/>
            <a:pathLst>
              <a:path w="40640" h="8889">
                <a:moveTo>
                  <a:pt x="0" y="8889"/>
                </a:moveTo>
                <a:lnTo>
                  <a:pt x="40518" y="8889"/>
                </a:lnTo>
                <a:lnTo>
                  <a:pt x="4051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5" name="object 365"/>
          <p:cNvSpPr/>
          <p:nvPr/>
        </p:nvSpPr>
        <p:spPr>
          <a:xfrm>
            <a:off x="4272549" y="2615353"/>
            <a:ext cx="26670" cy="5927"/>
          </a:xfrm>
          <a:custGeom>
            <a:avLst/>
            <a:gdLst/>
            <a:ahLst/>
            <a:cxnLst/>
            <a:rect l="l" t="t" r="r" b="b"/>
            <a:pathLst>
              <a:path w="40004" h="8889">
                <a:moveTo>
                  <a:pt x="0" y="8889"/>
                </a:moveTo>
                <a:lnTo>
                  <a:pt x="39956" y="8889"/>
                </a:lnTo>
                <a:lnTo>
                  <a:pt x="39956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6" name="object 366"/>
          <p:cNvSpPr/>
          <p:nvPr/>
        </p:nvSpPr>
        <p:spPr>
          <a:xfrm>
            <a:off x="4398738" y="2615353"/>
            <a:ext cx="26670" cy="5927"/>
          </a:xfrm>
          <a:custGeom>
            <a:avLst/>
            <a:gdLst/>
            <a:ahLst/>
            <a:cxnLst/>
            <a:rect l="l" t="t" r="r" b="b"/>
            <a:pathLst>
              <a:path w="40004" h="8889">
                <a:moveTo>
                  <a:pt x="0" y="8889"/>
                </a:moveTo>
                <a:lnTo>
                  <a:pt x="39829" y="8889"/>
                </a:lnTo>
                <a:lnTo>
                  <a:pt x="3982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7" name="object 367"/>
          <p:cNvSpPr/>
          <p:nvPr/>
        </p:nvSpPr>
        <p:spPr>
          <a:xfrm>
            <a:off x="4272881" y="2607733"/>
            <a:ext cx="26670" cy="7620"/>
          </a:xfrm>
          <a:custGeom>
            <a:avLst/>
            <a:gdLst/>
            <a:ahLst/>
            <a:cxnLst/>
            <a:rect l="l" t="t" r="r" b="b"/>
            <a:pathLst>
              <a:path w="40004" h="11429">
                <a:moveTo>
                  <a:pt x="0" y="11430"/>
                </a:moveTo>
                <a:lnTo>
                  <a:pt x="39459" y="11430"/>
                </a:lnTo>
                <a:lnTo>
                  <a:pt x="394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8" name="object 368"/>
          <p:cNvSpPr/>
          <p:nvPr/>
        </p:nvSpPr>
        <p:spPr>
          <a:xfrm>
            <a:off x="4398738" y="2607733"/>
            <a:ext cx="26670" cy="7620"/>
          </a:xfrm>
          <a:custGeom>
            <a:avLst/>
            <a:gdLst/>
            <a:ahLst/>
            <a:cxnLst/>
            <a:rect l="l" t="t" r="r" b="b"/>
            <a:pathLst>
              <a:path w="40004" h="11429">
                <a:moveTo>
                  <a:pt x="0" y="11430"/>
                </a:moveTo>
                <a:lnTo>
                  <a:pt x="39411" y="11430"/>
                </a:lnTo>
                <a:lnTo>
                  <a:pt x="39411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9" name="object 369"/>
          <p:cNvSpPr/>
          <p:nvPr/>
        </p:nvSpPr>
        <p:spPr>
          <a:xfrm>
            <a:off x="4273017" y="2600113"/>
            <a:ext cx="26247" cy="7620"/>
          </a:xfrm>
          <a:custGeom>
            <a:avLst/>
            <a:gdLst/>
            <a:ahLst/>
            <a:cxnLst/>
            <a:rect l="l" t="t" r="r" b="b"/>
            <a:pathLst>
              <a:path w="39370" h="11429">
                <a:moveTo>
                  <a:pt x="0" y="11429"/>
                </a:moveTo>
                <a:lnTo>
                  <a:pt x="39254" y="11429"/>
                </a:lnTo>
                <a:lnTo>
                  <a:pt x="3925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0" name="object 370"/>
          <p:cNvSpPr/>
          <p:nvPr/>
        </p:nvSpPr>
        <p:spPr>
          <a:xfrm>
            <a:off x="4398738" y="2600113"/>
            <a:ext cx="26247" cy="7620"/>
          </a:xfrm>
          <a:custGeom>
            <a:avLst/>
            <a:gdLst/>
            <a:ahLst/>
            <a:cxnLst/>
            <a:rect l="l" t="t" r="r" b="b"/>
            <a:pathLst>
              <a:path w="39370" h="11429">
                <a:moveTo>
                  <a:pt x="0" y="11429"/>
                </a:moveTo>
                <a:lnTo>
                  <a:pt x="39157" y="11429"/>
                </a:lnTo>
                <a:lnTo>
                  <a:pt x="391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1" name="object 371"/>
          <p:cNvSpPr/>
          <p:nvPr/>
        </p:nvSpPr>
        <p:spPr>
          <a:xfrm>
            <a:off x="4273077" y="2590800"/>
            <a:ext cx="26247" cy="9313"/>
          </a:xfrm>
          <a:custGeom>
            <a:avLst/>
            <a:gdLst/>
            <a:ahLst/>
            <a:cxnLst/>
            <a:rect l="l" t="t" r="r" b="b"/>
            <a:pathLst>
              <a:path w="39370" h="13970">
                <a:moveTo>
                  <a:pt x="0" y="13970"/>
                </a:moveTo>
                <a:lnTo>
                  <a:pt x="39165" y="13970"/>
                </a:lnTo>
                <a:lnTo>
                  <a:pt x="3916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2" name="object 372"/>
          <p:cNvSpPr/>
          <p:nvPr/>
        </p:nvSpPr>
        <p:spPr>
          <a:xfrm>
            <a:off x="4398738" y="2590800"/>
            <a:ext cx="26247" cy="9313"/>
          </a:xfrm>
          <a:custGeom>
            <a:avLst/>
            <a:gdLst/>
            <a:ahLst/>
            <a:cxnLst/>
            <a:rect l="l" t="t" r="r" b="b"/>
            <a:pathLst>
              <a:path w="39370" h="13970">
                <a:moveTo>
                  <a:pt x="0" y="13970"/>
                </a:moveTo>
                <a:lnTo>
                  <a:pt x="38927" y="13970"/>
                </a:lnTo>
                <a:lnTo>
                  <a:pt x="3892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3" name="object 373"/>
          <p:cNvSpPr/>
          <p:nvPr/>
        </p:nvSpPr>
        <p:spPr>
          <a:xfrm>
            <a:off x="4273181" y="2582333"/>
            <a:ext cx="26247" cy="8467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12700"/>
                </a:moveTo>
                <a:lnTo>
                  <a:pt x="39009" y="12700"/>
                </a:lnTo>
                <a:lnTo>
                  <a:pt x="3900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4" name="object 374"/>
          <p:cNvSpPr/>
          <p:nvPr/>
        </p:nvSpPr>
        <p:spPr>
          <a:xfrm>
            <a:off x="4398738" y="2582333"/>
            <a:ext cx="26247" cy="8467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12700"/>
                </a:moveTo>
                <a:lnTo>
                  <a:pt x="38769" y="12700"/>
                </a:lnTo>
                <a:lnTo>
                  <a:pt x="3876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5" name="object 375"/>
          <p:cNvSpPr/>
          <p:nvPr/>
        </p:nvSpPr>
        <p:spPr>
          <a:xfrm>
            <a:off x="4273235" y="2581486"/>
            <a:ext cx="26247" cy="847"/>
          </a:xfrm>
          <a:custGeom>
            <a:avLst/>
            <a:gdLst/>
            <a:ahLst/>
            <a:cxnLst/>
            <a:rect l="l" t="t" r="r" b="b"/>
            <a:pathLst>
              <a:path w="39370" h="1270">
                <a:moveTo>
                  <a:pt x="0" y="1269"/>
                </a:moveTo>
                <a:lnTo>
                  <a:pt x="38927" y="1269"/>
                </a:lnTo>
                <a:lnTo>
                  <a:pt x="3892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6" name="object 376"/>
          <p:cNvSpPr/>
          <p:nvPr/>
        </p:nvSpPr>
        <p:spPr>
          <a:xfrm>
            <a:off x="4398739" y="2581486"/>
            <a:ext cx="25823" cy="847"/>
          </a:xfrm>
          <a:custGeom>
            <a:avLst/>
            <a:gdLst/>
            <a:ahLst/>
            <a:cxnLst/>
            <a:rect l="l" t="t" r="r" b="b"/>
            <a:pathLst>
              <a:path w="38734" h="1270">
                <a:moveTo>
                  <a:pt x="0" y="1269"/>
                </a:moveTo>
                <a:lnTo>
                  <a:pt x="38722" y="1269"/>
                </a:lnTo>
                <a:lnTo>
                  <a:pt x="3872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7" name="object 377"/>
          <p:cNvSpPr/>
          <p:nvPr/>
        </p:nvSpPr>
        <p:spPr>
          <a:xfrm>
            <a:off x="4273263" y="2572173"/>
            <a:ext cx="26247" cy="9313"/>
          </a:xfrm>
          <a:custGeom>
            <a:avLst/>
            <a:gdLst/>
            <a:ahLst/>
            <a:cxnLst/>
            <a:rect l="l" t="t" r="r" b="b"/>
            <a:pathLst>
              <a:path w="39370" h="13970">
                <a:moveTo>
                  <a:pt x="0" y="13970"/>
                </a:moveTo>
                <a:lnTo>
                  <a:pt x="38886" y="13970"/>
                </a:lnTo>
                <a:lnTo>
                  <a:pt x="38886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8" name="object 378"/>
          <p:cNvSpPr/>
          <p:nvPr/>
        </p:nvSpPr>
        <p:spPr>
          <a:xfrm>
            <a:off x="4398738" y="2572173"/>
            <a:ext cx="26247" cy="9313"/>
          </a:xfrm>
          <a:custGeom>
            <a:avLst/>
            <a:gdLst/>
            <a:ahLst/>
            <a:cxnLst/>
            <a:rect l="l" t="t" r="r" b="b"/>
            <a:pathLst>
              <a:path w="39370" h="13970">
                <a:moveTo>
                  <a:pt x="0" y="13970"/>
                </a:moveTo>
                <a:lnTo>
                  <a:pt x="38800" y="13970"/>
                </a:lnTo>
                <a:lnTo>
                  <a:pt x="388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9" name="object 379"/>
          <p:cNvSpPr/>
          <p:nvPr/>
        </p:nvSpPr>
        <p:spPr>
          <a:xfrm>
            <a:off x="4273287" y="2539153"/>
            <a:ext cx="26247" cy="33020"/>
          </a:xfrm>
          <a:custGeom>
            <a:avLst/>
            <a:gdLst/>
            <a:ahLst/>
            <a:cxnLst/>
            <a:rect l="l" t="t" r="r" b="b"/>
            <a:pathLst>
              <a:path w="39370" h="49529">
                <a:moveTo>
                  <a:pt x="0" y="49529"/>
                </a:moveTo>
                <a:lnTo>
                  <a:pt x="38849" y="49529"/>
                </a:lnTo>
                <a:lnTo>
                  <a:pt x="3884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0" name="object 380"/>
          <p:cNvSpPr/>
          <p:nvPr/>
        </p:nvSpPr>
        <p:spPr>
          <a:xfrm>
            <a:off x="4271552" y="2432481"/>
            <a:ext cx="154940" cy="139700"/>
          </a:xfrm>
          <a:custGeom>
            <a:avLst/>
            <a:gdLst/>
            <a:ahLst/>
            <a:cxnLst/>
            <a:rect l="l" t="t" r="r" b="b"/>
            <a:pathLst>
              <a:path w="232409" h="209550">
                <a:moveTo>
                  <a:pt x="232168" y="0"/>
                </a:moveTo>
                <a:lnTo>
                  <a:pt x="190766" y="0"/>
                </a:lnTo>
                <a:lnTo>
                  <a:pt x="190766" y="6350"/>
                </a:lnTo>
                <a:lnTo>
                  <a:pt x="190766" y="15240"/>
                </a:lnTo>
                <a:lnTo>
                  <a:pt x="190766" y="128270"/>
                </a:lnTo>
                <a:lnTo>
                  <a:pt x="41452" y="128270"/>
                </a:lnTo>
                <a:lnTo>
                  <a:pt x="41452" y="0"/>
                </a:lnTo>
                <a:lnTo>
                  <a:pt x="0" y="0"/>
                </a:lnTo>
                <a:lnTo>
                  <a:pt x="0" y="6350"/>
                </a:lnTo>
                <a:lnTo>
                  <a:pt x="838" y="6350"/>
                </a:lnTo>
                <a:lnTo>
                  <a:pt x="838" y="15240"/>
                </a:lnTo>
                <a:lnTo>
                  <a:pt x="1447" y="15240"/>
                </a:lnTo>
                <a:lnTo>
                  <a:pt x="1447" y="24130"/>
                </a:lnTo>
                <a:lnTo>
                  <a:pt x="1943" y="24130"/>
                </a:lnTo>
                <a:lnTo>
                  <a:pt x="1943" y="35560"/>
                </a:lnTo>
                <a:lnTo>
                  <a:pt x="2260" y="35560"/>
                </a:lnTo>
                <a:lnTo>
                  <a:pt x="2260" y="46990"/>
                </a:lnTo>
                <a:lnTo>
                  <a:pt x="2400" y="46990"/>
                </a:lnTo>
                <a:lnTo>
                  <a:pt x="2400" y="59690"/>
                </a:lnTo>
                <a:lnTo>
                  <a:pt x="2489" y="73660"/>
                </a:lnTo>
                <a:lnTo>
                  <a:pt x="2565" y="88900"/>
                </a:lnTo>
                <a:lnTo>
                  <a:pt x="2590" y="128270"/>
                </a:lnTo>
                <a:lnTo>
                  <a:pt x="2590" y="160020"/>
                </a:lnTo>
                <a:lnTo>
                  <a:pt x="190766" y="160020"/>
                </a:lnTo>
                <a:lnTo>
                  <a:pt x="190766" y="209550"/>
                </a:lnTo>
                <a:lnTo>
                  <a:pt x="229654" y="209550"/>
                </a:lnTo>
                <a:lnTo>
                  <a:pt x="229654" y="160020"/>
                </a:lnTo>
                <a:lnTo>
                  <a:pt x="229654" y="128270"/>
                </a:lnTo>
                <a:lnTo>
                  <a:pt x="229654" y="88900"/>
                </a:lnTo>
                <a:lnTo>
                  <a:pt x="229654" y="73660"/>
                </a:lnTo>
                <a:lnTo>
                  <a:pt x="229679" y="59690"/>
                </a:lnTo>
                <a:lnTo>
                  <a:pt x="229768" y="46990"/>
                </a:lnTo>
                <a:lnTo>
                  <a:pt x="229933" y="46990"/>
                </a:lnTo>
                <a:lnTo>
                  <a:pt x="229933" y="35560"/>
                </a:lnTo>
                <a:lnTo>
                  <a:pt x="230187" y="35560"/>
                </a:lnTo>
                <a:lnTo>
                  <a:pt x="230187" y="24130"/>
                </a:lnTo>
                <a:lnTo>
                  <a:pt x="230593" y="24130"/>
                </a:lnTo>
                <a:lnTo>
                  <a:pt x="230593" y="15240"/>
                </a:lnTo>
                <a:lnTo>
                  <a:pt x="231228" y="15240"/>
                </a:lnTo>
                <a:lnTo>
                  <a:pt x="231228" y="6350"/>
                </a:lnTo>
                <a:lnTo>
                  <a:pt x="232168" y="6350"/>
                </a:lnTo>
                <a:lnTo>
                  <a:pt x="232168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1" name="object 381"/>
          <p:cNvSpPr/>
          <p:nvPr/>
        </p:nvSpPr>
        <p:spPr>
          <a:xfrm>
            <a:off x="4476612" y="2428943"/>
            <a:ext cx="169757" cy="206163"/>
          </a:xfrm>
          <a:custGeom>
            <a:avLst/>
            <a:gdLst/>
            <a:ahLst/>
            <a:cxnLst/>
            <a:rect l="l" t="t" r="r" b="b"/>
            <a:pathLst>
              <a:path w="254634" h="309245">
                <a:moveTo>
                  <a:pt x="129822" y="0"/>
                </a:moveTo>
                <a:lnTo>
                  <a:pt x="81867" y="10629"/>
                </a:lnTo>
                <a:lnTo>
                  <a:pt x="49515" y="31907"/>
                </a:lnTo>
                <a:lnTo>
                  <a:pt x="23418" y="63909"/>
                </a:lnTo>
                <a:lnTo>
                  <a:pt x="6044" y="105681"/>
                </a:lnTo>
                <a:lnTo>
                  <a:pt x="107" y="152400"/>
                </a:lnTo>
                <a:lnTo>
                  <a:pt x="0" y="157492"/>
                </a:lnTo>
                <a:lnTo>
                  <a:pt x="583" y="174343"/>
                </a:lnTo>
                <a:lnTo>
                  <a:pt x="10188" y="221627"/>
                </a:lnTo>
                <a:lnTo>
                  <a:pt x="29657" y="258943"/>
                </a:lnTo>
                <a:lnTo>
                  <a:pt x="57005" y="286435"/>
                </a:lnTo>
                <a:lnTo>
                  <a:pt x="101477" y="306354"/>
                </a:lnTo>
                <a:lnTo>
                  <a:pt x="125758" y="308864"/>
                </a:lnTo>
                <a:lnTo>
                  <a:pt x="137878" y="308160"/>
                </a:lnTo>
                <a:lnTo>
                  <a:pt x="184499" y="292284"/>
                </a:lnTo>
                <a:lnTo>
                  <a:pt x="208931" y="273062"/>
                </a:lnTo>
                <a:lnTo>
                  <a:pt x="127778" y="273062"/>
                </a:lnTo>
                <a:lnTo>
                  <a:pt x="114882" y="272127"/>
                </a:lnTo>
                <a:lnTo>
                  <a:pt x="72112" y="249982"/>
                </a:lnTo>
                <a:lnTo>
                  <a:pt x="50790" y="216001"/>
                </a:lnTo>
                <a:lnTo>
                  <a:pt x="40410" y="169363"/>
                </a:lnTo>
                <a:lnTo>
                  <a:pt x="39855" y="151371"/>
                </a:lnTo>
                <a:lnTo>
                  <a:pt x="40524" y="134214"/>
                </a:lnTo>
                <a:lnTo>
                  <a:pt x="51082" y="90004"/>
                </a:lnTo>
                <a:lnTo>
                  <a:pt x="72787" y="57695"/>
                </a:lnTo>
                <a:lnTo>
                  <a:pt x="115098" y="36679"/>
                </a:lnTo>
                <a:lnTo>
                  <a:pt x="127778" y="35801"/>
                </a:lnTo>
                <a:lnTo>
                  <a:pt x="212900" y="35801"/>
                </a:lnTo>
                <a:lnTo>
                  <a:pt x="207448" y="30319"/>
                </a:lnTo>
                <a:lnTo>
                  <a:pt x="165221" y="5591"/>
                </a:lnTo>
                <a:lnTo>
                  <a:pt x="141777" y="476"/>
                </a:lnTo>
                <a:lnTo>
                  <a:pt x="129822" y="0"/>
                </a:lnTo>
                <a:close/>
              </a:path>
              <a:path w="254634" h="309245">
                <a:moveTo>
                  <a:pt x="212900" y="35801"/>
                </a:moveTo>
                <a:lnTo>
                  <a:pt x="127778" y="35801"/>
                </a:lnTo>
                <a:lnTo>
                  <a:pt x="140326" y="36685"/>
                </a:lnTo>
                <a:lnTo>
                  <a:pt x="152033" y="39385"/>
                </a:lnTo>
                <a:lnTo>
                  <a:pt x="190558" y="68286"/>
                </a:lnTo>
                <a:lnTo>
                  <a:pt x="208530" y="106677"/>
                </a:lnTo>
                <a:lnTo>
                  <a:pt x="214722" y="157492"/>
                </a:lnTo>
                <a:lnTo>
                  <a:pt x="213985" y="174916"/>
                </a:lnTo>
                <a:lnTo>
                  <a:pt x="203470" y="219583"/>
                </a:lnTo>
                <a:lnTo>
                  <a:pt x="181829" y="251428"/>
                </a:lnTo>
                <a:lnTo>
                  <a:pt x="139841" y="272050"/>
                </a:lnTo>
                <a:lnTo>
                  <a:pt x="127778" y="273062"/>
                </a:lnTo>
                <a:lnTo>
                  <a:pt x="208931" y="273062"/>
                </a:lnTo>
                <a:lnTo>
                  <a:pt x="237832" y="232100"/>
                </a:lnTo>
                <a:lnTo>
                  <a:pt x="251764" y="187136"/>
                </a:lnTo>
                <a:lnTo>
                  <a:pt x="254600" y="152400"/>
                </a:lnTo>
                <a:lnTo>
                  <a:pt x="253917" y="134474"/>
                </a:lnTo>
                <a:lnTo>
                  <a:pt x="244389" y="87236"/>
                </a:lnTo>
                <a:lnTo>
                  <a:pt x="224747" y="49588"/>
                </a:lnTo>
                <a:lnTo>
                  <a:pt x="216563" y="39484"/>
                </a:lnTo>
                <a:lnTo>
                  <a:pt x="212900" y="3580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2" name="object 382"/>
          <p:cNvSpPr/>
          <p:nvPr/>
        </p:nvSpPr>
        <p:spPr>
          <a:xfrm>
            <a:off x="4695419" y="2361192"/>
            <a:ext cx="157903" cy="270510"/>
          </a:xfrm>
          <a:custGeom>
            <a:avLst/>
            <a:gdLst/>
            <a:ahLst/>
            <a:cxnLst/>
            <a:rect l="l" t="t" r="r" b="b"/>
            <a:pathLst>
              <a:path w="236854" h="405764">
                <a:moveTo>
                  <a:pt x="38849" y="106743"/>
                </a:moveTo>
                <a:lnTo>
                  <a:pt x="0" y="106743"/>
                </a:lnTo>
                <a:lnTo>
                  <a:pt x="950" y="113513"/>
                </a:lnTo>
                <a:lnTo>
                  <a:pt x="1641" y="121618"/>
                </a:lnTo>
                <a:lnTo>
                  <a:pt x="2940" y="167058"/>
                </a:lnTo>
                <a:lnTo>
                  <a:pt x="3073" y="405371"/>
                </a:lnTo>
                <a:lnTo>
                  <a:pt x="38849" y="405371"/>
                </a:lnTo>
                <a:lnTo>
                  <a:pt x="38849" y="395135"/>
                </a:lnTo>
                <a:lnTo>
                  <a:pt x="14516" y="371005"/>
                </a:lnTo>
                <a:lnTo>
                  <a:pt x="38849" y="337149"/>
                </a:lnTo>
                <a:lnTo>
                  <a:pt x="38849" y="106743"/>
                </a:lnTo>
                <a:close/>
              </a:path>
              <a:path w="236854" h="405764">
                <a:moveTo>
                  <a:pt x="236258" y="106743"/>
                </a:moveTo>
                <a:lnTo>
                  <a:pt x="197396" y="106743"/>
                </a:lnTo>
                <a:lnTo>
                  <a:pt x="197396" y="116560"/>
                </a:lnTo>
                <a:lnTo>
                  <a:pt x="221729" y="142316"/>
                </a:lnTo>
                <a:lnTo>
                  <a:pt x="197396" y="175955"/>
                </a:lnTo>
                <a:lnTo>
                  <a:pt x="197396" y="405371"/>
                </a:lnTo>
                <a:lnTo>
                  <a:pt x="236258" y="405371"/>
                </a:lnTo>
                <a:lnTo>
                  <a:pt x="235207" y="398550"/>
                </a:lnTo>
                <a:lnTo>
                  <a:pt x="234357" y="390410"/>
                </a:lnTo>
                <a:lnTo>
                  <a:pt x="233791" y="381003"/>
                </a:lnTo>
                <a:lnTo>
                  <a:pt x="233386" y="358520"/>
                </a:lnTo>
                <a:lnTo>
                  <a:pt x="233221" y="345679"/>
                </a:lnTo>
                <a:lnTo>
                  <a:pt x="233286" y="154134"/>
                </a:lnTo>
                <a:lnTo>
                  <a:pt x="233871" y="131157"/>
                </a:lnTo>
                <a:lnTo>
                  <a:pt x="234338" y="121608"/>
                </a:lnTo>
                <a:lnTo>
                  <a:pt x="235103" y="113405"/>
                </a:lnTo>
                <a:lnTo>
                  <a:pt x="236258" y="106743"/>
                </a:lnTo>
                <a:close/>
              </a:path>
              <a:path w="236854" h="405764">
                <a:moveTo>
                  <a:pt x="38849" y="337149"/>
                </a:moveTo>
                <a:lnTo>
                  <a:pt x="14516" y="371005"/>
                </a:lnTo>
                <a:lnTo>
                  <a:pt x="38849" y="395135"/>
                </a:lnTo>
                <a:lnTo>
                  <a:pt x="38849" y="337149"/>
                </a:lnTo>
                <a:close/>
              </a:path>
              <a:path w="236854" h="405764">
                <a:moveTo>
                  <a:pt x="197396" y="116560"/>
                </a:moveTo>
                <a:lnTo>
                  <a:pt x="38849" y="337149"/>
                </a:lnTo>
                <a:lnTo>
                  <a:pt x="38849" y="395135"/>
                </a:lnTo>
                <a:lnTo>
                  <a:pt x="197396" y="175955"/>
                </a:lnTo>
                <a:lnTo>
                  <a:pt x="197396" y="116560"/>
                </a:lnTo>
                <a:close/>
              </a:path>
              <a:path w="236854" h="405764">
                <a:moveTo>
                  <a:pt x="197396" y="116560"/>
                </a:moveTo>
                <a:lnTo>
                  <a:pt x="197396" y="175955"/>
                </a:lnTo>
                <a:lnTo>
                  <a:pt x="221729" y="142316"/>
                </a:lnTo>
                <a:lnTo>
                  <a:pt x="197396" y="116560"/>
                </a:lnTo>
                <a:close/>
              </a:path>
              <a:path w="236854" h="405764">
                <a:moveTo>
                  <a:pt x="74612" y="0"/>
                </a:moveTo>
                <a:lnTo>
                  <a:pt x="36766" y="0"/>
                </a:lnTo>
                <a:lnTo>
                  <a:pt x="37424" y="9610"/>
                </a:lnTo>
                <a:lnTo>
                  <a:pt x="59620" y="49601"/>
                </a:lnTo>
                <a:lnTo>
                  <a:pt x="94516" y="67165"/>
                </a:lnTo>
                <a:lnTo>
                  <a:pt x="115519" y="69532"/>
                </a:lnTo>
                <a:lnTo>
                  <a:pt x="126149" y="68940"/>
                </a:lnTo>
                <a:lnTo>
                  <a:pt x="163648" y="55389"/>
                </a:lnTo>
                <a:lnTo>
                  <a:pt x="179382" y="40906"/>
                </a:lnTo>
                <a:lnTo>
                  <a:pt x="115519" y="40906"/>
                </a:lnTo>
                <a:lnTo>
                  <a:pt x="107409" y="40184"/>
                </a:lnTo>
                <a:lnTo>
                  <a:pt x="77539" y="16225"/>
                </a:lnTo>
                <a:lnTo>
                  <a:pt x="75268" y="8439"/>
                </a:lnTo>
                <a:lnTo>
                  <a:pt x="74612" y="0"/>
                </a:lnTo>
                <a:close/>
              </a:path>
              <a:path w="236854" h="405764">
                <a:moveTo>
                  <a:pt x="194284" y="0"/>
                </a:moveTo>
                <a:lnTo>
                  <a:pt x="156425" y="0"/>
                </a:lnTo>
                <a:lnTo>
                  <a:pt x="155647" y="8584"/>
                </a:lnTo>
                <a:lnTo>
                  <a:pt x="153354" y="16354"/>
                </a:lnTo>
                <a:lnTo>
                  <a:pt x="123498" y="40190"/>
                </a:lnTo>
                <a:lnTo>
                  <a:pt x="115519" y="40906"/>
                </a:lnTo>
                <a:lnTo>
                  <a:pt x="179382" y="40906"/>
                </a:lnTo>
                <a:lnTo>
                  <a:pt x="183629" y="35585"/>
                </a:lnTo>
                <a:lnTo>
                  <a:pt x="188244" y="27405"/>
                </a:lnTo>
                <a:lnTo>
                  <a:pt x="191501" y="18678"/>
                </a:lnTo>
                <a:lnTo>
                  <a:pt x="193463" y="9610"/>
                </a:lnTo>
                <a:lnTo>
                  <a:pt x="19428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3" name="object 383"/>
          <p:cNvSpPr/>
          <p:nvPr/>
        </p:nvSpPr>
        <p:spPr>
          <a:xfrm>
            <a:off x="4987975" y="2428943"/>
            <a:ext cx="154940" cy="206163"/>
          </a:xfrm>
          <a:custGeom>
            <a:avLst/>
            <a:gdLst/>
            <a:ahLst/>
            <a:cxnLst/>
            <a:rect l="l" t="t" r="r" b="b"/>
            <a:pathLst>
              <a:path w="232409" h="309245">
                <a:moveTo>
                  <a:pt x="138061" y="0"/>
                </a:moveTo>
                <a:lnTo>
                  <a:pt x="98769" y="5464"/>
                </a:lnTo>
                <a:lnTo>
                  <a:pt x="62793" y="22312"/>
                </a:lnTo>
                <a:lnTo>
                  <a:pt x="32756" y="50222"/>
                </a:lnTo>
                <a:lnTo>
                  <a:pt x="11239" y="89293"/>
                </a:lnTo>
                <a:lnTo>
                  <a:pt x="648" y="139269"/>
                </a:lnTo>
                <a:lnTo>
                  <a:pt x="0" y="158508"/>
                </a:lnTo>
                <a:lnTo>
                  <a:pt x="1009" y="180727"/>
                </a:lnTo>
                <a:lnTo>
                  <a:pt x="9124" y="220570"/>
                </a:lnTo>
                <a:lnTo>
                  <a:pt x="35866" y="268136"/>
                </a:lnTo>
                <a:lnTo>
                  <a:pt x="78259" y="298516"/>
                </a:lnTo>
                <a:lnTo>
                  <a:pt x="133946" y="308864"/>
                </a:lnTo>
                <a:lnTo>
                  <a:pt x="141873" y="308563"/>
                </a:lnTo>
                <a:lnTo>
                  <a:pt x="185758" y="300191"/>
                </a:lnTo>
                <a:lnTo>
                  <a:pt x="225856" y="280322"/>
                </a:lnTo>
                <a:lnTo>
                  <a:pt x="232130" y="275107"/>
                </a:lnTo>
                <a:lnTo>
                  <a:pt x="223964" y="235229"/>
                </a:lnTo>
                <a:lnTo>
                  <a:pt x="214938" y="243349"/>
                </a:lnTo>
                <a:lnTo>
                  <a:pt x="205078" y="250585"/>
                </a:lnTo>
                <a:lnTo>
                  <a:pt x="159365" y="270354"/>
                </a:lnTo>
                <a:lnTo>
                  <a:pt x="136017" y="273062"/>
                </a:lnTo>
                <a:lnTo>
                  <a:pt x="122539" y="272130"/>
                </a:lnTo>
                <a:lnTo>
                  <a:pt x="86601" y="258445"/>
                </a:lnTo>
                <a:lnTo>
                  <a:pt x="59078" y="229473"/>
                </a:lnTo>
                <a:lnTo>
                  <a:pt x="42891" y="187491"/>
                </a:lnTo>
                <a:lnTo>
                  <a:pt x="39890" y="153403"/>
                </a:lnTo>
                <a:lnTo>
                  <a:pt x="40640" y="134521"/>
                </a:lnTo>
                <a:lnTo>
                  <a:pt x="52552" y="87769"/>
                </a:lnTo>
                <a:lnTo>
                  <a:pt x="76891" y="55426"/>
                </a:lnTo>
                <a:lnTo>
                  <a:pt x="111175" y="38063"/>
                </a:lnTo>
                <a:lnTo>
                  <a:pt x="138061" y="34759"/>
                </a:lnTo>
                <a:lnTo>
                  <a:pt x="147435" y="35149"/>
                </a:lnTo>
                <a:lnTo>
                  <a:pt x="187278" y="45389"/>
                </a:lnTo>
                <a:lnTo>
                  <a:pt x="216801" y="65455"/>
                </a:lnTo>
                <a:lnTo>
                  <a:pt x="229082" y="28651"/>
                </a:lnTo>
                <a:lnTo>
                  <a:pt x="195114" y="9736"/>
                </a:lnTo>
                <a:lnTo>
                  <a:pt x="149107" y="235"/>
                </a:lnTo>
                <a:lnTo>
                  <a:pt x="138061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4" name="object 384"/>
          <p:cNvSpPr/>
          <p:nvPr/>
        </p:nvSpPr>
        <p:spPr>
          <a:xfrm>
            <a:off x="5192412" y="2432354"/>
            <a:ext cx="157903" cy="199390"/>
          </a:xfrm>
          <a:custGeom>
            <a:avLst/>
            <a:gdLst/>
            <a:ahLst/>
            <a:cxnLst/>
            <a:rect l="l" t="t" r="r" b="b"/>
            <a:pathLst>
              <a:path w="236854" h="299085">
                <a:moveTo>
                  <a:pt x="38849" y="0"/>
                </a:moveTo>
                <a:lnTo>
                  <a:pt x="0" y="0"/>
                </a:lnTo>
                <a:lnTo>
                  <a:pt x="950" y="6769"/>
                </a:lnTo>
                <a:lnTo>
                  <a:pt x="1641" y="14874"/>
                </a:lnTo>
                <a:lnTo>
                  <a:pt x="2940" y="60315"/>
                </a:lnTo>
                <a:lnTo>
                  <a:pt x="3073" y="298627"/>
                </a:lnTo>
                <a:lnTo>
                  <a:pt x="38849" y="298627"/>
                </a:lnTo>
                <a:lnTo>
                  <a:pt x="38849" y="288391"/>
                </a:lnTo>
                <a:lnTo>
                  <a:pt x="14516" y="264261"/>
                </a:lnTo>
                <a:lnTo>
                  <a:pt x="38849" y="230406"/>
                </a:lnTo>
                <a:lnTo>
                  <a:pt x="38849" y="0"/>
                </a:lnTo>
                <a:close/>
              </a:path>
              <a:path w="236854" h="299085">
                <a:moveTo>
                  <a:pt x="236258" y="0"/>
                </a:moveTo>
                <a:lnTo>
                  <a:pt x="197396" y="0"/>
                </a:lnTo>
                <a:lnTo>
                  <a:pt x="197396" y="9817"/>
                </a:lnTo>
                <a:lnTo>
                  <a:pt x="221729" y="35572"/>
                </a:lnTo>
                <a:lnTo>
                  <a:pt x="197396" y="69211"/>
                </a:lnTo>
                <a:lnTo>
                  <a:pt x="197396" y="298627"/>
                </a:lnTo>
                <a:lnTo>
                  <a:pt x="236258" y="298627"/>
                </a:lnTo>
                <a:lnTo>
                  <a:pt x="235207" y="291807"/>
                </a:lnTo>
                <a:lnTo>
                  <a:pt x="234357" y="283667"/>
                </a:lnTo>
                <a:lnTo>
                  <a:pt x="233791" y="274260"/>
                </a:lnTo>
                <a:lnTo>
                  <a:pt x="233386" y="251776"/>
                </a:lnTo>
                <a:lnTo>
                  <a:pt x="233221" y="238936"/>
                </a:lnTo>
                <a:lnTo>
                  <a:pt x="233286" y="47390"/>
                </a:lnTo>
                <a:lnTo>
                  <a:pt x="233871" y="24413"/>
                </a:lnTo>
                <a:lnTo>
                  <a:pt x="234338" y="14865"/>
                </a:lnTo>
                <a:lnTo>
                  <a:pt x="235103" y="6662"/>
                </a:lnTo>
                <a:lnTo>
                  <a:pt x="236258" y="0"/>
                </a:lnTo>
                <a:close/>
              </a:path>
              <a:path w="236854" h="299085">
                <a:moveTo>
                  <a:pt x="38849" y="230406"/>
                </a:moveTo>
                <a:lnTo>
                  <a:pt x="14516" y="264261"/>
                </a:lnTo>
                <a:lnTo>
                  <a:pt x="38849" y="288391"/>
                </a:lnTo>
                <a:lnTo>
                  <a:pt x="38849" y="230406"/>
                </a:lnTo>
                <a:close/>
              </a:path>
              <a:path w="236854" h="299085">
                <a:moveTo>
                  <a:pt x="197396" y="9817"/>
                </a:moveTo>
                <a:lnTo>
                  <a:pt x="38849" y="230406"/>
                </a:lnTo>
                <a:lnTo>
                  <a:pt x="38849" y="288391"/>
                </a:lnTo>
                <a:lnTo>
                  <a:pt x="197396" y="69211"/>
                </a:lnTo>
                <a:lnTo>
                  <a:pt x="197396" y="9817"/>
                </a:lnTo>
                <a:close/>
              </a:path>
              <a:path w="236854" h="299085">
                <a:moveTo>
                  <a:pt x="197396" y="9817"/>
                </a:moveTo>
                <a:lnTo>
                  <a:pt x="197396" y="69211"/>
                </a:lnTo>
                <a:lnTo>
                  <a:pt x="221729" y="35572"/>
                </a:lnTo>
                <a:lnTo>
                  <a:pt x="197396" y="9817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5" name="object 385"/>
          <p:cNvSpPr/>
          <p:nvPr/>
        </p:nvSpPr>
        <p:spPr>
          <a:xfrm>
            <a:off x="5398609" y="2428943"/>
            <a:ext cx="154940" cy="206163"/>
          </a:xfrm>
          <a:custGeom>
            <a:avLst/>
            <a:gdLst/>
            <a:ahLst/>
            <a:cxnLst/>
            <a:rect l="l" t="t" r="r" b="b"/>
            <a:pathLst>
              <a:path w="232409" h="309245">
                <a:moveTo>
                  <a:pt x="138061" y="0"/>
                </a:moveTo>
                <a:lnTo>
                  <a:pt x="98769" y="5464"/>
                </a:lnTo>
                <a:lnTo>
                  <a:pt x="62793" y="22312"/>
                </a:lnTo>
                <a:lnTo>
                  <a:pt x="32756" y="50222"/>
                </a:lnTo>
                <a:lnTo>
                  <a:pt x="11239" y="89293"/>
                </a:lnTo>
                <a:lnTo>
                  <a:pt x="648" y="139269"/>
                </a:lnTo>
                <a:lnTo>
                  <a:pt x="0" y="158508"/>
                </a:lnTo>
                <a:lnTo>
                  <a:pt x="1009" y="180727"/>
                </a:lnTo>
                <a:lnTo>
                  <a:pt x="9124" y="220570"/>
                </a:lnTo>
                <a:lnTo>
                  <a:pt x="35866" y="268136"/>
                </a:lnTo>
                <a:lnTo>
                  <a:pt x="78259" y="298516"/>
                </a:lnTo>
                <a:lnTo>
                  <a:pt x="133946" y="308864"/>
                </a:lnTo>
                <a:lnTo>
                  <a:pt x="141873" y="308563"/>
                </a:lnTo>
                <a:lnTo>
                  <a:pt x="185758" y="300191"/>
                </a:lnTo>
                <a:lnTo>
                  <a:pt x="225856" y="280322"/>
                </a:lnTo>
                <a:lnTo>
                  <a:pt x="232130" y="275107"/>
                </a:lnTo>
                <a:lnTo>
                  <a:pt x="223964" y="235229"/>
                </a:lnTo>
                <a:lnTo>
                  <a:pt x="214938" y="243349"/>
                </a:lnTo>
                <a:lnTo>
                  <a:pt x="205078" y="250585"/>
                </a:lnTo>
                <a:lnTo>
                  <a:pt x="159365" y="270354"/>
                </a:lnTo>
                <a:lnTo>
                  <a:pt x="136017" y="273062"/>
                </a:lnTo>
                <a:lnTo>
                  <a:pt x="122539" y="272130"/>
                </a:lnTo>
                <a:lnTo>
                  <a:pt x="86601" y="258445"/>
                </a:lnTo>
                <a:lnTo>
                  <a:pt x="59078" y="229473"/>
                </a:lnTo>
                <a:lnTo>
                  <a:pt x="42891" y="187491"/>
                </a:lnTo>
                <a:lnTo>
                  <a:pt x="39890" y="153403"/>
                </a:lnTo>
                <a:lnTo>
                  <a:pt x="40640" y="134521"/>
                </a:lnTo>
                <a:lnTo>
                  <a:pt x="52552" y="87769"/>
                </a:lnTo>
                <a:lnTo>
                  <a:pt x="76891" y="55426"/>
                </a:lnTo>
                <a:lnTo>
                  <a:pt x="111175" y="38063"/>
                </a:lnTo>
                <a:lnTo>
                  <a:pt x="138061" y="34759"/>
                </a:lnTo>
                <a:lnTo>
                  <a:pt x="147435" y="35149"/>
                </a:lnTo>
                <a:lnTo>
                  <a:pt x="187278" y="45389"/>
                </a:lnTo>
                <a:lnTo>
                  <a:pt x="216801" y="65455"/>
                </a:lnTo>
                <a:lnTo>
                  <a:pt x="229082" y="28651"/>
                </a:lnTo>
                <a:lnTo>
                  <a:pt x="195114" y="9736"/>
                </a:lnTo>
                <a:lnTo>
                  <a:pt x="149107" y="235"/>
                </a:lnTo>
                <a:lnTo>
                  <a:pt x="138061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6" name="object 386"/>
          <p:cNvSpPr/>
          <p:nvPr/>
        </p:nvSpPr>
        <p:spPr>
          <a:xfrm>
            <a:off x="5587365" y="2432354"/>
            <a:ext cx="157903" cy="199390"/>
          </a:xfrm>
          <a:custGeom>
            <a:avLst/>
            <a:gdLst/>
            <a:ahLst/>
            <a:cxnLst/>
            <a:rect l="l" t="t" r="r" b="b"/>
            <a:pathLst>
              <a:path w="236854" h="299085">
                <a:moveTo>
                  <a:pt x="236245" y="0"/>
                </a:moveTo>
                <a:lnTo>
                  <a:pt x="0" y="0"/>
                </a:lnTo>
                <a:lnTo>
                  <a:pt x="0" y="37846"/>
                </a:lnTo>
                <a:lnTo>
                  <a:pt x="8178" y="36055"/>
                </a:lnTo>
                <a:lnTo>
                  <a:pt x="16116" y="34505"/>
                </a:lnTo>
                <a:lnTo>
                  <a:pt x="24333" y="34442"/>
                </a:lnTo>
                <a:lnTo>
                  <a:pt x="30431" y="34108"/>
                </a:lnTo>
                <a:lnTo>
                  <a:pt x="36706" y="33843"/>
                </a:lnTo>
                <a:lnTo>
                  <a:pt x="43242" y="33701"/>
                </a:lnTo>
                <a:lnTo>
                  <a:pt x="50126" y="33731"/>
                </a:lnTo>
                <a:lnTo>
                  <a:pt x="98171" y="33731"/>
                </a:lnTo>
                <a:lnTo>
                  <a:pt x="98171" y="209651"/>
                </a:lnTo>
                <a:lnTo>
                  <a:pt x="98066" y="224335"/>
                </a:lnTo>
                <a:lnTo>
                  <a:pt x="97832" y="238139"/>
                </a:lnTo>
                <a:lnTo>
                  <a:pt x="97586" y="251069"/>
                </a:lnTo>
                <a:lnTo>
                  <a:pt x="97447" y="263131"/>
                </a:lnTo>
                <a:lnTo>
                  <a:pt x="96951" y="274051"/>
                </a:lnTo>
                <a:lnTo>
                  <a:pt x="96199" y="283608"/>
                </a:lnTo>
                <a:lnTo>
                  <a:pt x="95232" y="291800"/>
                </a:lnTo>
                <a:lnTo>
                  <a:pt x="94094" y="298627"/>
                </a:lnTo>
                <a:lnTo>
                  <a:pt x="141135" y="298627"/>
                </a:lnTo>
                <a:lnTo>
                  <a:pt x="137431" y="251024"/>
                </a:lnTo>
                <a:lnTo>
                  <a:pt x="137045" y="33731"/>
                </a:lnTo>
                <a:lnTo>
                  <a:pt x="192946" y="33717"/>
                </a:lnTo>
                <a:lnTo>
                  <a:pt x="199520" y="33753"/>
                </a:lnTo>
                <a:lnTo>
                  <a:pt x="205860" y="33956"/>
                </a:lnTo>
                <a:lnTo>
                  <a:pt x="211988" y="34442"/>
                </a:lnTo>
                <a:lnTo>
                  <a:pt x="219964" y="34925"/>
                </a:lnTo>
                <a:lnTo>
                  <a:pt x="227939" y="35775"/>
                </a:lnTo>
                <a:lnTo>
                  <a:pt x="236245" y="37846"/>
                </a:lnTo>
                <a:lnTo>
                  <a:pt x="23624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7" name="object 387"/>
          <p:cNvSpPr/>
          <p:nvPr/>
        </p:nvSpPr>
        <p:spPr>
          <a:xfrm>
            <a:off x="5787035" y="2432481"/>
            <a:ext cx="119803" cy="198967"/>
          </a:xfrm>
          <a:custGeom>
            <a:avLst/>
            <a:gdLst/>
            <a:ahLst/>
            <a:cxnLst/>
            <a:rect l="l" t="t" r="r" b="b"/>
            <a:pathLst>
              <a:path w="179704" h="298450">
                <a:moveTo>
                  <a:pt x="179603" y="261620"/>
                </a:moveTo>
                <a:lnTo>
                  <a:pt x="175171" y="261620"/>
                </a:lnTo>
                <a:lnTo>
                  <a:pt x="175171" y="262890"/>
                </a:lnTo>
                <a:lnTo>
                  <a:pt x="161429" y="262890"/>
                </a:lnTo>
                <a:lnTo>
                  <a:pt x="161429" y="264160"/>
                </a:lnTo>
                <a:lnTo>
                  <a:pt x="41529" y="264160"/>
                </a:lnTo>
                <a:lnTo>
                  <a:pt x="41529" y="262890"/>
                </a:lnTo>
                <a:lnTo>
                  <a:pt x="41529" y="261620"/>
                </a:lnTo>
                <a:lnTo>
                  <a:pt x="41529" y="251460"/>
                </a:lnTo>
                <a:lnTo>
                  <a:pt x="41529" y="224790"/>
                </a:lnTo>
                <a:lnTo>
                  <a:pt x="41529" y="209550"/>
                </a:lnTo>
                <a:lnTo>
                  <a:pt x="41529" y="158750"/>
                </a:lnTo>
                <a:lnTo>
                  <a:pt x="158115" y="158750"/>
                </a:lnTo>
                <a:lnTo>
                  <a:pt x="158115" y="125730"/>
                </a:lnTo>
                <a:lnTo>
                  <a:pt x="41529" y="125730"/>
                </a:lnTo>
                <a:lnTo>
                  <a:pt x="41529" y="88900"/>
                </a:lnTo>
                <a:lnTo>
                  <a:pt x="41529" y="59690"/>
                </a:lnTo>
                <a:lnTo>
                  <a:pt x="41529" y="46990"/>
                </a:lnTo>
                <a:lnTo>
                  <a:pt x="41529" y="35560"/>
                </a:lnTo>
                <a:lnTo>
                  <a:pt x="41529" y="33020"/>
                </a:lnTo>
                <a:lnTo>
                  <a:pt x="173469" y="33020"/>
                </a:lnTo>
                <a:lnTo>
                  <a:pt x="173469" y="24130"/>
                </a:lnTo>
                <a:lnTo>
                  <a:pt x="173469" y="15240"/>
                </a:lnTo>
                <a:lnTo>
                  <a:pt x="173469" y="6350"/>
                </a:lnTo>
                <a:lnTo>
                  <a:pt x="173469" y="0"/>
                </a:lnTo>
                <a:lnTo>
                  <a:pt x="76" y="0"/>
                </a:lnTo>
                <a:lnTo>
                  <a:pt x="76" y="6350"/>
                </a:lnTo>
                <a:lnTo>
                  <a:pt x="914" y="6350"/>
                </a:lnTo>
                <a:lnTo>
                  <a:pt x="914" y="15240"/>
                </a:lnTo>
                <a:lnTo>
                  <a:pt x="1524" y="15240"/>
                </a:lnTo>
                <a:lnTo>
                  <a:pt x="1524" y="24130"/>
                </a:lnTo>
                <a:lnTo>
                  <a:pt x="1968" y="24130"/>
                </a:lnTo>
                <a:lnTo>
                  <a:pt x="1968" y="33020"/>
                </a:lnTo>
                <a:lnTo>
                  <a:pt x="2209" y="33020"/>
                </a:lnTo>
                <a:lnTo>
                  <a:pt x="2209" y="35560"/>
                </a:lnTo>
                <a:lnTo>
                  <a:pt x="2336" y="35560"/>
                </a:lnTo>
                <a:lnTo>
                  <a:pt x="2336" y="46990"/>
                </a:lnTo>
                <a:lnTo>
                  <a:pt x="2476" y="46990"/>
                </a:lnTo>
                <a:lnTo>
                  <a:pt x="2476" y="59690"/>
                </a:lnTo>
                <a:lnTo>
                  <a:pt x="2603" y="59690"/>
                </a:lnTo>
                <a:lnTo>
                  <a:pt x="2603" y="88900"/>
                </a:lnTo>
                <a:lnTo>
                  <a:pt x="2679" y="125730"/>
                </a:lnTo>
                <a:lnTo>
                  <a:pt x="2679" y="158750"/>
                </a:lnTo>
                <a:lnTo>
                  <a:pt x="2679" y="209550"/>
                </a:lnTo>
                <a:lnTo>
                  <a:pt x="2628" y="224790"/>
                </a:lnTo>
                <a:lnTo>
                  <a:pt x="2425" y="224790"/>
                </a:lnTo>
                <a:lnTo>
                  <a:pt x="2425" y="251460"/>
                </a:lnTo>
                <a:lnTo>
                  <a:pt x="2273" y="251460"/>
                </a:lnTo>
                <a:lnTo>
                  <a:pt x="2273" y="261620"/>
                </a:lnTo>
                <a:lnTo>
                  <a:pt x="2260" y="262890"/>
                </a:lnTo>
                <a:lnTo>
                  <a:pt x="2235" y="264160"/>
                </a:lnTo>
                <a:lnTo>
                  <a:pt x="2044" y="264160"/>
                </a:lnTo>
                <a:lnTo>
                  <a:pt x="2044" y="274320"/>
                </a:lnTo>
                <a:lnTo>
                  <a:pt x="1562" y="274320"/>
                </a:lnTo>
                <a:lnTo>
                  <a:pt x="1562" y="283210"/>
                </a:lnTo>
                <a:lnTo>
                  <a:pt x="850" y="283210"/>
                </a:lnTo>
                <a:lnTo>
                  <a:pt x="850" y="292100"/>
                </a:lnTo>
                <a:lnTo>
                  <a:pt x="0" y="292100"/>
                </a:lnTo>
                <a:lnTo>
                  <a:pt x="0" y="298450"/>
                </a:lnTo>
                <a:lnTo>
                  <a:pt x="179603" y="298450"/>
                </a:lnTo>
                <a:lnTo>
                  <a:pt x="179603" y="292100"/>
                </a:lnTo>
                <a:lnTo>
                  <a:pt x="179603" y="283210"/>
                </a:lnTo>
                <a:lnTo>
                  <a:pt x="179603" y="274320"/>
                </a:lnTo>
                <a:lnTo>
                  <a:pt x="179603" y="264160"/>
                </a:lnTo>
                <a:lnTo>
                  <a:pt x="179603" y="262890"/>
                </a:lnTo>
                <a:lnTo>
                  <a:pt x="179603" y="2616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8" name="object 388"/>
          <p:cNvSpPr/>
          <p:nvPr/>
        </p:nvSpPr>
        <p:spPr>
          <a:xfrm>
            <a:off x="5954742" y="2432109"/>
            <a:ext cx="201930" cy="199390"/>
          </a:xfrm>
          <a:custGeom>
            <a:avLst/>
            <a:gdLst/>
            <a:ahLst/>
            <a:cxnLst/>
            <a:rect l="l" t="t" r="r" b="b"/>
            <a:pathLst>
              <a:path w="302895" h="299085">
                <a:moveTo>
                  <a:pt x="30695" y="368"/>
                </a:moveTo>
                <a:lnTo>
                  <a:pt x="11252" y="368"/>
                </a:lnTo>
                <a:lnTo>
                  <a:pt x="10820" y="4660"/>
                </a:lnTo>
                <a:lnTo>
                  <a:pt x="10934" y="14478"/>
                </a:lnTo>
                <a:lnTo>
                  <a:pt x="10020" y="52324"/>
                </a:lnTo>
                <a:lnTo>
                  <a:pt x="9638" y="64490"/>
                </a:lnTo>
                <a:lnTo>
                  <a:pt x="9188" y="77316"/>
                </a:lnTo>
                <a:lnTo>
                  <a:pt x="8766" y="90834"/>
                </a:lnTo>
                <a:lnTo>
                  <a:pt x="8470" y="105079"/>
                </a:lnTo>
                <a:lnTo>
                  <a:pt x="7494" y="134445"/>
                </a:lnTo>
                <a:lnTo>
                  <a:pt x="7029" y="149385"/>
                </a:lnTo>
                <a:lnTo>
                  <a:pt x="6642" y="164515"/>
                </a:lnTo>
                <a:lnTo>
                  <a:pt x="6123" y="179491"/>
                </a:lnTo>
                <a:lnTo>
                  <a:pt x="5007" y="208296"/>
                </a:lnTo>
                <a:lnTo>
                  <a:pt x="4597" y="222300"/>
                </a:lnTo>
                <a:lnTo>
                  <a:pt x="2336" y="270065"/>
                </a:lnTo>
                <a:lnTo>
                  <a:pt x="0" y="298996"/>
                </a:lnTo>
                <a:lnTo>
                  <a:pt x="39878" y="298996"/>
                </a:lnTo>
                <a:lnTo>
                  <a:pt x="42931" y="36833"/>
                </a:lnTo>
                <a:lnTo>
                  <a:pt x="30695" y="368"/>
                </a:lnTo>
                <a:close/>
              </a:path>
              <a:path w="302895" h="299085">
                <a:moveTo>
                  <a:pt x="66471" y="368"/>
                </a:moveTo>
                <a:lnTo>
                  <a:pt x="49085" y="368"/>
                </a:lnTo>
                <a:lnTo>
                  <a:pt x="42951" y="35128"/>
                </a:lnTo>
                <a:lnTo>
                  <a:pt x="42931" y="36833"/>
                </a:lnTo>
                <a:lnTo>
                  <a:pt x="130898" y="298996"/>
                </a:lnTo>
                <a:lnTo>
                  <a:pt x="170789" y="298996"/>
                </a:lnTo>
                <a:lnTo>
                  <a:pt x="184778" y="257060"/>
                </a:lnTo>
                <a:lnTo>
                  <a:pt x="150355" y="257060"/>
                </a:lnTo>
                <a:lnTo>
                  <a:pt x="66471" y="368"/>
                </a:lnTo>
                <a:close/>
              </a:path>
              <a:path w="302895" h="299085">
                <a:moveTo>
                  <a:pt x="289405" y="368"/>
                </a:moveTo>
                <a:lnTo>
                  <a:pt x="270408" y="368"/>
                </a:lnTo>
                <a:lnTo>
                  <a:pt x="258812" y="35128"/>
                </a:lnTo>
                <a:lnTo>
                  <a:pt x="258794" y="36833"/>
                </a:lnTo>
                <a:lnTo>
                  <a:pt x="262826" y="298996"/>
                </a:lnTo>
                <a:lnTo>
                  <a:pt x="302717" y="298996"/>
                </a:lnTo>
                <a:lnTo>
                  <a:pt x="302069" y="293952"/>
                </a:lnTo>
                <a:lnTo>
                  <a:pt x="301386" y="287431"/>
                </a:lnTo>
                <a:lnTo>
                  <a:pt x="300727" y="279459"/>
                </a:lnTo>
                <a:lnTo>
                  <a:pt x="300151" y="270065"/>
                </a:lnTo>
                <a:lnTo>
                  <a:pt x="299462" y="259407"/>
                </a:lnTo>
                <a:lnTo>
                  <a:pt x="298757" y="247845"/>
                </a:lnTo>
                <a:lnTo>
                  <a:pt x="298087" y="235452"/>
                </a:lnTo>
                <a:lnTo>
                  <a:pt x="297497" y="222300"/>
                </a:lnTo>
                <a:lnTo>
                  <a:pt x="296129" y="194122"/>
                </a:lnTo>
                <a:lnTo>
                  <a:pt x="295486" y="179477"/>
                </a:lnTo>
                <a:lnTo>
                  <a:pt x="294932" y="164515"/>
                </a:lnTo>
                <a:lnTo>
                  <a:pt x="293666" y="134416"/>
                </a:lnTo>
                <a:lnTo>
                  <a:pt x="293108" y="119635"/>
                </a:lnTo>
                <a:lnTo>
                  <a:pt x="292696" y="105079"/>
                </a:lnTo>
                <a:lnTo>
                  <a:pt x="291706" y="77244"/>
                </a:lnTo>
                <a:lnTo>
                  <a:pt x="291282" y="64374"/>
                </a:lnTo>
                <a:lnTo>
                  <a:pt x="290944" y="52324"/>
                </a:lnTo>
                <a:lnTo>
                  <a:pt x="289978" y="21959"/>
                </a:lnTo>
                <a:lnTo>
                  <a:pt x="289814" y="14478"/>
                </a:lnTo>
                <a:lnTo>
                  <a:pt x="289405" y="368"/>
                </a:lnTo>
                <a:close/>
              </a:path>
              <a:path w="302895" h="299085">
                <a:moveTo>
                  <a:pt x="251574" y="368"/>
                </a:moveTo>
                <a:lnTo>
                  <a:pt x="235229" y="368"/>
                </a:lnTo>
                <a:lnTo>
                  <a:pt x="150355" y="257060"/>
                </a:lnTo>
                <a:lnTo>
                  <a:pt x="184778" y="257060"/>
                </a:lnTo>
                <a:lnTo>
                  <a:pt x="258770" y="35255"/>
                </a:lnTo>
                <a:lnTo>
                  <a:pt x="258737" y="33083"/>
                </a:lnTo>
                <a:lnTo>
                  <a:pt x="251574" y="368"/>
                </a:lnTo>
                <a:close/>
              </a:path>
              <a:path w="302895" h="299085">
                <a:moveTo>
                  <a:pt x="49085" y="368"/>
                </a:moveTo>
                <a:lnTo>
                  <a:pt x="30695" y="368"/>
                </a:lnTo>
                <a:lnTo>
                  <a:pt x="42931" y="36833"/>
                </a:lnTo>
                <a:lnTo>
                  <a:pt x="42951" y="35128"/>
                </a:lnTo>
                <a:lnTo>
                  <a:pt x="49085" y="368"/>
                </a:lnTo>
                <a:close/>
              </a:path>
              <a:path w="302895" h="299085">
                <a:moveTo>
                  <a:pt x="270408" y="368"/>
                </a:moveTo>
                <a:lnTo>
                  <a:pt x="251574" y="368"/>
                </a:lnTo>
                <a:lnTo>
                  <a:pt x="258737" y="33083"/>
                </a:lnTo>
                <a:lnTo>
                  <a:pt x="258770" y="35255"/>
                </a:lnTo>
                <a:lnTo>
                  <a:pt x="270408" y="368"/>
                </a:lnTo>
                <a:close/>
              </a:path>
              <a:path w="302895" h="299085">
                <a:moveTo>
                  <a:pt x="289394" y="0"/>
                </a:moveTo>
                <a:lnTo>
                  <a:pt x="289405" y="368"/>
                </a:lnTo>
                <a:lnTo>
                  <a:pt x="28939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9" name="object 389"/>
          <p:cNvSpPr/>
          <p:nvPr/>
        </p:nvSpPr>
        <p:spPr>
          <a:xfrm>
            <a:off x="6220265" y="2432354"/>
            <a:ext cx="178223" cy="200660"/>
          </a:xfrm>
          <a:custGeom>
            <a:avLst/>
            <a:gdLst/>
            <a:ahLst/>
            <a:cxnLst/>
            <a:rect l="l" t="t" r="r" b="b"/>
            <a:pathLst>
              <a:path w="267334" h="300989">
                <a:moveTo>
                  <a:pt x="41922" y="0"/>
                </a:moveTo>
                <a:lnTo>
                  <a:pt x="0" y="0"/>
                </a:lnTo>
                <a:lnTo>
                  <a:pt x="950" y="6769"/>
                </a:lnTo>
                <a:lnTo>
                  <a:pt x="1641" y="14874"/>
                </a:lnTo>
                <a:lnTo>
                  <a:pt x="2940" y="60315"/>
                </a:lnTo>
                <a:lnTo>
                  <a:pt x="3003" y="218734"/>
                </a:lnTo>
                <a:lnTo>
                  <a:pt x="2680" y="249087"/>
                </a:lnTo>
                <a:lnTo>
                  <a:pt x="2554" y="264289"/>
                </a:lnTo>
                <a:lnTo>
                  <a:pt x="2266" y="273218"/>
                </a:lnTo>
                <a:lnTo>
                  <a:pt x="1660" y="283100"/>
                </a:lnTo>
                <a:lnTo>
                  <a:pt x="868" y="291674"/>
                </a:lnTo>
                <a:lnTo>
                  <a:pt x="0" y="298627"/>
                </a:lnTo>
                <a:lnTo>
                  <a:pt x="3898" y="298627"/>
                </a:lnTo>
                <a:lnTo>
                  <a:pt x="12065" y="299148"/>
                </a:lnTo>
                <a:lnTo>
                  <a:pt x="43256" y="300151"/>
                </a:lnTo>
                <a:lnTo>
                  <a:pt x="83045" y="300672"/>
                </a:lnTo>
                <a:lnTo>
                  <a:pt x="101739" y="299842"/>
                </a:lnTo>
                <a:lnTo>
                  <a:pt x="147358" y="287985"/>
                </a:lnTo>
                <a:lnTo>
                  <a:pt x="173960" y="267944"/>
                </a:lnTo>
                <a:lnTo>
                  <a:pt x="83858" y="267944"/>
                </a:lnTo>
                <a:lnTo>
                  <a:pt x="75706" y="267888"/>
                </a:lnTo>
                <a:lnTo>
                  <a:pt x="57162" y="267550"/>
                </a:lnTo>
                <a:lnTo>
                  <a:pt x="41922" y="266941"/>
                </a:lnTo>
                <a:lnTo>
                  <a:pt x="41922" y="155435"/>
                </a:lnTo>
                <a:lnTo>
                  <a:pt x="177278" y="155435"/>
                </a:lnTo>
                <a:lnTo>
                  <a:pt x="169367" y="147066"/>
                </a:lnTo>
                <a:lnTo>
                  <a:pt x="153759" y="136846"/>
                </a:lnTo>
                <a:lnTo>
                  <a:pt x="133948" y="129530"/>
                </a:lnTo>
                <a:lnTo>
                  <a:pt x="109957" y="125152"/>
                </a:lnTo>
                <a:lnTo>
                  <a:pt x="81813" y="123748"/>
                </a:lnTo>
                <a:lnTo>
                  <a:pt x="41922" y="123748"/>
                </a:lnTo>
                <a:lnTo>
                  <a:pt x="41922" y="0"/>
                </a:lnTo>
                <a:close/>
              </a:path>
              <a:path w="267334" h="300989">
                <a:moveTo>
                  <a:pt x="177278" y="155435"/>
                </a:moveTo>
                <a:lnTo>
                  <a:pt x="81813" y="155435"/>
                </a:lnTo>
                <a:lnTo>
                  <a:pt x="98647" y="156210"/>
                </a:lnTo>
                <a:lnTo>
                  <a:pt x="113409" y="158543"/>
                </a:lnTo>
                <a:lnTo>
                  <a:pt x="151449" y="184311"/>
                </a:lnTo>
                <a:lnTo>
                  <a:pt x="156464" y="208610"/>
                </a:lnTo>
                <a:lnTo>
                  <a:pt x="155832" y="218734"/>
                </a:lnTo>
                <a:lnTo>
                  <a:pt x="134773" y="254269"/>
                </a:lnTo>
                <a:lnTo>
                  <a:pt x="93333" y="267425"/>
                </a:lnTo>
                <a:lnTo>
                  <a:pt x="83858" y="267944"/>
                </a:lnTo>
                <a:lnTo>
                  <a:pt x="173960" y="267944"/>
                </a:lnTo>
                <a:lnTo>
                  <a:pt x="193306" y="232416"/>
                </a:lnTo>
                <a:lnTo>
                  <a:pt x="196367" y="208610"/>
                </a:lnTo>
                <a:lnTo>
                  <a:pt x="194672" y="190387"/>
                </a:lnTo>
                <a:lnTo>
                  <a:pt x="189596" y="174004"/>
                </a:lnTo>
                <a:lnTo>
                  <a:pt x="181156" y="159538"/>
                </a:lnTo>
                <a:lnTo>
                  <a:pt x="177278" y="155435"/>
                </a:lnTo>
                <a:close/>
              </a:path>
              <a:path w="267334" h="300989">
                <a:moveTo>
                  <a:pt x="263855" y="0"/>
                </a:moveTo>
                <a:lnTo>
                  <a:pt x="222961" y="0"/>
                </a:lnTo>
                <a:lnTo>
                  <a:pt x="223938" y="6769"/>
                </a:lnTo>
                <a:lnTo>
                  <a:pt x="224672" y="14874"/>
                </a:lnTo>
                <a:lnTo>
                  <a:pt x="225211" y="24413"/>
                </a:lnTo>
                <a:lnTo>
                  <a:pt x="225602" y="35483"/>
                </a:lnTo>
                <a:lnTo>
                  <a:pt x="225741" y="47474"/>
                </a:lnTo>
                <a:lnTo>
                  <a:pt x="225856" y="74113"/>
                </a:lnTo>
                <a:lnTo>
                  <a:pt x="226009" y="88976"/>
                </a:lnTo>
                <a:lnTo>
                  <a:pt x="226009" y="298627"/>
                </a:lnTo>
                <a:lnTo>
                  <a:pt x="266928" y="298627"/>
                </a:lnTo>
                <a:lnTo>
                  <a:pt x="265866" y="291799"/>
                </a:lnTo>
                <a:lnTo>
                  <a:pt x="264998" y="283603"/>
                </a:lnTo>
                <a:lnTo>
                  <a:pt x="264424" y="274046"/>
                </a:lnTo>
                <a:lnTo>
                  <a:pt x="264042" y="251024"/>
                </a:lnTo>
                <a:lnTo>
                  <a:pt x="263866" y="238001"/>
                </a:lnTo>
                <a:lnTo>
                  <a:pt x="26385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0" name="object 390"/>
          <p:cNvSpPr/>
          <p:nvPr/>
        </p:nvSpPr>
        <p:spPr>
          <a:xfrm>
            <a:off x="6541778" y="2430987"/>
            <a:ext cx="130810" cy="200660"/>
          </a:xfrm>
          <a:custGeom>
            <a:avLst/>
            <a:gdLst/>
            <a:ahLst/>
            <a:cxnLst/>
            <a:rect l="l" t="t" r="r" b="b"/>
            <a:pathLst>
              <a:path w="196215" h="300989">
                <a:moveTo>
                  <a:pt x="0" y="1682"/>
                </a:moveTo>
                <a:lnTo>
                  <a:pt x="2997" y="41217"/>
                </a:lnTo>
                <a:lnTo>
                  <a:pt x="3325" y="226386"/>
                </a:lnTo>
                <a:lnTo>
                  <a:pt x="3012" y="253120"/>
                </a:lnTo>
                <a:lnTo>
                  <a:pt x="2980" y="265296"/>
                </a:lnTo>
                <a:lnTo>
                  <a:pt x="2607" y="276230"/>
                </a:lnTo>
                <a:lnTo>
                  <a:pt x="1978" y="285783"/>
                </a:lnTo>
                <a:lnTo>
                  <a:pt x="1187" y="293937"/>
                </a:lnTo>
                <a:lnTo>
                  <a:pt x="330" y="300678"/>
                </a:lnTo>
                <a:lnTo>
                  <a:pt x="45326" y="300678"/>
                </a:lnTo>
                <a:lnTo>
                  <a:pt x="42495" y="253120"/>
                </a:lnTo>
                <a:lnTo>
                  <a:pt x="42252" y="185108"/>
                </a:lnTo>
                <a:lnTo>
                  <a:pt x="112951" y="185108"/>
                </a:lnTo>
                <a:lnTo>
                  <a:pt x="132259" y="180635"/>
                </a:lnTo>
                <a:lnTo>
                  <a:pt x="150757" y="172485"/>
                </a:lnTo>
                <a:lnTo>
                  <a:pt x="166712" y="161092"/>
                </a:lnTo>
                <a:lnTo>
                  <a:pt x="171729" y="155441"/>
                </a:lnTo>
                <a:lnTo>
                  <a:pt x="76555" y="155441"/>
                </a:lnTo>
                <a:lnTo>
                  <a:pt x="69011" y="155174"/>
                </a:lnTo>
                <a:lnTo>
                  <a:pt x="62293" y="155047"/>
                </a:lnTo>
                <a:lnTo>
                  <a:pt x="55346" y="154768"/>
                </a:lnTo>
                <a:lnTo>
                  <a:pt x="48336" y="154209"/>
                </a:lnTo>
                <a:lnTo>
                  <a:pt x="42252" y="153422"/>
                </a:lnTo>
                <a:lnTo>
                  <a:pt x="42252" y="33737"/>
                </a:lnTo>
                <a:lnTo>
                  <a:pt x="49212" y="33483"/>
                </a:lnTo>
                <a:lnTo>
                  <a:pt x="55651" y="33140"/>
                </a:lnTo>
                <a:lnTo>
                  <a:pt x="61798" y="33051"/>
                </a:lnTo>
                <a:lnTo>
                  <a:pt x="67868" y="32835"/>
                </a:lnTo>
                <a:lnTo>
                  <a:pt x="75412" y="32721"/>
                </a:lnTo>
                <a:lnTo>
                  <a:pt x="176428" y="32721"/>
                </a:lnTo>
                <a:lnTo>
                  <a:pt x="166204" y="22612"/>
                </a:lnTo>
                <a:lnTo>
                  <a:pt x="150208" y="12705"/>
                </a:lnTo>
                <a:lnTo>
                  <a:pt x="131705" y="5617"/>
                </a:lnTo>
                <a:lnTo>
                  <a:pt x="113239" y="1885"/>
                </a:lnTo>
                <a:lnTo>
                  <a:pt x="4546" y="1885"/>
                </a:lnTo>
                <a:lnTo>
                  <a:pt x="0" y="1682"/>
                </a:lnTo>
                <a:close/>
              </a:path>
              <a:path w="196215" h="300989">
                <a:moveTo>
                  <a:pt x="90970" y="186912"/>
                </a:moveTo>
                <a:lnTo>
                  <a:pt x="79667" y="186912"/>
                </a:lnTo>
                <a:lnTo>
                  <a:pt x="87261" y="187166"/>
                </a:lnTo>
                <a:lnTo>
                  <a:pt x="90970" y="186912"/>
                </a:lnTo>
                <a:close/>
              </a:path>
              <a:path w="196215" h="300989">
                <a:moveTo>
                  <a:pt x="112951" y="185108"/>
                </a:moveTo>
                <a:lnTo>
                  <a:pt x="42252" y="185108"/>
                </a:lnTo>
                <a:lnTo>
                  <a:pt x="48933" y="185794"/>
                </a:lnTo>
                <a:lnTo>
                  <a:pt x="64147" y="186658"/>
                </a:lnTo>
                <a:lnTo>
                  <a:pt x="72047" y="187000"/>
                </a:lnTo>
                <a:lnTo>
                  <a:pt x="79667" y="186912"/>
                </a:lnTo>
                <a:lnTo>
                  <a:pt x="90970" y="186912"/>
                </a:lnTo>
                <a:lnTo>
                  <a:pt x="111125" y="185531"/>
                </a:lnTo>
                <a:lnTo>
                  <a:pt x="112951" y="185108"/>
                </a:lnTo>
                <a:close/>
              </a:path>
              <a:path w="196215" h="300989">
                <a:moveTo>
                  <a:pt x="176428" y="32721"/>
                </a:moveTo>
                <a:lnTo>
                  <a:pt x="75412" y="32721"/>
                </a:lnTo>
                <a:lnTo>
                  <a:pt x="85217" y="32734"/>
                </a:lnTo>
                <a:lnTo>
                  <a:pt x="98075" y="33222"/>
                </a:lnTo>
                <a:lnTo>
                  <a:pt x="135264" y="45785"/>
                </a:lnTo>
                <a:lnTo>
                  <a:pt x="156207" y="85989"/>
                </a:lnTo>
                <a:lnTo>
                  <a:pt x="156794" y="94087"/>
                </a:lnTo>
                <a:lnTo>
                  <a:pt x="156400" y="102108"/>
                </a:lnTo>
                <a:lnTo>
                  <a:pt x="135722" y="142207"/>
                </a:lnTo>
                <a:lnTo>
                  <a:pt x="97561" y="154800"/>
                </a:lnTo>
                <a:lnTo>
                  <a:pt x="84188" y="155441"/>
                </a:lnTo>
                <a:lnTo>
                  <a:pt x="171729" y="155441"/>
                </a:lnTo>
                <a:lnTo>
                  <a:pt x="179345" y="146862"/>
                </a:lnTo>
                <a:lnTo>
                  <a:pt x="188334" y="130260"/>
                </a:lnTo>
                <a:lnTo>
                  <a:pt x="193751" y="111301"/>
                </a:lnTo>
                <a:lnTo>
                  <a:pt x="195668" y="89998"/>
                </a:lnTo>
                <a:lnTo>
                  <a:pt x="193804" y="68989"/>
                </a:lnTo>
                <a:lnTo>
                  <a:pt x="188242" y="50752"/>
                </a:lnTo>
                <a:lnTo>
                  <a:pt x="179027" y="35291"/>
                </a:lnTo>
                <a:lnTo>
                  <a:pt x="176428" y="32721"/>
                </a:lnTo>
                <a:close/>
              </a:path>
              <a:path w="196215" h="300989">
                <a:moveTo>
                  <a:pt x="76504" y="0"/>
                </a:moveTo>
                <a:lnTo>
                  <a:pt x="65947" y="33"/>
                </a:lnTo>
                <a:lnTo>
                  <a:pt x="55643" y="182"/>
                </a:lnTo>
                <a:lnTo>
                  <a:pt x="19669" y="1194"/>
                </a:lnTo>
                <a:lnTo>
                  <a:pt x="4546" y="1885"/>
                </a:lnTo>
                <a:lnTo>
                  <a:pt x="113239" y="1885"/>
                </a:lnTo>
                <a:lnTo>
                  <a:pt x="110715" y="1375"/>
                </a:lnTo>
                <a:lnTo>
                  <a:pt x="87261" y="6"/>
                </a:lnTo>
                <a:lnTo>
                  <a:pt x="7650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1" name="object 391"/>
          <p:cNvSpPr/>
          <p:nvPr/>
        </p:nvSpPr>
        <p:spPr>
          <a:xfrm>
            <a:off x="6707579" y="2428943"/>
            <a:ext cx="169757" cy="206163"/>
          </a:xfrm>
          <a:custGeom>
            <a:avLst/>
            <a:gdLst/>
            <a:ahLst/>
            <a:cxnLst/>
            <a:rect l="l" t="t" r="r" b="b"/>
            <a:pathLst>
              <a:path w="254634" h="309245">
                <a:moveTo>
                  <a:pt x="129822" y="0"/>
                </a:moveTo>
                <a:lnTo>
                  <a:pt x="81867" y="10629"/>
                </a:lnTo>
                <a:lnTo>
                  <a:pt x="49515" y="31907"/>
                </a:lnTo>
                <a:lnTo>
                  <a:pt x="23418" y="63909"/>
                </a:lnTo>
                <a:lnTo>
                  <a:pt x="6044" y="105681"/>
                </a:lnTo>
                <a:lnTo>
                  <a:pt x="107" y="152400"/>
                </a:lnTo>
                <a:lnTo>
                  <a:pt x="0" y="157492"/>
                </a:lnTo>
                <a:lnTo>
                  <a:pt x="583" y="174343"/>
                </a:lnTo>
                <a:lnTo>
                  <a:pt x="10188" y="221627"/>
                </a:lnTo>
                <a:lnTo>
                  <a:pt x="29657" y="258943"/>
                </a:lnTo>
                <a:lnTo>
                  <a:pt x="57005" y="286435"/>
                </a:lnTo>
                <a:lnTo>
                  <a:pt x="101477" y="306354"/>
                </a:lnTo>
                <a:lnTo>
                  <a:pt x="125758" y="308864"/>
                </a:lnTo>
                <a:lnTo>
                  <a:pt x="137878" y="308160"/>
                </a:lnTo>
                <a:lnTo>
                  <a:pt x="184499" y="292284"/>
                </a:lnTo>
                <a:lnTo>
                  <a:pt x="208931" y="273062"/>
                </a:lnTo>
                <a:lnTo>
                  <a:pt x="127778" y="273062"/>
                </a:lnTo>
                <a:lnTo>
                  <a:pt x="114882" y="272127"/>
                </a:lnTo>
                <a:lnTo>
                  <a:pt x="72112" y="249982"/>
                </a:lnTo>
                <a:lnTo>
                  <a:pt x="50790" y="216001"/>
                </a:lnTo>
                <a:lnTo>
                  <a:pt x="40410" y="169363"/>
                </a:lnTo>
                <a:lnTo>
                  <a:pt x="39855" y="151371"/>
                </a:lnTo>
                <a:lnTo>
                  <a:pt x="40524" y="134214"/>
                </a:lnTo>
                <a:lnTo>
                  <a:pt x="51082" y="90004"/>
                </a:lnTo>
                <a:lnTo>
                  <a:pt x="72787" y="57695"/>
                </a:lnTo>
                <a:lnTo>
                  <a:pt x="115098" y="36679"/>
                </a:lnTo>
                <a:lnTo>
                  <a:pt x="127778" y="35801"/>
                </a:lnTo>
                <a:lnTo>
                  <a:pt x="212900" y="35801"/>
                </a:lnTo>
                <a:lnTo>
                  <a:pt x="207448" y="30319"/>
                </a:lnTo>
                <a:lnTo>
                  <a:pt x="165221" y="5591"/>
                </a:lnTo>
                <a:lnTo>
                  <a:pt x="141777" y="476"/>
                </a:lnTo>
                <a:lnTo>
                  <a:pt x="129822" y="0"/>
                </a:lnTo>
                <a:close/>
              </a:path>
              <a:path w="254634" h="309245">
                <a:moveTo>
                  <a:pt x="212900" y="35801"/>
                </a:moveTo>
                <a:lnTo>
                  <a:pt x="127778" y="35801"/>
                </a:lnTo>
                <a:lnTo>
                  <a:pt x="140326" y="36685"/>
                </a:lnTo>
                <a:lnTo>
                  <a:pt x="152033" y="39385"/>
                </a:lnTo>
                <a:lnTo>
                  <a:pt x="190558" y="68286"/>
                </a:lnTo>
                <a:lnTo>
                  <a:pt x="208530" y="106677"/>
                </a:lnTo>
                <a:lnTo>
                  <a:pt x="214722" y="157492"/>
                </a:lnTo>
                <a:lnTo>
                  <a:pt x="213985" y="174916"/>
                </a:lnTo>
                <a:lnTo>
                  <a:pt x="203470" y="219583"/>
                </a:lnTo>
                <a:lnTo>
                  <a:pt x="181829" y="251428"/>
                </a:lnTo>
                <a:lnTo>
                  <a:pt x="139841" y="272050"/>
                </a:lnTo>
                <a:lnTo>
                  <a:pt x="127778" y="273062"/>
                </a:lnTo>
                <a:lnTo>
                  <a:pt x="208931" y="273062"/>
                </a:lnTo>
                <a:lnTo>
                  <a:pt x="237832" y="232100"/>
                </a:lnTo>
                <a:lnTo>
                  <a:pt x="251764" y="187136"/>
                </a:lnTo>
                <a:lnTo>
                  <a:pt x="254600" y="152400"/>
                </a:lnTo>
                <a:lnTo>
                  <a:pt x="253917" y="134474"/>
                </a:lnTo>
                <a:lnTo>
                  <a:pt x="244389" y="87236"/>
                </a:lnTo>
                <a:lnTo>
                  <a:pt x="224747" y="49588"/>
                </a:lnTo>
                <a:lnTo>
                  <a:pt x="216563" y="39484"/>
                </a:lnTo>
                <a:lnTo>
                  <a:pt x="212900" y="3580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2" name="object 392"/>
          <p:cNvSpPr/>
          <p:nvPr/>
        </p:nvSpPr>
        <p:spPr>
          <a:xfrm>
            <a:off x="6917529" y="2428943"/>
            <a:ext cx="154940" cy="206163"/>
          </a:xfrm>
          <a:custGeom>
            <a:avLst/>
            <a:gdLst/>
            <a:ahLst/>
            <a:cxnLst/>
            <a:rect l="l" t="t" r="r" b="b"/>
            <a:pathLst>
              <a:path w="232409" h="309245">
                <a:moveTo>
                  <a:pt x="138061" y="0"/>
                </a:moveTo>
                <a:lnTo>
                  <a:pt x="98769" y="5464"/>
                </a:lnTo>
                <a:lnTo>
                  <a:pt x="62793" y="22312"/>
                </a:lnTo>
                <a:lnTo>
                  <a:pt x="32756" y="50222"/>
                </a:lnTo>
                <a:lnTo>
                  <a:pt x="11239" y="89293"/>
                </a:lnTo>
                <a:lnTo>
                  <a:pt x="648" y="139269"/>
                </a:lnTo>
                <a:lnTo>
                  <a:pt x="0" y="158508"/>
                </a:lnTo>
                <a:lnTo>
                  <a:pt x="1009" y="180727"/>
                </a:lnTo>
                <a:lnTo>
                  <a:pt x="9124" y="220570"/>
                </a:lnTo>
                <a:lnTo>
                  <a:pt x="35866" y="268136"/>
                </a:lnTo>
                <a:lnTo>
                  <a:pt x="78259" y="298516"/>
                </a:lnTo>
                <a:lnTo>
                  <a:pt x="133946" y="308864"/>
                </a:lnTo>
                <a:lnTo>
                  <a:pt x="141873" y="308563"/>
                </a:lnTo>
                <a:lnTo>
                  <a:pt x="185758" y="300191"/>
                </a:lnTo>
                <a:lnTo>
                  <a:pt x="225856" y="280322"/>
                </a:lnTo>
                <a:lnTo>
                  <a:pt x="232130" y="275107"/>
                </a:lnTo>
                <a:lnTo>
                  <a:pt x="223964" y="235229"/>
                </a:lnTo>
                <a:lnTo>
                  <a:pt x="214938" y="243349"/>
                </a:lnTo>
                <a:lnTo>
                  <a:pt x="205078" y="250585"/>
                </a:lnTo>
                <a:lnTo>
                  <a:pt x="159365" y="270354"/>
                </a:lnTo>
                <a:lnTo>
                  <a:pt x="136017" y="273062"/>
                </a:lnTo>
                <a:lnTo>
                  <a:pt x="122539" y="272130"/>
                </a:lnTo>
                <a:lnTo>
                  <a:pt x="86601" y="258445"/>
                </a:lnTo>
                <a:lnTo>
                  <a:pt x="59078" y="229473"/>
                </a:lnTo>
                <a:lnTo>
                  <a:pt x="42891" y="187491"/>
                </a:lnTo>
                <a:lnTo>
                  <a:pt x="39890" y="153403"/>
                </a:lnTo>
                <a:lnTo>
                  <a:pt x="40640" y="134521"/>
                </a:lnTo>
                <a:lnTo>
                  <a:pt x="52552" y="87769"/>
                </a:lnTo>
                <a:lnTo>
                  <a:pt x="76891" y="55426"/>
                </a:lnTo>
                <a:lnTo>
                  <a:pt x="111175" y="38063"/>
                </a:lnTo>
                <a:lnTo>
                  <a:pt x="138061" y="34759"/>
                </a:lnTo>
                <a:lnTo>
                  <a:pt x="147435" y="35149"/>
                </a:lnTo>
                <a:lnTo>
                  <a:pt x="187278" y="45389"/>
                </a:lnTo>
                <a:lnTo>
                  <a:pt x="216801" y="65455"/>
                </a:lnTo>
                <a:lnTo>
                  <a:pt x="229082" y="28651"/>
                </a:lnTo>
                <a:lnTo>
                  <a:pt x="195114" y="9736"/>
                </a:lnTo>
                <a:lnTo>
                  <a:pt x="149107" y="235"/>
                </a:lnTo>
                <a:lnTo>
                  <a:pt x="138061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3" name="object 393"/>
          <p:cNvSpPr/>
          <p:nvPr/>
        </p:nvSpPr>
        <p:spPr>
          <a:xfrm>
            <a:off x="7113109" y="2428943"/>
            <a:ext cx="154940" cy="206163"/>
          </a:xfrm>
          <a:custGeom>
            <a:avLst/>
            <a:gdLst/>
            <a:ahLst/>
            <a:cxnLst/>
            <a:rect l="l" t="t" r="r" b="b"/>
            <a:pathLst>
              <a:path w="232409" h="309245">
                <a:moveTo>
                  <a:pt x="138061" y="0"/>
                </a:moveTo>
                <a:lnTo>
                  <a:pt x="98769" y="5464"/>
                </a:lnTo>
                <a:lnTo>
                  <a:pt x="62793" y="22312"/>
                </a:lnTo>
                <a:lnTo>
                  <a:pt x="32756" y="50222"/>
                </a:lnTo>
                <a:lnTo>
                  <a:pt x="11239" y="89293"/>
                </a:lnTo>
                <a:lnTo>
                  <a:pt x="648" y="139269"/>
                </a:lnTo>
                <a:lnTo>
                  <a:pt x="0" y="158508"/>
                </a:lnTo>
                <a:lnTo>
                  <a:pt x="1009" y="180727"/>
                </a:lnTo>
                <a:lnTo>
                  <a:pt x="9124" y="220570"/>
                </a:lnTo>
                <a:lnTo>
                  <a:pt x="35866" y="268136"/>
                </a:lnTo>
                <a:lnTo>
                  <a:pt x="78259" y="298516"/>
                </a:lnTo>
                <a:lnTo>
                  <a:pt x="133946" y="308864"/>
                </a:lnTo>
                <a:lnTo>
                  <a:pt x="141873" y="308563"/>
                </a:lnTo>
                <a:lnTo>
                  <a:pt x="185758" y="300191"/>
                </a:lnTo>
                <a:lnTo>
                  <a:pt x="225856" y="280322"/>
                </a:lnTo>
                <a:lnTo>
                  <a:pt x="232130" y="275107"/>
                </a:lnTo>
                <a:lnTo>
                  <a:pt x="223964" y="235229"/>
                </a:lnTo>
                <a:lnTo>
                  <a:pt x="214938" y="243349"/>
                </a:lnTo>
                <a:lnTo>
                  <a:pt x="205078" y="250585"/>
                </a:lnTo>
                <a:lnTo>
                  <a:pt x="159365" y="270354"/>
                </a:lnTo>
                <a:lnTo>
                  <a:pt x="136017" y="273062"/>
                </a:lnTo>
                <a:lnTo>
                  <a:pt x="122539" y="272130"/>
                </a:lnTo>
                <a:lnTo>
                  <a:pt x="86601" y="258445"/>
                </a:lnTo>
                <a:lnTo>
                  <a:pt x="59078" y="229473"/>
                </a:lnTo>
                <a:lnTo>
                  <a:pt x="42891" y="187491"/>
                </a:lnTo>
                <a:lnTo>
                  <a:pt x="39890" y="153403"/>
                </a:lnTo>
                <a:lnTo>
                  <a:pt x="40640" y="134521"/>
                </a:lnTo>
                <a:lnTo>
                  <a:pt x="52552" y="87769"/>
                </a:lnTo>
                <a:lnTo>
                  <a:pt x="76891" y="55426"/>
                </a:lnTo>
                <a:lnTo>
                  <a:pt x="111175" y="38063"/>
                </a:lnTo>
                <a:lnTo>
                  <a:pt x="138061" y="34759"/>
                </a:lnTo>
                <a:lnTo>
                  <a:pt x="147435" y="35149"/>
                </a:lnTo>
                <a:lnTo>
                  <a:pt x="187278" y="45389"/>
                </a:lnTo>
                <a:lnTo>
                  <a:pt x="216801" y="65455"/>
                </a:lnTo>
                <a:lnTo>
                  <a:pt x="229082" y="28651"/>
                </a:lnTo>
                <a:lnTo>
                  <a:pt x="195114" y="9736"/>
                </a:lnTo>
                <a:lnTo>
                  <a:pt x="149107" y="235"/>
                </a:lnTo>
                <a:lnTo>
                  <a:pt x="138061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4" name="object 394"/>
          <p:cNvSpPr/>
          <p:nvPr/>
        </p:nvSpPr>
        <p:spPr>
          <a:xfrm>
            <a:off x="7317545" y="2432354"/>
            <a:ext cx="157903" cy="199390"/>
          </a:xfrm>
          <a:custGeom>
            <a:avLst/>
            <a:gdLst/>
            <a:ahLst/>
            <a:cxnLst/>
            <a:rect l="l" t="t" r="r" b="b"/>
            <a:pathLst>
              <a:path w="236854" h="299085">
                <a:moveTo>
                  <a:pt x="38849" y="0"/>
                </a:moveTo>
                <a:lnTo>
                  <a:pt x="0" y="0"/>
                </a:lnTo>
                <a:lnTo>
                  <a:pt x="950" y="6769"/>
                </a:lnTo>
                <a:lnTo>
                  <a:pt x="1641" y="14874"/>
                </a:lnTo>
                <a:lnTo>
                  <a:pt x="2940" y="60315"/>
                </a:lnTo>
                <a:lnTo>
                  <a:pt x="3073" y="298627"/>
                </a:lnTo>
                <a:lnTo>
                  <a:pt x="38849" y="298627"/>
                </a:lnTo>
                <a:lnTo>
                  <a:pt x="38849" y="288391"/>
                </a:lnTo>
                <a:lnTo>
                  <a:pt x="14516" y="264261"/>
                </a:lnTo>
                <a:lnTo>
                  <a:pt x="38849" y="230406"/>
                </a:lnTo>
                <a:lnTo>
                  <a:pt x="38849" y="0"/>
                </a:lnTo>
                <a:close/>
              </a:path>
              <a:path w="236854" h="299085">
                <a:moveTo>
                  <a:pt x="236258" y="0"/>
                </a:moveTo>
                <a:lnTo>
                  <a:pt x="197396" y="0"/>
                </a:lnTo>
                <a:lnTo>
                  <a:pt x="197396" y="9817"/>
                </a:lnTo>
                <a:lnTo>
                  <a:pt x="221729" y="35572"/>
                </a:lnTo>
                <a:lnTo>
                  <a:pt x="197396" y="69211"/>
                </a:lnTo>
                <a:lnTo>
                  <a:pt x="197396" y="298627"/>
                </a:lnTo>
                <a:lnTo>
                  <a:pt x="236258" y="298627"/>
                </a:lnTo>
                <a:lnTo>
                  <a:pt x="235207" y="291807"/>
                </a:lnTo>
                <a:lnTo>
                  <a:pt x="234357" y="283667"/>
                </a:lnTo>
                <a:lnTo>
                  <a:pt x="233791" y="274260"/>
                </a:lnTo>
                <a:lnTo>
                  <a:pt x="233386" y="251776"/>
                </a:lnTo>
                <a:lnTo>
                  <a:pt x="233221" y="238936"/>
                </a:lnTo>
                <a:lnTo>
                  <a:pt x="233286" y="47390"/>
                </a:lnTo>
                <a:lnTo>
                  <a:pt x="233871" y="24413"/>
                </a:lnTo>
                <a:lnTo>
                  <a:pt x="234338" y="14865"/>
                </a:lnTo>
                <a:lnTo>
                  <a:pt x="235103" y="6662"/>
                </a:lnTo>
                <a:lnTo>
                  <a:pt x="236258" y="0"/>
                </a:lnTo>
                <a:close/>
              </a:path>
              <a:path w="236854" h="299085">
                <a:moveTo>
                  <a:pt x="38849" y="230406"/>
                </a:moveTo>
                <a:lnTo>
                  <a:pt x="14516" y="264261"/>
                </a:lnTo>
                <a:lnTo>
                  <a:pt x="38849" y="288391"/>
                </a:lnTo>
                <a:lnTo>
                  <a:pt x="38849" y="230406"/>
                </a:lnTo>
                <a:close/>
              </a:path>
              <a:path w="236854" h="299085">
                <a:moveTo>
                  <a:pt x="197396" y="9817"/>
                </a:moveTo>
                <a:lnTo>
                  <a:pt x="38849" y="230406"/>
                </a:lnTo>
                <a:lnTo>
                  <a:pt x="38849" y="288391"/>
                </a:lnTo>
                <a:lnTo>
                  <a:pt x="197396" y="69211"/>
                </a:lnTo>
                <a:lnTo>
                  <a:pt x="197396" y="9817"/>
                </a:lnTo>
                <a:close/>
              </a:path>
              <a:path w="236854" h="299085">
                <a:moveTo>
                  <a:pt x="197396" y="9817"/>
                </a:moveTo>
                <a:lnTo>
                  <a:pt x="197396" y="69211"/>
                </a:lnTo>
                <a:lnTo>
                  <a:pt x="221729" y="35572"/>
                </a:lnTo>
                <a:lnTo>
                  <a:pt x="197396" y="9817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5" name="object 395"/>
          <p:cNvSpPr/>
          <p:nvPr/>
        </p:nvSpPr>
        <p:spPr>
          <a:xfrm>
            <a:off x="7533445" y="2361192"/>
            <a:ext cx="157903" cy="270510"/>
          </a:xfrm>
          <a:custGeom>
            <a:avLst/>
            <a:gdLst/>
            <a:ahLst/>
            <a:cxnLst/>
            <a:rect l="l" t="t" r="r" b="b"/>
            <a:pathLst>
              <a:path w="236854" h="405764">
                <a:moveTo>
                  <a:pt x="38849" y="106743"/>
                </a:moveTo>
                <a:lnTo>
                  <a:pt x="0" y="106743"/>
                </a:lnTo>
                <a:lnTo>
                  <a:pt x="950" y="113513"/>
                </a:lnTo>
                <a:lnTo>
                  <a:pt x="1641" y="121618"/>
                </a:lnTo>
                <a:lnTo>
                  <a:pt x="2940" y="167058"/>
                </a:lnTo>
                <a:lnTo>
                  <a:pt x="3073" y="405371"/>
                </a:lnTo>
                <a:lnTo>
                  <a:pt x="38849" y="405371"/>
                </a:lnTo>
                <a:lnTo>
                  <a:pt x="38849" y="395135"/>
                </a:lnTo>
                <a:lnTo>
                  <a:pt x="14516" y="371005"/>
                </a:lnTo>
                <a:lnTo>
                  <a:pt x="38849" y="337149"/>
                </a:lnTo>
                <a:lnTo>
                  <a:pt x="38849" y="106743"/>
                </a:lnTo>
                <a:close/>
              </a:path>
              <a:path w="236854" h="405764">
                <a:moveTo>
                  <a:pt x="236258" y="106743"/>
                </a:moveTo>
                <a:lnTo>
                  <a:pt x="197396" y="106743"/>
                </a:lnTo>
                <a:lnTo>
                  <a:pt x="197396" y="116560"/>
                </a:lnTo>
                <a:lnTo>
                  <a:pt x="221729" y="142316"/>
                </a:lnTo>
                <a:lnTo>
                  <a:pt x="197396" y="175955"/>
                </a:lnTo>
                <a:lnTo>
                  <a:pt x="197396" y="405371"/>
                </a:lnTo>
                <a:lnTo>
                  <a:pt x="236258" y="405371"/>
                </a:lnTo>
                <a:lnTo>
                  <a:pt x="235207" y="398550"/>
                </a:lnTo>
                <a:lnTo>
                  <a:pt x="234357" y="390410"/>
                </a:lnTo>
                <a:lnTo>
                  <a:pt x="233791" y="381003"/>
                </a:lnTo>
                <a:lnTo>
                  <a:pt x="233386" y="358520"/>
                </a:lnTo>
                <a:lnTo>
                  <a:pt x="233221" y="345679"/>
                </a:lnTo>
                <a:lnTo>
                  <a:pt x="233286" y="154134"/>
                </a:lnTo>
                <a:lnTo>
                  <a:pt x="233871" y="131157"/>
                </a:lnTo>
                <a:lnTo>
                  <a:pt x="234338" y="121608"/>
                </a:lnTo>
                <a:lnTo>
                  <a:pt x="235103" y="113405"/>
                </a:lnTo>
                <a:lnTo>
                  <a:pt x="236258" y="106743"/>
                </a:lnTo>
                <a:close/>
              </a:path>
              <a:path w="236854" h="405764">
                <a:moveTo>
                  <a:pt x="38849" y="337149"/>
                </a:moveTo>
                <a:lnTo>
                  <a:pt x="14516" y="371005"/>
                </a:lnTo>
                <a:lnTo>
                  <a:pt x="38849" y="395135"/>
                </a:lnTo>
                <a:lnTo>
                  <a:pt x="38849" y="337149"/>
                </a:lnTo>
                <a:close/>
              </a:path>
              <a:path w="236854" h="405764">
                <a:moveTo>
                  <a:pt x="197396" y="116560"/>
                </a:moveTo>
                <a:lnTo>
                  <a:pt x="38849" y="337149"/>
                </a:lnTo>
                <a:lnTo>
                  <a:pt x="38849" y="395135"/>
                </a:lnTo>
                <a:lnTo>
                  <a:pt x="197396" y="175955"/>
                </a:lnTo>
                <a:lnTo>
                  <a:pt x="197396" y="116560"/>
                </a:lnTo>
                <a:close/>
              </a:path>
              <a:path w="236854" h="405764">
                <a:moveTo>
                  <a:pt x="197396" y="116560"/>
                </a:moveTo>
                <a:lnTo>
                  <a:pt x="197396" y="175955"/>
                </a:lnTo>
                <a:lnTo>
                  <a:pt x="221729" y="142316"/>
                </a:lnTo>
                <a:lnTo>
                  <a:pt x="197396" y="116560"/>
                </a:lnTo>
                <a:close/>
              </a:path>
              <a:path w="236854" h="405764">
                <a:moveTo>
                  <a:pt x="74612" y="0"/>
                </a:moveTo>
                <a:lnTo>
                  <a:pt x="36766" y="0"/>
                </a:lnTo>
                <a:lnTo>
                  <a:pt x="37424" y="9610"/>
                </a:lnTo>
                <a:lnTo>
                  <a:pt x="59620" y="49601"/>
                </a:lnTo>
                <a:lnTo>
                  <a:pt x="94516" y="67165"/>
                </a:lnTo>
                <a:lnTo>
                  <a:pt x="115519" y="69532"/>
                </a:lnTo>
                <a:lnTo>
                  <a:pt x="126149" y="68940"/>
                </a:lnTo>
                <a:lnTo>
                  <a:pt x="163648" y="55389"/>
                </a:lnTo>
                <a:lnTo>
                  <a:pt x="179382" y="40906"/>
                </a:lnTo>
                <a:lnTo>
                  <a:pt x="115519" y="40906"/>
                </a:lnTo>
                <a:lnTo>
                  <a:pt x="107409" y="40184"/>
                </a:lnTo>
                <a:lnTo>
                  <a:pt x="77539" y="16225"/>
                </a:lnTo>
                <a:lnTo>
                  <a:pt x="75268" y="8439"/>
                </a:lnTo>
                <a:lnTo>
                  <a:pt x="74612" y="0"/>
                </a:lnTo>
                <a:close/>
              </a:path>
              <a:path w="236854" h="405764">
                <a:moveTo>
                  <a:pt x="194284" y="0"/>
                </a:moveTo>
                <a:lnTo>
                  <a:pt x="156425" y="0"/>
                </a:lnTo>
                <a:lnTo>
                  <a:pt x="155647" y="8584"/>
                </a:lnTo>
                <a:lnTo>
                  <a:pt x="153354" y="16354"/>
                </a:lnTo>
                <a:lnTo>
                  <a:pt x="123498" y="40190"/>
                </a:lnTo>
                <a:lnTo>
                  <a:pt x="115519" y="40906"/>
                </a:lnTo>
                <a:lnTo>
                  <a:pt x="179382" y="40906"/>
                </a:lnTo>
                <a:lnTo>
                  <a:pt x="183629" y="35585"/>
                </a:lnTo>
                <a:lnTo>
                  <a:pt x="188244" y="27405"/>
                </a:lnTo>
                <a:lnTo>
                  <a:pt x="191501" y="18678"/>
                </a:lnTo>
                <a:lnTo>
                  <a:pt x="193463" y="9610"/>
                </a:lnTo>
                <a:lnTo>
                  <a:pt x="19428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6" name="object 396"/>
          <p:cNvSpPr/>
          <p:nvPr/>
        </p:nvSpPr>
        <p:spPr>
          <a:xfrm>
            <a:off x="7739643" y="2428943"/>
            <a:ext cx="154940" cy="206163"/>
          </a:xfrm>
          <a:custGeom>
            <a:avLst/>
            <a:gdLst/>
            <a:ahLst/>
            <a:cxnLst/>
            <a:rect l="l" t="t" r="r" b="b"/>
            <a:pathLst>
              <a:path w="232409" h="309245">
                <a:moveTo>
                  <a:pt x="138061" y="0"/>
                </a:moveTo>
                <a:lnTo>
                  <a:pt x="98769" y="5464"/>
                </a:lnTo>
                <a:lnTo>
                  <a:pt x="62793" y="22312"/>
                </a:lnTo>
                <a:lnTo>
                  <a:pt x="32756" y="50222"/>
                </a:lnTo>
                <a:lnTo>
                  <a:pt x="11239" y="89293"/>
                </a:lnTo>
                <a:lnTo>
                  <a:pt x="648" y="139269"/>
                </a:lnTo>
                <a:lnTo>
                  <a:pt x="0" y="158508"/>
                </a:lnTo>
                <a:lnTo>
                  <a:pt x="1009" y="180727"/>
                </a:lnTo>
                <a:lnTo>
                  <a:pt x="9124" y="220570"/>
                </a:lnTo>
                <a:lnTo>
                  <a:pt x="35866" y="268136"/>
                </a:lnTo>
                <a:lnTo>
                  <a:pt x="78259" y="298516"/>
                </a:lnTo>
                <a:lnTo>
                  <a:pt x="133946" y="308864"/>
                </a:lnTo>
                <a:lnTo>
                  <a:pt x="141873" y="308563"/>
                </a:lnTo>
                <a:lnTo>
                  <a:pt x="185758" y="300191"/>
                </a:lnTo>
                <a:lnTo>
                  <a:pt x="225856" y="280322"/>
                </a:lnTo>
                <a:lnTo>
                  <a:pt x="232130" y="275107"/>
                </a:lnTo>
                <a:lnTo>
                  <a:pt x="223964" y="235229"/>
                </a:lnTo>
                <a:lnTo>
                  <a:pt x="214938" y="243349"/>
                </a:lnTo>
                <a:lnTo>
                  <a:pt x="205078" y="250585"/>
                </a:lnTo>
                <a:lnTo>
                  <a:pt x="159365" y="270354"/>
                </a:lnTo>
                <a:lnTo>
                  <a:pt x="136017" y="273062"/>
                </a:lnTo>
                <a:lnTo>
                  <a:pt x="122539" y="272130"/>
                </a:lnTo>
                <a:lnTo>
                  <a:pt x="86601" y="258445"/>
                </a:lnTo>
                <a:lnTo>
                  <a:pt x="59078" y="229473"/>
                </a:lnTo>
                <a:lnTo>
                  <a:pt x="42891" y="187491"/>
                </a:lnTo>
                <a:lnTo>
                  <a:pt x="39890" y="153403"/>
                </a:lnTo>
                <a:lnTo>
                  <a:pt x="40640" y="134521"/>
                </a:lnTo>
                <a:lnTo>
                  <a:pt x="52552" y="87769"/>
                </a:lnTo>
                <a:lnTo>
                  <a:pt x="76891" y="55426"/>
                </a:lnTo>
                <a:lnTo>
                  <a:pt x="111175" y="38063"/>
                </a:lnTo>
                <a:lnTo>
                  <a:pt x="138061" y="34759"/>
                </a:lnTo>
                <a:lnTo>
                  <a:pt x="147435" y="35149"/>
                </a:lnTo>
                <a:lnTo>
                  <a:pt x="187278" y="45389"/>
                </a:lnTo>
                <a:lnTo>
                  <a:pt x="216801" y="65455"/>
                </a:lnTo>
                <a:lnTo>
                  <a:pt x="229082" y="28651"/>
                </a:lnTo>
                <a:lnTo>
                  <a:pt x="195114" y="9736"/>
                </a:lnTo>
                <a:lnTo>
                  <a:pt x="149107" y="235"/>
                </a:lnTo>
                <a:lnTo>
                  <a:pt x="138061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7" name="object 397"/>
          <p:cNvSpPr/>
          <p:nvPr/>
        </p:nvSpPr>
        <p:spPr>
          <a:xfrm>
            <a:off x="7944079" y="2428706"/>
            <a:ext cx="143933" cy="202777"/>
          </a:xfrm>
          <a:custGeom>
            <a:avLst/>
            <a:gdLst/>
            <a:ahLst/>
            <a:cxnLst/>
            <a:rect l="l" t="t" r="r" b="b"/>
            <a:pathLst>
              <a:path w="215900" h="304164">
                <a:moveTo>
                  <a:pt x="41922" y="5473"/>
                </a:moveTo>
                <a:lnTo>
                  <a:pt x="0" y="5473"/>
                </a:lnTo>
                <a:lnTo>
                  <a:pt x="950" y="12243"/>
                </a:lnTo>
                <a:lnTo>
                  <a:pt x="1641" y="20348"/>
                </a:lnTo>
                <a:lnTo>
                  <a:pt x="2890" y="60126"/>
                </a:lnTo>
                <a:lnTo>
                  <a:pt x="2995" y="229809"/>
                </a:lnTo>
                <a:lnTo>
                  <a:pt x="2715" y="253695"/>
                </a:lnTo>
                <a:lnTo>
                  <a:pt x="2654" y="268605"/>
                </a:lnTo>
                <a:lnTo>
                  <a:pt x="2286" y="279525"/>
                </a:lnTo>
                <a:lnTo>
                  <a:pt x="1660" y="289082"/>
                </a:lnTo>
                <a:lnTo>
                  <a:pt x="868" y="297274"/>
                </a:lnTo>
                <a:lnTo>
                  <a:pt x="0" y="304101"/>
                </a:lnTo>
                <a:lnTo>
                  <a:pt x="41922" y="304101"/>
                </a:lnTo>
                <a:lnTo>
                  <a:pt x="41922" y="164998"/>
                </a:lnTo>
                <a:lnTo>
                  <a:pt x="36804" y="164998"/>
                </a:lnTo>
                <a:lnTo>
                  <a:pt x="36804" y="132270"/>
                </a:lnTo>
                <a:lnTo>
                  <a:pt x="41922" y="132270"/>
                </a:lnTo>
                <a:lnTo>
                  <a:pt x="41922" y="5473"/>
                </a:lnTo>
                <a:close/>
              </a:path>
              <a:path w="215900" h="304164">
                <a:moveTo>
                  <a:pt x="194360" y="0"/>
                </a:moveTo>
                <a:lnTo>
                  <a:pt x="151358" y="18770"/>
                </a:lnTo>
                <a:lnTo>
                  <a:pt x="131972" y="60993"/>
                </a:lnTo>
                <a:lnTo>
                  <a:pt x="126301" y="77876"/>
                </a:lnTo>
                <a:lnTo>
                  <a:pt x="123378" y="86085"/>
                </a:lnTo>
                <a:lnTo>
                  <a:pt x="104870" y="119411"/>
                </a:lnTo>
                <a:lnTo>
                  <a:pt x="73634" y="132270"/>
                </a:lnTo>
                <a:lnTo>
                  <a:pt x="41922" y="132270"/>
                </a:lnTo>
                <a:lnTo>
                  <a:pt x="41922" y="164998"/>
                </a:lnTo>
                <a:lnTo>
                  <a:pt x="90754" y="164998"/>
                </a:lnTo>
                <a:lnTo>
                  <a:pt x="97942" y="166497"/>
                </a:lnTo>
                <a:lnTo>
                  <a:pt x="104609" y="170014"/>
                </a:lnTo>
                <a:lnTo>
                  <a:pt x="111226" y="173367"/>
                </a:lnTo>
                <a:lnTo>
                  <a:pt x="140304" y="214447"/>
                </a:lnTo>
                <a:lnTo>
                  <a:pt x="156256" y="261934"/>
                </a:lnTo>
                <a:lnTo>
                  <a:pt x="166700" y="304101"/>
                </a:lnTo>
                <a:lnTo>
                  <a:pt x="208635" y="304101"/>
                </a:lnTo>
                <a:lnTo>
                  <a:pt x="198368" y="266186"/>
                </a:lnTo>
                <a:lnTo>
                  <a:pt x="186743" y="229687"/>
                </a:lnTo>
                <a:lnTo>
                  <a:pt x="170510" y="189380"/>
                </a:lnTo>
                <a:lnTo>
                  <a:pt x="145529" y="155714"/>
                </a:lnTo>
                <a:lnTo>
                  <a:pt x="127825" y="144551"/>
                </a:lnTo>
                <a:lnTo>
                  <a:pt x="133286" y="141020"/>
                </a:lnTo>
                <a:lnTo>
                  <a:pt x="156598" y="101804"/>
                </a:lnTo>
                <a:lnTo>
                  <a:pt x="165801" y="74711"/>
                </a:lnTo>
                <a:lnTo>
                  <a:pt x="168297" y="66860"/>
                </a:lnTo>
                <a:lnTo>
                  <a:pt x="170607" y="60126"/>
                </a:lnTo>
                <a:lnTo>
                  <a:pt x="172834" y="54571"/>
                </a:lnTo>
                <a:lnTo>
                  <a:pt x="174739" y="49377"/>
                </a:lnTo>
                <a:lnTo>
                  <a:pt x="177342" y="44932"/>
                </a:lnTo>
                <a:lnTo>
                  <a:pt x="181013" y="41986"/>
                </a:lnTo>
                <a:lnTo>
                  <a:pt x="184569" y="38773"/>
                </a:lnTo>
                <a:lnTo>
                  <a:pt x="188252" y="36817"/>
                </a:lnTo>
                <a:lnTo>
                  <a:pt x="208377" y="36817"/>
                </a:lnTo>
                <a:lnTo>
                  <a:pt x="215798" y="4445"/>
                </a:lnTo>
                <a:lnTo>
                  <a:pt x="212788" y="3213"/>
                </a:lnTo>
                <a:lnTo>
                  <a:pt x="208686" y="1917"/>
                </a:lnTo>
                <a:lnTo>
                  <a:pt x="204025" y="1485"/>
                </a:lnTo>
                <a:lnTo>
                  <a:pt x="194360" y="0"/>
                </a:lnTo>
                <a:close/>
              </a:path>
              <a:path w="215900" h="304164">
                <a:moveTo>
                  <a:pt x="41922" y="132270"/>
                </a:moveTo>
                <a:lnTo>
                  <a:pt x="36804" y="132270"/>
                </a:lnTo>
                <a:lnTo>
                  <a:pt x="36804" y="164998"/>
                </a:lnTo>
                <a:lnTo>
                  <a:pt x="41922" y="164998"/>
                </a:lnTo>
                <a:lnTo>
                  <a:pt x="41922" y="132270"/>
                </a:lnTo>
                <a:close/>
              </a:path>
              <a:path w="215900" h="304164">
                <a:moveTo>
                  <a:pt x="208377" y="36817"/>
                </a:moveTo>
                <a:lnTo>
                  <a:pt x="188252" y="36817"/>
                </a:lnTo>
                <a:lnTo>
                  <a:pt x="193294" y="37160"/>
                </a:lnTo>
                <a:lnTo>
                  <a:pt x="198742" y="37160"/>
                </a:lnTo>
                <a:lnTo>
                  <a:pt x="203415" y="38087"/>
                </a:lnTo>
                <a:lnTo>
                  <a:pt x="207594" y="40233"/>
                </a:lnTo>
                <a:lnTo>
                  <a:pt x="208377" y="36817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8" name="object 398"/>
          <p:cNvSpPr/>
          <p:nvPr/>
        </p:nvSpPr>
        <p:spPr>
          <a:xfrm>
            <a:off x="8131672" y="2428943"/>
            <a:ext cx="169757" cy="206163"/>
          </a:xfrm>
          <a:custGeom>
            <a:avLst/>
            <a:gdLst/>
            <a:ahLst/>
            <a:cxnLst/>
            <a:rect l="l" t="t" r="r" b="b"/>
            <a:pathLst>
              <a:path w="254634" h="309245">
                <a:moveTo>
                  <a:pt x="129822" y="0"/>
                </a:moveTo>
                <a:lnTo>
                  <a:pt x="81867" y="10629"/>
                </a:lnTo>
                <a:lnTo>
                  <a:pt x="49515" y="31907"/>
                </a:lnTo>
                <a:lnTo>
                  <a:pt x="23418" y="63909"/>
                </a:lnTo>
                <a:lnTo>
                  <a:pt x="6044" y="105681"/>
                </a:lnTo>
                <a:lnTo>
                  <a:pt x="107" y="152400"/>
                </a:lnTo>
                <a:lnTo>
                  <a:pt x="0" y="157492"/>
                </a:lnTo>
                <a:lnTo>
                  <a:pt x="583" y="174343"/>
                </a:lnTo>
                <a:lnTo>
                  <a:pt x="10188" y="221627"/>
                </a:lnTo>
                <a:lnTo>
                  <a:pt x="29657" y="258943"/>
                </a:lnTo>
                <a:lnTo>
                  <a:pt x="57005" y="286435"/>
                </a:lnTo>
                <a:lnTo>
                  <a:pt x="101477" y="306354"/>
                </a:lnTo>
                <a:lnTo>
                  <a:pt x="125758" y="308864"/>
                </a:lnTo>
                <a:lnTo>
                  <a:pt x="137878" y="308160"/>
                </a:lnTo>
                <a:lnTo>
                  <a:pt x="184499" y="292284"/>
                </a:lnTo>
                <a:lnTo>
                  <a:pt x="208931" y="273062"/>
                </a:lnTo>
                <a:lnTo>
                  <a:pt x="127778" y="273062"/>
                </a:lnTo>
                <a:lnTo>
                  <a:pt x="114882" y="272127"/>
                </a:lnTo>
                <a:lnTo>
                  <a:pt x="72112" y="249982"/>
                </a:lnTo>
                <a:lnTo>
                  <a:pt x="50790" y="216001"/>
                </a:lnTo>
                <a:lnTo>
                  <a:pt x="40410" y="169363"/>
                </a:lnTo>
                <a:lnTo>
                  <a:pt x="39855" y="151371"/>
                </a:lnTo>
                <a:lnTo>
                  <a:pt x="40524" y="134214"/>
                </a:lnTo>
                <a:lnTo>
                  <a:pt x="51082" y="90004"/>
                </a:lnTo>
                <a:lnTo>
                  <a:pt x="72787" y="57695"/>
                </a:lnTo>
                <a:lnTo>
                  <a:pt x="115098" y="36679"/>
                </a:lnTo>
                <a:lnTo>
                  <a:pt x="127778" y="35801"/>
                </a:lnTo>
                <a:lnTo>
                  <a:pt x="212900" y="35801"/>
                </a:lnTo>
                <a:lnTo>
                  <a:pt x="207448" y="30319"/>
                </a:lnTo>
                <a:lnTo>
                  <a:pt x="165221" y="5591"/>
                </a:lnTo>
                <a:lnTo>
                  <a:pt x="141777" y="476"/>
                </a:lnTo>
                <a:lnTo>
                  <a:pt x="129822" y="0"/>
                </a:lnTo>
                <a:close/>
              </a:path>
              <a:path w="254634" h="309245">
                <a:moveTo>
                  <a:pt x="212900" y="35801"/>
                </a:moveTo>
                <a:lnTo>
                  <a:pt x="127778" y="35801"/>
                </a:lnTo>
                <a:lnTo>
                  <a:pt x="140326" y="36685"/>
                </a:lnTo>
                <a:lnTo>
                  <a:pt x="152033" y="39385"/>
                </a:lnTo>
                <a:lnTo>
                  <a:pt x="190558" y="68286"/>
                </a:lnTo>
                <a:lnTo>
                  <a:pt x="208530" y="106677"/>
                </a:lnTo>
                <a:lnTo>
                  <a:pt x="214722" y="157492"/>
                </a:lnTo>
                <a:lnTo>
                  <a:pt x="213985" y="174916"/>
                </a:lnTo>
                <a:lnTo>
                  <a:pt x="203470" y="219583"/>
                </a:lnTo>
                <a:lnTo>
                  <a:pt x="181829" y="251428"/>
                </a:lnTo>
                <a:lnTo>
                  <a:pt x="139841" y="272050"/>
                </a:lnTo>
                <a:lnTo>
                  <a:pt x="127778" y="273062"/>
                </a:lnTo>
                <a:lnTo>
                  <a:pt x="208931" y="273062"/>
                </a:lnTo>
                <a:lnTo>
                  <a:pt x="237832" y="232100"/>
                </a:lnTo>
                <a:lnTo>
                  <a:pt x="251764" y="187136"/>
                </a:lnTo>
                <a:lnTo>
                  <a:pt x="254600" y="152400"/>
                </a:lnTo>
                <a:lnTo>
                  <a:pt x="253917" y="134474"/>
                </a:lnTo>
                <a:lnTo>
                  <a:pt x="244389" y="87236"/>
                </a:lnTo>
                <a:lnTo>
                  <a:pt x="224747" y="49588"/>
                </a:lnTo>
                <a:lnTo>
                  <a:pt x="216563" y="39484"/>
                </a:lnTo>
                <a:lnTo>
                  <a:pt x="212900" y="3580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9" name="object 399"/>
          <p:cNvSpPr/>
          <p:nvPr/>
        </p:nvSpPr>
        <p:spPr>
          <a:xfrm>
            <a:off x="8351325" y="2361192"/>
            <a:ext cx="157903" cy="270510"/>
          </a:xfrm>
          <a:custGeom>
            <a:avLst/>
            <a:gdLst/>
            <a:ahLst/>
            <a:cxnLst/>
            <a:rect l="l" t="t" r="r" b="b"/>
            <a:pathLst>
              <a:path w="236854" h="405764">
                <a:moveTo>
                  <a:pt x="38849" y="106743"/>
                </a:moveTo>
                <a:lnTo>
                  <a:pt x="0" y="106743"/>
                </a:lnTo>
                <a:lnTo>
                  <a:pt x="950" y="113513"/>
                </a:lnTo>
                <a:lnTo>
                  <a:pt x="1641" y="121618"/>
                </a:lnTo>
                <a:lnTo>
                  <a:pt x="2940" y="167058"/>
                </a:lnTo>
                <a:lnTo>
                  <a:pt x="3073" y="405371"/>
                </a:lnTo>
                <a:lnTo>
                  <a:pt x="38849" y="405371"/>
                </a:lnTo>
                <a:lnTo>
                  <a:pt x="38849" y="395135"/>
                </a:lnTo>
                <a:lnTo>
                  <a:pt x="14516" y="371005"/>
                </a:lnTo>
                <a:lnTo>
                  <a:pt x="38849" y="337149"/>
                </a:lnTo>
                <a:lnTo>
                  <a:pt x="38849" y="106743"/>
                </a:lnTo>
                <a:close/>
              </a:path>
              <a:path w="236854" h="405764">
                <a:moveTo>
                  <a:pt x="236258" y="106743"/>
                </a:moveTo>
                <a:lnTo>
                  <a:pt x="197396" y="106743"/>
                </a:lnTo>
                <a:lnTo>
                  <a:pt x="197396" y="116560"/>
                </a:lnTo>
                <a:lnTo>
                  <a:pt x="221780" y="142316"/>
                </a:lnTo>
                <a:lnTo>
                  <a:pt x="197396" y="176016"/>
                </a:lnTo>
                <a:lnTo>
                  <a:pt x="197396" y="405371"/>
                </a:lnTo>
                <a:lnTo>
                  <a:pt x="236258" y="405371"/>
                </a:lnTo>
                <a:lnTo>
                  <a:pt x="235198" y="398550"/>
                </a:lnTo>
                <a:lnTo>
                  <a:pt x="234353" y="390410"/>
                </a:lnTo>
                <a:lnTo>
                  <a:pt x="233793" y="381003"/>
                </a:lnTo>
                <a:lnTo>
                  <a:pt x="233591" y="370382"/>
                </a:lnTo>
                <a:lnTo>
                  <a:pt x="233406" y="358520"/>
                </a:lnTo>
                <a:lnTo>
                  <a:pt x="233257" y="345679"/>
                </a:lnTo>
                <a:lnTo>
                  <a:pt x="233317" y="154134"/>
                </a:lnTo>
                <a:lnTo>
                  <a:pt x="233869" y="131157"/>
                </a:lnTo>
                <a:lnTo>
                  <a:pt x="234353" y="121608"/>
                </a:lnTo>
                <a:lnTo>
                  <a:pt x="235127" y="113405"/>
                </a:lnTo>
                <a:lnTo>
                  <a:pt x="236258" y="106743"/>
                </a:lnTo>
                <a:close/>
              </a:path>
              <a:path w="236854" h="405764">
                <a:moveTo>
                  <a:pt x="38849" y="337149"/>
                </a:moveTo>
                <a:lnTo>
                  <a:pt x="14516" y="371005"/>
                </a:lnTo>
                <a:lnTo>
                  <a:pt x="38849" y="395135"/>
                </a:lnTo>
                <a:lnTo>
                  <a:pt x="38849" y="337149"/>
                </a:lnTo>
                <a:close/>
              </a:path>
              <a:path w="236854" h="405764">
                <a:moveTo>
                  <a:pt x="197396" y="116560"/>
                </a:moveTo>
                <a:lnTo>
                  <a:pt x="38849" y="337149"/>
                </a:lnTo>
                <a:lnTo>
                  <a:pt x="38849" y="395135"/>
                </a:lnTo>
                <a:lnTo>
                  <a:pt x="197396" y="176016"/>
                </a:lnTo>
                <a:lnTo>
                  <a:pt x="197396" y="116560"/>
                </a:lnTo>
                <a:close/>
              </a:path>
              <a:path w="236854" h="405764">
                <a:moveTo>
                  <a:pt x="197396" y="116560"/>
                </a:moveTo>
                <a:lnTo>
                  <a:pt x="197396" y="176016"/>
                </a:lnTo>
                <a:lnTo>
                  <a:pt x="221780" y="142316"/>
                </a:lnTo>
                <a:lnTo>
                  <a:pt x="197396" y="116560"/>
                </a:lnTo>
                <a:close/>
              </a:path>
              <a:path w="236854" h="405764">
                <a:moveTo>
                  <a:pt x="74612" y="0"/>
                </a:moveTo>
                <a:lnTo>
                  <a:pt x="36766" y="0"/>
                </a:lnTo>
                <a:lnTo>
                  <a:pt x="37424" y="9610"/>
                </a:lnTo>
                <a:lnTo>
                  <a:pt x="59620" y="49601"/>
                </a:lnTo>
                <a:lnTo>
                  <a:pt x="94516" y="67165"/>
                </a:lnTo>
                <a:lnTo>
                  <a:pt x="115519" y="69532"/>
                </a:lnTo>
                <a:lnTo>
                  <a:pt x="126149" y="68940"/>
                </a:lnTo>
                <a:lnTo>
                  <a:pt x="163656" y="55389"/>
                </a:lnTo>
                <a:lnTo>
                  <a:pt x="179427" y="40906"/>
                </a:lnTo>
                <a:lnTo>
                  <a:pt x="115519" y="40906"/>
                </a:lnTo>
                <a:lnTo>
                  <a:pt x="107409" y="40184"/>
                </a:lnTo>
                <a:lnTo>
                  <a:pt x="77539" y="16225"/>
                </a:lnTo>
                <a:lnTo>
                  <a:pt x="75268" y="8439"/>
                </a:lnTo>
                <a:lnTo>
                  <a:pt x="74612" y="0"/>
                </a:lnTo>
                <a:close/>
              </a:path>
              <a:path w="236854" h="405764">
                <a:moveTo>
                  <a:pt x="194348" y="0"/>
                </a:moveTo>
                <a:lnTo>
                  <a:pt x="156425" y="0"/>
                </a:lnTo>
                <a:lnTo>
                  <a:pt x="155647" y="8584"/>
                </a:lnTo>
                <a:lnTo>
                  <a:pt x="153354" y="16354"/>
                </a:lnTo>
                <a:lnTo>
                  <a:pt x="123498" y="40190"/>
                </a:lnTo>
                <a:lnTo>
                  <a:pt x="115519" y="40906"/>
                </a:lnTo>
                <a:lnTo>
                  <a:pt x="179427" y="40906"/>
                </a:lnTo>
                <a:lnTo>
                  <a:pt x="183680" y="35585"/>
                </a:lnTo>
                <a:lnTo>
                  <a:pt x="188293" y="27405"/>
                </a:lnTo>
                <a:lnTo>
                  <a:pt x="191539" y="18678"/>
                </a:lnTo>
                <a:lnTo>
                  <a:pt x="193500" y="9610"/>
                </a:lnTo>
                <a:lnTo>
                  <a:pt x="194348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0" name="object 400"/>
          <p:cNvSpPr/>
          <p:nvPr/>
        </p:nvSpPr>
        <p:spPr>
          <a:xfrm>
            <a:off x="8643028" y="2418715"/>
            <a:ext cx="181610" cy="215477"/>
          </a:xfrm>
          <a:custGeom>
            <a:avLst/>
            <a:gdLst/>
            <a:ahLst/>
            <a:cxnLst/>
            <a:rect l="l" t="t" r="r" b="b"/>
            <a:pathLst>
              <a:path w="272415" h="323214">
                <a:moveTo>
                  <a:pt x="156464" y="0"/>
                </a:moveTo>
                <a:lnTo>
                  <a:pt x="117602" y="0"/>
                </a:lnTo>
                <a:lnTo>
                  <a:pt x="117983" y="7099"/>
                </a:lnTo>
                <a:lnTo>
                  <a:pt x="118115" y="13690"/>
                </a:lnTo>
                <a:lnTo>
                  <a:pt x="118618" y="27178"/>
                </a:lnTo>
                <a:lnTo>
                  <a:pt x="118366" y="31902"/>
                </a:lnTo>
                <a:lnTo>
                  <a:pt x="118618" y="35801"/>
                </a:lnTo>
                <a:lnTo>
                  <a:pt x="70433" y="47945"/>
                </a:lnTo>
                <a:lnTo>
                  <a:pt x="32813" y="73513"/>
                </a:lnTo>
                <a:lnTo>
                  <a:pt x="8393" y="110583"/>
                </a:lnTo>
                <a:lnTo>
                  <a:pt x="0" y="157505"/>
                </a:lnTo>
                <a:lnTo>
                  <a:pt x="874" y="174300"/>
                </a:lnTo>
                <a:lnTo>
                  <a:pt x="14732" y="217741"/>
                </a:lnTo>
                <a:lnTo>
                  <a:pt x="43432" y="249747"/>
                </a:lnTo>
                <a:lnTo>
                  <a:pt x="84994" y="269576"/>
                </a:lnTo>
                <a:lnTo>
                  <a:pt x="118618" y="275513"/>
                </a:lnTo>
                <a:lnTo>
                  <a:pt x="118618" y="278511"/>
                </a:lnTo>
                <a:lnTo>
                  <a:pt x="118389" y="282067"/>
                </a:lnTo>
                <a:lnTo>
                  <a:pt x="118476" y="287794"/>
                </a:lnTo>
                <a:lnTo>
                  <a:pt x="118491" y="294170"/>
                </a:lnTo>
                <a:lnTo>
                  <a:pt x="118237" y="300126"/>
                </a:lnTo>
                <a:lnTo>
                  <a:pt x="118110" y="312674"/>
                </a:lnTo>
                <a:lnTo>
                  <a:pt x="117475" y="318173"/>
                </a:lnTo>
                <a:lnTo>
                  <a:pt x="117602" y="323176"/>
                </a:lnTo>
                <a:lnTo>
                  <a:pt x="156464" y="323176"/>
                </a:lnTo>
                <a:lnTo>
                  <a:pt x="156210" y="318135"/>
                </a:lnTo>
                <a:lnTo>
                  <a:pt x="155956" y="312115"/>
                </a:lnTo>
                <a:lnTo>
                  <a:pt x="155702" y="299593"/>
                </a:lnTo>
                <a:lnTo>
                  <a:pt x="155321" y="293370"/>
                </a:lnTo>
                <a:lnTo>
                  <a:pt x="155542" y="288505"/>
                </a:lnTo>
                <a:lnTo>
                  <a:pt x="155448" y="282067"/>
                </a:lnTo>
                <a:lnTo>
                  <a:pt x="155194" y="277685"/>
                </a:lnTo>
                <a:lnTo>
                  <a:pt x="155448" y="275107"/>
                </a:lnTo>
                <a:lnTo>
                  <a:pt x="202650" y="262830"/>
                </a:lnTo>
                <a:lnTo>
                  <a:pt x="235301" y="241363"/>
                </a:lnTo>
                <a:lnTo>
                  <a:pt x="155448" y="241363"/>
                </a:lnTo>
                <a:lnTo>
                  <a:pt x="155448" y="241160"/>
                </a:lnTo>
                <a:lnTo>
                  <a:pt x="118618" y="241160"/>
                </a:lnTo>
                <a:lnTo>
                  <a:pt x="101052" y="237609"/>
                </a:lnTo>
                <a:lnTo>
                  <a:pt x="59690" y="213144"/>
                </a:lnTo>
                <a:lnTo>
                  <a:pt x="39205" y="170697"/>
                </a:lnTo>
                <a:lnTo>
                  <a:pt x="37846" y="153416"/>
                </a:lnTo>
                <a:lnTo>
                  <a:pt x="39193" y="136852"/>
                </a:lnTo>
                <a:lnTo>
                  <a:pt x="60071" y="96659"/>
                </a:lnTo>
                <a:lnTo>
                  <a:pt x="101201" y="73076"/>
                </a:lnTo>
                <a:lnTo>
                  <a:pt x="118618" y="69748"/>
                </a:lnTo>
                <a:lnTo>
                  <a:pt x="238412" y="69748"/>
                </a:lnTo>
                <a:lnTo>
                  <a:pt x="229373" y="61863"/>
                </a:lnTo>
                <a:lnTo>
                  <a:pt x="188388" y="41541"/>
                </a:lnTo>
                <a:lnTo>
                  <a:pt x="155448" y="35598"/>
                </a:lnTo>
                <a:lnTo>
                  <a:pt x="155446" y="31864"/>
                </a:lnTo>
                <a:lnTo>
                  <a:pt x="155194" y="26504"/>
                </a:lnTo>
                <a:lnTo>
                  <a:pt x="155702" y="20243"/>
                </a:lnTo>
                <a:lnTo>
                  <a:pt x="155829" y="13690"/>
                </a:lnTo>
                <a:lnTo>
                  <a:pt x="155829" y="6629"/>
                </a:lnTo>
                <a:lnTo>
                  <a:pt x="156464" y="0"/>
                </a:lnTo>
                <a:close/>
              </a:path>
              <a:path w="272415" h="323214">
                <a:moveTo>
                  <a:pt x="238412" y="69748"/>
                </a:moveTo>
                <a:lnTo>
                  <a:pt x="155448" y="69748"/>
                </a:lnTo>
                <a:lnTo>
                  <a:pt x="172563" y="73306"/>
                </a:lnTo>
                <a:lnTo>
                  <a:pt x="187785" y="79106"/>
                </a:lnTo>
                <a:lnTo>
                  <a:pt x="222204" y="110135"/>
                </a:lnTo>
                <a:lnTo>
                  <a:pt x="234188" y="157505"/>
                </a:lnTo>
                <a:lnTo>
                  <a:pt x="232796" y="174300"/>
                </a:lnTo>
                <a:lnTo>
                  <a:pt x="212598" y="214769"/>
                </a:lnTo>
                <a:lnTo>
                  <a:pt x="172271" y="237792"/>
                </a:lnTo>
                <a:lnTo>
                  <a:pt x="155448" y="241363"/>
                </a:lnTo>
                <a:lnTo>
                  <a:pt x="235301" y="241363"/>
                </a:lnTo>
                <a:lnTo>
                  <a:pt x="263693" y="200942"/>
                </a:lnTo>
                <a:lnTo>
                  <a:pt x="272034" y="154419"/>
                </a:lnTo>
                <a:lnTo>
                  <a:pt x="271129" y="137710"/>
                </a:lnTo>
                <a:lnTo>
                  <a:pt x="257556" y="94297"/>
                </a:lnTo>
                <a:lnTo>
                  <a:pt x="240252" y="71353"/>
                </a:lnTo>
                <a:lnTo>
                  <a:pt x="238412" y="69748"/>
                </a:lnTo>
                <a:close/>
              </a:path>
              <a:path w="272415" h="323214">
                <a:moveTo>
                  <a:pt x="155448" y="69748"/>
                </a:moveTo>
                <a:lnTo>
                  <a:pt x="118618" y="69748"/>
                </a:lnTo>
                <a:lnTo>
                  <a:pt x="118618" y="241160"/>
                </a:lnTo>
                <a:lnTo>
                  <a:pt x="155448" y="241160"/>
                </a:lnTo>
                <a:lnTo>
                  <a:pt x="155448" y="69748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1" name="object 401"/>
          <p:cNvSpPr/>
          <p:nvPr/>
        </p:nvSpPr>
        <p:spPr>
          <a:xfrm>
            <a:off x="8873999" y="2432481"/>
            <a:ext cx="119803" cy="198967"/>
          </a:xfrm>
          <a:custGeom>
            <a:avLst/>
            <a:gdLst/>
            <a:ahLst/>
            <a:cxnLst/>
            <a:rect l="l" t="t" r="r" b="b"/>
            <a:pathLst>
              <a:path w="179705" h="298450">
                <a:moveTo>
                  <a:pt x="179578" y="261620"/>
                </a:moveTo>
                <a:lnTo>
                  <a:pt x="175158" y="261620"/>
                </a:lnTo>
                <a:lnTo>
                  <a:pt x="175158" y="262890"/>
                </a:lnTo>
                <a:lnTo>
                  <a:pt x="161417" y="262890"/>
                </a:lnTo>
                <a:lnTo>
                  <a:pt x="161417" y="264160"/>
                </a:lnTo>
                <a:lnTo>
                  <a:pt x="41529" y="264160"/>
                </a:lnTo>
                <a:lnTo>
                  <a:pt x="41529" y="262890"/>
                </a:lnTo>
                <a:lnTo>
                  <a:pt x="41529" y="261620"/>
                </a:lnTo>
                <a:lnTo>
                  <a:pt x="41529" y="251460"/>
                </a:lnTo>
                <a:lnTo>
                  <a:pt x="41529" y="224790"/>
                </a:lnTo>
                <a:lnTo>
                  <a:pt x="41529" y="209550"/>
                </a:lnTo>
                <a:lnTo>
                  <a:pt x="41529" y="158750"/>
                </a:lnTo>
                <a:lnTo>
                  <a:pt x="158115" y="158750"/>
                </a:lnTo>
                <a:lnTo>
                  <a:pt x="158115" y="125730"/>
                </a:lnTo>
                <a:lnTo>
                  <a:pt x="41529" y="125730"/>
                </a:lnTo>
                <a:lnTo>
                  <a:pt x="41529" y="88900"/>
                </a:lnTo>
                <a:lnTo>
                  <a:pt x="41529" y="59690"/>
                </a:lnTo>
                <a:lnTo>
                  <a:pt x="41529" y="46990"/>
                </a:lnTo>
                <a:lnTo>
                  <a:pt x="41529" y="35560"/>
                </a:lnTo>
                <a:lnTo>
                  <a:pt x="41529" y="33020"/>
                </a:lnTo>
                <a:lnTo>
                  <a:pt x="173482" y="33020"/>
                </a:lnTo>
                <a:lnTo>
                  <a:pt x="173482" y="24130"/>
                </a:lnTo>
                <a:lnTo>
                  <a:pt x="173482" y="15240"/>
                </a:lnTo>
                <a:lnTo>
                  <a:pt x="173482" y="6350"/>
                </a:lnTo>
                <a:lnTo>
                  <a:pt x="173482" y="0"/>
                </a:lnTo>
                <a:lnTo>
                  <a:pt x="63" y="0"/>
                </a:lnTo>
                <a:lnTo>
                  <a:pt x="63" y="6350"/>
                </a:lnTo>
                <a:lnTo>
                  <a:pt x="889" y="6350"/>
                </a:lnTo>
                <a:lnTo>
                  <a:pt x="889" y="15240"/>
                </a:lnTo>
                <a:lnTo>
                  <a:pt x="1524" y="15240"/>
                </a:lnTo>
                <a:lnTo>
                  <a:pt x="1524" y="24130"/>
                </a:lnTo>
                <a:lnTo>
                  <a:pt x="1981" y="24130"/>
                </a:lnTo>
                <a:lnTo>
                  <a:pt x="1981" y="33020"/>
                </a:lnTo>
                <a:lnTo>
                  <a:pt x="2235" y="33020"/>
                </a:lnTo>
                <a:lnTo>
                  <a:pt x="2235" y="35560"/>
                </a:lnTo>
                <a:lnTo>
                  <a:pt x="2349" y="46990"/>
                </a:lnTo>
                <a:lnTo>
                  <a:pt x="2476" y="46990"/>
                </a:lnTo>
                <a:lnTo>
                  <a:pt x="2476" y="59690"/>
                </a:lnTo>
                <a:lnTo>
                  <a:pt x="2590" y="88900"/>
                </a:lnTo>
                <a:lnTo>
                  <a:pt x="2667" y="125730"/>
                </a:lnTo>
                <a:lnTo>
                  <a:pt x="2667" y="158750"/>
                </a:lnTo>
                <a:lnTo>
                  <a:pt x="2667" y="209550"/>
                </a:lnTo>
                <a:lnTo>
                  <a:pt x="2616" y="224790"/>
                </a:lnTo>
                <a:lnTo>
                  <a:pt x="2425" y="224790"/>
                </a:lnTo>
                <a:lnTo>
                  <a:pt x="2425" y="251460"/>
                </a:lnTo>
                <a:lnTo>
                  <a:pt x="2286" y="251460"/>
                </a:lnTo>
                <a:lnTo>
                  <a:pt x="2286" y="261620"/>
                </a:lnTo>
                <a:lnTo>
                  <a:pt x="2286" y="262890"/>
                </a:lnTo>
                <a:lnTo>
                  <a:pt x="2260" y="264160"/>
                </a:lnTo>
                <a:lnTo>
                  <a:pt x="2044" y="264160"/>
                </a:lnTo>
                <a:lnTo>
                  <a:pt x="2044" y="274320"/>
                </a:lnTo>
                <a:lnTo>
                  <a:pt x="1536" y="274320"/>
                </a:lnTo>
                <a:lnTo>
                  <a:pt x="1536" y="283210"/>
                </a:lnTo>
                <a:lnTo>
                  <a:pt x="838" y="283210"/>
                </a:lnTo>
                <a:lnTo>
                  <a:pt x="838" y="292100"/>
                </a:lnTo>
                <a:lnTo>
                  <a:pt x="0" y="292100"/>
                </a:lnTo>
                <a:lnTo>
                  <a:pt x="0" y="298450"/>
                </a:lnTo>
                <a:lnTo>
                  <a:pt x="179578" y="298450"/>
                </a:lnTo>
                <a:lnTo>
                  <a:pt x="179578" y="292100"/>
                </a:lnTo>
                <a:lnTo>
                  <a:pt x="179578" y="283210"/>
                </a:lnTo>
                <a:lnTo>
                  <a:pt x="179578" y="274320"/>
                </a:lnTo>
                <a:lnTo>
                  <a:pt x="179578" y="264160"/>
                </a:lnTo>
                <a:lnTo>
                  <a:pt x="179578" y="262890"/>
                </a:lnTo>
                <a:lnTo>
                  <a:pt x="179578" y="2616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2" name="object 402"/>
          <p:cNvSpPr/>
          <p:nvPr/>
        </p:nvSpPr>
        <p:spPr>
          <a:xfrm>
            <a:off x="9032832" y="2432355"/>
            <a:ext cx="192617" cy="262043"/>
          </a:xfrm>
          <a:custGeom>
            <a:avLst/>
            <a:gdLst/>
            <a:ahLst/>
            <a:cxnLst/>
            <a:rect l="l" t="t" r="r" b="b"/>
            <a:pathLst>
              <a:path w="288925" h="393064">
                <a:moveTo>
                  <a:pt x="288417" y="264871"/>
                </a:moveTo>
                <a:lnTo>
                  <a:pt x="0" y="264871"/>
                </a:lnTo>
                <a:lnTo>
                  <a:pt x="0" y="392722"/>
                </a:lnTo>
                <a:lnTo>
                  <a:pt x="33782" y="392722"/>
                </a:lnTo>
                <a:lnTo>
                  <a:pt x="33797" y="378701"/>
                </a:lnTo>
                <a:lnTo>
                  <a:pt x="33942" y="370933"/>
                </a:lnTo>
                <a:lnTo>
                  <a:pt x="34290" y="362737"/>
                </a:lnTo>
                <a:lnTo>
                  <a:pt x="34553" y="354167"/>
                </a:lnTo>
                <a:lnTo>
                  <a:pt x="34972" y="345571"/>
                </a:lnTo>
                <a:lnTo>
                  <a:pt x="39312" y="305302"/>
                </a:lnTo>
                <a:lnTo>
                  <a:pt x="40894" y="298627"/>
                </a:lnTo>
                <a:lnTo>
                  <a:pt x="288417" y="298627"/>
                </a:lnTo>
                <a:lnTo>
                  <a:pt x="288417" y="264871"/>
                </a:lnTo>
                <a:close/>
              </a:path>
              <a:path w="288925" h="393064">
                <a:moveTo>
                  <a:pt x="288417" y="298627"/>
                </a:moveTo>
                <a:lnTo>
                  <a:pt x="247523" y="298627"/>
                </a:lnTo>
                <a:lnTo>
                  <a:pt x="248939" y="305335"/>
                </a:lnTo>
                <a:lnTo>
                  <a:pt x="250154" y="312564"/>
                </a:lnTo>
                <a:lnTo>
                  <a:pt x="254127" y="362737"/>
                </a:lnTo>
                <a:lnTo>
                  <a:pt x="254635" y="392722"/>
                </a:lnTo>
                <a:lnTo>
                  <a:pt x="288417" y="392722"/>
                </a:lnTo>
                <a:lnTo>
                  <a:pt x="288417" y="298627"/>
                </a:lnTo>
                <a:close/>
              </a:path>
              <a:path w="288925" h="393064">
                <a:moveTo>
                  <a:pt x="253619" y="0"/>
                </a:moveTo>
                <a:lnTo>
                  <a:pt x="109474" y="0"/>
                </a:lnTo>
                <a:lnTo>
                  <a:pt x="106261" y="34052"/>
                </a:lnTo>
                <a:lnTo>
                  <a:pt x="101203" y="67984"/>
                </a:lnTo>
                <a:lnTo>
                  <a:pt x="85598" y="135902"/>
                </a:lnTo>
                <a:lnTo>
                  <a:pt x="62611" y="201887"/>
                </a:lnTo>
                <a:lnTo>
                  <a:pt x="32766" y="264871"/>
                </a:lnTo>
                <a:lnTo>
                  <a:pt x="74676" y="264871"/>
                </a:lnTo>
                <a:lnTo>
                  <a:pt x="100885" y="207665"/>
                </a:lnTo>
                <a:lnTo>
                  <a:pt x="121285" y="149936"/>
                </a:lnTo>
                <a:lnTo>
                  <a:pt x="135937" y="91671"/>
                </a:lnTo>
                <a:lnTo>
                  <a:pt x="145161" y="33731"/>
                </a:lnTo>
                <a:lnTo>
                  <a:pt x="250986" y="33731"/>
                </a:lnTo>
                <a:lnTo>
                  <a:pt x="251243" y="24228"/>
                </a:lnTo>
                <a:lnTo>
                  <a:pt x="251761" y="14741"/>
                </a:lnTo>
                <a:lnTo>
                  <a:pt x="252541" y="6631"/>
                </a:lnTo>
                <a:lnTo>
                  <a:pt x="253619" y="0"/>
                </a:lnTo>
                <a:close/>
              </a:path>
              <a:path w="288925" h="393064">
                <a:moveTo>
                  <a:pt x="250986" y="33731"/>
                </a:moveTo>
                <a:lnTo>
                  <a:pt x="211709" y="33731"/>
                </a:lnTo>
                <a:lnTo>
                  <a:pt x="211709" y="264871"/>
                </a:lnTo>
                <a:lnTo>
                  <a:pt x="250571" y="264871"/>
                </a:lnTo>
                <a:lnTo>
                  <a:pt x="250618" y="59515"/>
                </a:lnTo>
                <a:lnTo>
                  <a:pt x="250731" y="46738"/>
                </a:lnTo>
                <a:lnTo>
                  <a:pt x="250986" y="3373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3" name="object 403"/>
          <p:cNvSpPr/>
          <p:nvPr/>
        </p:nvSpPr>
        <p:spPr>
          <a:xfrm>
            <a:off x="9265159" y="2432481"/>
            <a:ext cx="119803" cy="198967"/>
          </a:xfrm>
          <a:custGeom>
            <a:avLst/>
            <a:gdLst/>
            <a:ahLst/>
            <a:cxnLst/>
            <a:rect l="l" t="t" r="r" b="b"/>
            <a:pathLst>
              <a:path w="179705" h="298450">
                <a:moveTo>
                  <a:pt x="179578" y="261620"/>
                </a:moveTo>
                <a:lnTo>
                  <a:pt x="175158" y="261620"/>
                </a:lnTo>
                <a:lnTo>
                  <a:pt x="175158" y="262890"/>
                </a:lnTo>
                <a:lnTo>
                  <a:pt x="161417" y="262890"/>
                </a:lnTo>
                <a:lnTo>
                  <a:pt x="161417" y="264160"/>
                </a:lnTo>
                <a:lnTo>
                  <a:pt x="41529" y="264160"/>
                </a:lnTo>
                <a:lnTo>
                  <a:pt x="41529" y="262890"/>
                </a:lnTo>
                <a:lnTo>
                  <a:pt x="41529" y="261620"/>
                </a:lnTo>
                <a:lnTo>
                  <a:pt x="41529" y="251460"/>
                </a:lnTo>
                <a:lnTo>
                  <a:pt x="41529" y="224790"/>
                </a:lnTo>
                <a:lnTo>
                  <a:pt x="41529" y="209550"/>
                </a:lnTo>
                <a:lnTo>
                  <a:pt x="41529" y="158750"/>
                </a:lnTo>
                <a:lnTo>
                  <a:pt x="158115" y="158750"/>
                </a:lnTo>
                <a:lnTo>
                  <a:pt x="158115" y="125730"/>
                </a:lnTo>
                <a:lnTo>
                  <a:pt x="41529" y="125730"/>
                </a:lnTo>
                <a:lnTo>
                  <a:pt x="41529" y="88900"/>
                </a:lnTo>
                <a:lnTo>
                  <a:pt x="41529" y="59690"/>
                </a:lnTo>
                <a:lnTo>
                  <a:pt x="41529" y="46990"/>
                </a:lnTo>
                <a:lnTo>
                  <a:pt x="41529" y="35560"/>
                </a:lnTo>
                <a:lnTo>
                  <a:pt x="41529" y="33020"/>
                </a:lnTo>
                <a:lnTo>
                  <a:pt x="173482" y="33020"/>
                </a:lnTo>
                <a:lnTo>
                  <a:pt x="173482" y="24130"/>
                </a:lnTo>
                <a:lnTo>
                  <a:pt x="173482" y="15240"/>
                </a:lnTo>
                <a:lnTo>
                  <a:pt x="173482" y="6350"/>
                </a:lnTo>
                <a:lnTo>
                  <a:pt x="173482" y="0"/>
                </a:lnTo>
                <a:lnTo>
                  <a:pt x="63" y="0"/>
                </a:lnTo>
                <a:lnTo>
                  <a:pt x="63" y="6350"/>
                </a:lnTo>
                <a:lnTo>
                  <a:pt x="889" y="6350"/>
                </a:lnTo>
                <a:lnTo>
                  <a:pt x="889" y="15240"/>
                </a:lnTo>
                <a:lnTo>
                  <a:pt x="1524" y="15240"/>
                </a:lnTo>
                <a:lnTo>
                  <a:pt x="1524" y="24130"/>
                </a:lnTo>
                <a:lnTo>
                  <a:pt x="1981" y="24130"/>
                </a:lnTo>
                <a:lnTo>
                  <a:pt x="1981" y="33020"/>
                </a:lnTo>
                <a:lnTo>
                  <a:pt x="2235" y="33020"/>
                </a:lnTo>
                <a:lnTo>
                  <a:pt x="2235" y="35560"/>
                </a:lnTo>
                <a:lnTo>
                  <a:pt x="2349" y="46990"/>
                </a:lnTo>
                <a:lnTo>
                  <a:pt x="2476" y="46990"/>
                </a:lnTo>
                <a:lnTo>
                  <a:pt x="2476" y="59690"/>
                </a:lnTo>
                <a:lnTo>
                  <a:pt x="2590" y="88900"/>
                </a:lnTo>
                <a:lnTo>
                  <a:pt x="2667" y="125730"/>
                </a:lnTo>
                <a:lnTo>
                  <a:pt x="2667" y="158750"/>
                </a:lnTo>
                <a:lnTo>
                  <a:pt x="2667" y="209550"/>
                </a:lnTo>
                <a:lnTo>
                  <a:pt x="2616" y="224790"/>
                </a:lnTo>
                <a:lnTo>
                  <a:pt x="2425" y="224790"/>
                </a:lnTo>
                <a:lnTo>
                  <a:pt x="2425" y="251460"/>
                </a:lnTo>
                <a:lnTo>
                  <a:pt x="2286" y="251460"/>
                </a:lnTo>
                <a:lnTo>
                  <a:pt x="2286" y="261620"/>
                </a:lnTo>
                <a:lnTo>
                  <a:pt x="2286" y="262890"/>
                </a:lnTo>
                <a:lnTo>
                  <a:pt x="2260" y="264160"/>
                </a:lnTo>
                <a:lnTo>
                  <a:pt x="2044" y="264160"/>
                </a:lnTo>
                <a:lnTo>
                  <a:pt x="2044" y="274320"/>
                </a:lnTo>
                <a:lnTo>
                  <a:pt x="1536" y="274320"/>
                </a:lnTo>
                <a:lnTo>
                  <a:pt x="1536" y="283210"/>
                </a:lnTo>
                <a:lnTo>
                  <a:pt x="838" y="283210"/>
                </a:lnTo>
                <a:lnTo>
                  <a:pt x="838" y="292100"/>
                </a:lnTo>
                <a:lnTo>
                  <a:pt x="0" y="292100"/>
                </a:lnTo>
                <a:lnTo>
                  <a:pt x="0" y="298450"/>
                </a:lnTo>
                <a:lnTo>
                  <a:pt x="179578" y="298450"/>
                </a:lnTo>
                <a:lnTo>
                  <a:pt x="179578" y="292100"/>
                </a:lnTo>
                <a:lnTo>
                  <a:pt x="179578" y="283210"/>
                </a:lnTo>
                <a:lnTo>
                  <a:pt x="179578" y="274320"/>
                </a:lnTo>
                <a:lnTo>
                  <a:pt x="179578" y="264160"/>
                </a:lnTo>
                <a:lnTo>
                  <a:pt x="179578" y="262890"/>
                </a:lnTo>
                <a:lnTo>
                  <a:pt x="179578" y="2616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4" name="object 404"/>
          <p:cNvSpPr/>
          <p:nvPr/>
        </p:nvSpPr>
        <p:spPr>
          <a:xfrm>
            <a:off x="9433984" y="2430991"/>
            <a:ext cx="334010" cy="200660"/>
          </a:xfrm>
          <a:custGeom>
            <a:avLst/>
            <a:gdLst/>
            <a:ahLst/>
            <a:cxnLst/>
            <a:rect l="l" t="t" r="r" b="b"/>
            <a:pathLst>
              <a:path w="501015" h="300989">
                <a:moveTo>
                  <a:pt x="195707" y="89992"/>
                </a:moveTo>
                <a:lnTo>
                  <a:pt x="188252" y="50749"/>
                </a:lnTo>
                <a:lnTo>
                  <a:pt x="156845" y="16802"/>
                </a:lnTo>
                <a:lnTo>
                  <a:pt x="156845" y="94081"/>
                </a:lnTo>
                <a:lnTo>
                  <a:pt x="156438" y="102108"/>
                </a:lnTo>
                <a:lnTo>
                  <a:pt x="135775" y="142201"/>
                </a:lnTo>
                <a:lnTo>
                  <a:pt x="97586" y="154800"/>
                </a:lnTo>
                <a:lnTo>
                  <a:pt x="84201" y="155435"/>
                </a:lnTo>
                <a:lnTo>
                  <a:pt x="76581" y="155435"/>
                </a:lnTo>
                <a:lnTo>
                  <a:pt x="69088" y="155168"/>
                </a:lnTo>
                <a:lnTo>
                  <a:pt x="62357" y="155041"/>
                </a:lnTo>
                <a:lnTo>
                  <a:pt x="55372" y="154762"/>
                </a:lnTo>
                <a:lnTo>
                  <a:pt x="48387" y="154203"/>
                </a:lnTo>
                <a:lnTo>
                  <a:pt x="42291" y="153416"/>
                </a:lnTo>
                <a:lnTo>
                  <a:pt x="42291" y="33731"/>
                </a:lnTo>
                <a:lnTo>
                  <a:pt x="49276" y="33477"/>
                </a:lnTo>
                <a:lnTo>
                  <a:pt x="55626" y="33134"/>
                </a:lnTo>
                <a:lnTo>
                  <a:pt x="61849" y="33045"/>
                </a:lnTo>
                <a:lnTo>
                  <a:pt x="67945" y="32829"/>
                </a:lnTo>
                <a:lnTo>
                  <a:pt x="75438" y="32715"/>
                </a:lnTo>
                <a:lnTo>
                  <a:pt x="119430" y="37376"/>
                </a:lnTo>
                <a:lnTo>
                  <a:pt x="150241" y="63715"/>
                </a:lnTo>
                <a:lnTo>
                  <a:pt x="156845" y="94081"/>
                </a:lnTo>
                <a:lnTo>
                  <a:pt x="156845" y="16802"/>
                </a:lnTo>
                <a:lnTo>
                  <a:pt x="113220" y="1879"/>
                </a:lnTo>
                <a:lnTo>
                  <a:pt x="87249" y="0"/>
                </a:lnTo>
                <a:lnTo>
                  <a:pt x="76479" y="0"/>
                </a:lnTo>
                <a:lnTo>
                  <a:pt x="65951" y="38"/>
                </a:lnTo>
                <a:lnTo>
                  <a:pt x="55689" y="177"/>
                </a:lnTo>
                <a:lnTo>
                  <a:pt x="19723" y="1193"/>
                </a:lnTo>
                <a:lnTo>
                  <a:pt x="4572" y="1879"/>
                </a:lnTo>
                <a:lnTo>
                  <a:pt x="0" y="1676"/>
                </a:lnTo>
                <a:lnTo>
                  <a:pt x="3048" y="40208"/>
                </a:lnTo>
                <a:lnTo>
                  <a:pt x="3340" y="226390"/>
                </a:lnTo>
                <a:lnTo>
                  <a:pt x="3048" y="253123"/>
                </a:lnTo>
                <a:lnTo>
                  <a:pt x="3035" y="265290"/>
                </a:lnTo>
                <a:lnTo>
                  <a:pt x="2616" y="276225"/>
                </a:lnTo>
                <a:lnTo>
                  <a:pt x="1981" y="285788"/>
                </a:lnTo>
                <a:lnTo>
                  <a:pt x="1206" y="293941"/>
                </a:lnTo>
                <a:lnTo>
                  <a:pt x="381" y="300672"/>
                </a:lnTo>
                <a:lnTo>
                  <a:pt x="45339" y="300672"/>
                </a:lnTo>
                <a:lnTo>
                  <a:pt x="42494" y="253123"/>
                </a:lnTo>
                <a:lnTo>
                  <a:pt x="42151" y="226225"/>
                </a:lnTo>
                <a:lnTo>
                  <a:pt x="42291" y="211696"/>
                </a:lnTo>
                <a:lnTo>
                  <a:pt x="42291" y="185102"/>
                </a:lnTo>
                <a:lnTo>
                  <a:pt x="48895" y="185788"/>
                </a:lnTo>
                <a:lnTo>
                  <a:pt x="64135" y="186651"/>
                </a:lnTo>
                <a:lnTo>
                  <a:pt x="72009" y="186994"/>
                </a:lnTo>
                <a:lnTo>
                  <a:pt x="79629" y="186905"/>
                </a:lnTo>
                <a:lnTo>
                  <a:pt x="87249" y="187159"/>
                </a:lnTo>
                <a:lnTo>
                  <a:pt x="90944" y="186905"/>
                </a:lnTo>
                <a:lnTo>
                  <a:pt x="111099" y="185534"/>
                </a:lnTo>
                <a:lnTo>
                  <a:pt x="112915" y="185102"/>
                </a:lnTo>
                <a:lnTo>
                  <a:pt x="150749" y="172491"/>
                </a:lnTo>
                <a:lnTo>
                  <a:pt x="179374" y="146862"/>
                </a:lnTo>
                <a:lnTo>
                  <a:pt x="193789" y="111302"/>
                </a:lnTo>
                <a:lnTo>
                  <a:pt x="195707" y="89992"/>
                </a:lnTo>
                <a:close/>
              </a:path>
              <a:path w="501015" h="300989">
                <a:moveTo>
                  <a:pt x="501015" y="300672"/>
                </a:moveTo>
                <a:lnTo>
                  <a:pt x="485635" y="263639"/>
                </a:lnTo>
                <a:lnTo>
                  <a:pt x="470204" y="221932"/>
                </a:lnTo>
                <a:lnTo>
                  <a:pt x="458724" y="190220"/>
                </a:lnTo>
                <a:lnTo>
                  <a:pt x="420243" y="84061"/>
                </a:lnTo>
                <a:lnTo>
                  <a:pt x="420243" y="190220"/>
                </a:lnTo>
                <a:lnTo>
                  <a:pt x="316484" y="190220"/>
                </a:lnTo>
                <a:lnTo>
                  <a:pt x="368046" y="41935"/>
                </a:lnTo>
                <a:lnTo>
                  <a:pt x="420243" y="190220"/>
                </a:lnTo>
                <a:lnTo>
                  <a:pt x="420243" y="84061"/>
                </a:lnTo>
                <a:lnTo>
                  <a:pt x="404977" y="41935"/>
                </a:lnTo>
                <a:lnTo>
                  <a:pt x="390525" y="2044"/>
                </a:lnTo>
                <a:lnTo>
                  <a:pt x="346583" y="2044"/>
                </a:lnTo>
                <a:lnTo>
                  <a:pt x="264795" y="228066"/>
                </a:lnTo>
                <a:lnTo>
                  <a:pt x="259753" y="241541"/>
                </a:lnTo>
                <a:lnTo>
                  <a:pt x="251269" y="263639"/>
                </a:lnTo>
                <a:lnTo>
                  <a:pt x="248031" y="272453"/>
                </a:lnTo>
                <a:lnTo>
                  <a:pt x="244894" y="280123"/>
                </a:lnTo>
                <a:lnTo>
                  <a:pt x="241833" y="287388"/>
                </a:lnTo>
                <a:lnTo>
                  <a:pt x="238899" y="294259"/>
                </a:lnTo>
                <a:lnTo>
                  <a:pt x="236220" y="300672"/>
                </a:lnTo>
                <a:lnTo>
                  <a:pt x="278130" y="300672"/>
                </a:lnTo>
                <a:lnTo>
                  <a:pt x="305435" y="221932"/>
                </a:lnTo>
                <a:lnTo>
                  <a:pt x="431292" y="221932"/>
                </a:lnTo>
                <a:lnTo>
                  <a:pt x="459105" y="300672"/>
                </a:lnTo>
                <a:lnTo>
                  <a:pt x="501015" y="300672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5" name="object 405"/>
          <p:cNvSpPr/>
          <p:nvPr/>
        </p:nvSpPr>
        <p:spPr>
          <a:xfrm>
            <a:off x="9814729" y="2432355"/>
            <a:ext cx="176107" cy="262043"/>
          </a:xfrm>
          <a:custGeom>
            <a:avLst/>
            <a:gdLst/>
            <a:ahLst/>
            <a:cxnLst/>
            <a:rect l="l" t="t" r="r" b="b"/>
            <a:pathLst>
              <a:path w="264159" h="393064">
                <a:moveTo>
                  <a:pt x="229108" y="0"/>
                </a:moveTo>
                <a:lnTo>
                  <a:pt x="187198" y="0"/>
                </a:lnTo>
                <a:lnTo>
                  <a:pt x="187198" y="264871"/>
                </a:lnTo>
                <a:lnTo>
                  <a:pt x="41910" y="264871"/>
                </a:lnTo>
                <a:lnTo>
                  <a:pt x="41910" y="0"/>
                </a:lnTo>
                <a:lnTo>
                  <a:pt x="0" y="0"/>
                </a:lnTo>
                <a:lnTo>
                  <a:pt x="1006" y="6761"/>
                </a:lnTo>
                <a:lnTo>
                  <a:pt x="1762" y="14812"/>
                </a:lnTo>
                <a:lnTo>
                  <a:pt x="2303" y="24204"/>
                </a:lnTo>
                <a:lnTo>
                  <a:pt x="2667" y="34988"/>
                </a:lnTo>
                <a:lnTo>
                  <a:pt x="2797" y="46801"/>
                </a:lnTo>
                <a:lnTo>
                  <a:pt x="2917" y="73270"/>
                </a:lnTo>
                <a:lnTo>
                  <a:pt x="3048" y="87947"/>
                </a:lnTo>
                <a:lnTo>
                  <a:pt x="3048" y="209651"/>
                </a:lnTo>
                <a:lnTo>
                  <a:pt x="3006" y="224335"/>
                </a:lnTo>
                <a:lnTo>
                  <a:pt x="2667" y="263131"/>
                </a:lnTo>
                <a:lnTo>
                  <a:pt x="0" y="298627"/>
                </a:lnTo>
                <a:lnTo>
                  <a:pt x="223012" y="298627"/>
                </a:lnTo>
                <a:lnTo>
                  <a:pt x="228276" y="337100"/>
                </a:lnTo>
                <a:lnTo>
                  <a:pt x="229965" y="378763"/>
                </a:lnTo>
                <a:lnTo>
                  <a:pt x="230124" y="392722"/>
                </a:lnTo>
                <a:lnTo>
                  <a:pt x="263906" y="392722"/>
                </a:lnTo>
                <a:lnTo>
                  <a:pt x="263906" y="264871"/>
                </a:lnTo>
                <a:lnTo>
                  <a:pt x="226060" y="264871"/>
                </a:lnTo>
                <a:lnTo>
                  <a:pt x="226060" y="59515"/>
                </a:lnTo>
                <a:lnTo>
                  <a:pt x="226167" y="46738"/>
                </a:lnTo>
                <a:lnTo>
                  <a:pt x="226714" y="24228"/>
                </a:lnTo>
                <a:lnTo>
                  <a:pt x="227203" y="14741"/>
                </a:lnTo>
                <a:lnTo>
                  <a:pt x="227976" y="6631"/>
                </a:lnTo>
                <a:lnTo>
                  <a:pt x="229108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6" name="object 406"/>
          <p:cNvSpPr/>
          <p:nvPr/>
        </p:nvSpPr>
        <p:spPr>
          <a:xfrm>
            <a:off x="10035371" y="2432354"/>
            <a:ext cx="157480" cy="199390"/>
          </a:xfrm>
          <a:custGeom>
            <a:avLst/>
            <a:gdLst/>
            <a:ahLst/>
            <a:cxnLst/>
            <a:rect l="l" t="t" r="r" b="b"/>
            <a:pathLst>
              <a:path w="236219" h="299085">
                <a:moveTo>
                  <a:pt x="38862" y="0"/>
                </a:moveTo>
                <a:lnTo>
                  <a:pt x="0" y="0"/>
                </a:lnTo>
                <a:lnTo>
                  <a:pt x="916" y="6769"/>
                </a:lnTo>
                <a:lnTo>
                  <a:pt x="1619" y="14874"/>
                </a:lnTo>
                <a:lnTo>
                  <a:pt x="2949" y="69281"/>
                </a:lnTo>
                <a:lnTo>
                  <a:pt x="3048" y="298627"/>
                </a:lnTo>
                <a:lnTo>
                  <a:pt x="38862" y="298627"/>
                </a:lnTo>
                <a:lnTo>
                  <a:pt x="38862" y="288391"/>
                </a:lnTo>
                <a:lnTo>
                  <a:pt x="14478" y="264261"/>
                </a:lnTo>
                <a:lnTo>
                  <a:pt x="38862" y="230335"/>
                </a:lnTo>
                <a:lnTo>
                  <a:pt x="38862" y="0"/>
                </a:lnTo>
                <a:close/>
              </a:path>
              <a:path w="236219" h="299085">
                <a:moveTo>
                  <a:pt x="236220" y="0"/>
                </a:moveTo>
                <a:lnTo>
                  <a:pt x="197358" y="0"/>
                </a:lnTo>
                <a:lnTo>
                  <a:pt x="197358" y="9817"/>
                </a:lnTo>
                <a:lnTo>
                  <a:pt x="221742" y="35572"/>
                </a:lnTo>
                <a:lnTo>
                  <a:pt x="197358" y="69281"/>
                </a:lnTo>
                <a:lnTo>
                  <a:pt x="197358" y="298627"/>
                </a:lnTo>
                <a:lnTo>
                  <a:pt x="236220" y="298627"/>
                </a:lnTo>
                <a:lnTo>
                  <a:pt x="235160" y="291807"/>
                </a:lnTo>
                <a:lnTo>
                  <a:pt x="234315" y="283667"/>
                </a:lnTo>
                <a:lnTo>
                  <a:pt x="233755" y="274260"/>
                </a:lnTo>
                <a:lnTo>
                  <a:pt x="233553" y="263639"/>
                </a:lnTo>
                <a:lnTo>
                  <a:pt x="233368" y="251776"/>
                </a:lnTo>
                <a:lnTo>
                  <a:pt x="233219" y="238936"/>
                </a:lnTo>
                <a:lnTo>
                  <a:pt x="233279" y="47390"/>
                </a:lnTo>
                <a:lnTo>
                  <a:pt x="233831" y="24413"/>
                </a:lnTo>
                <a:lnTo>
                  <a:pt x="234315" y="14865"/>
                </a:lnTo>
                <a:lnTo>
                  <a:pt x="235088" y="6662"/>
                </a:lnTo>
                <a:lnTo>
                  <a:pt x="236220" y="0"/>
                </a:lnTo>
                <a:close/>
              </a:path>
              <a:path w="236219" h="299085">
                <a:moveTo>
                  <a:pt x="38862" y="230335"/>
                </a:moveTo>
                <a:lnTo>
                  <a:pt x="14478" y="264261"/>
                </a:lnTo>
                <a:lnTo>
                  <a:pt x="38862" y="288391"/>
                </a:lnTo>
                <a:lnTo>
                  <a:pt x="38862" y="230335"/>
                </a:lnTo>
                <a:close/>
              </a:path>
              <a:path w="236219" h="299085">
                <a:moveTo>
                  <a:pt x="197358" y="9817"/>
                </a:moveTo>
                <a:lnTo>
                  <a:pt x="38862" y="230335"/>
                </a:lnTo>
                <a:lnTo>
                  <a:pt x="38862" y="288391"/>
                </a:lnTo>
                <a:lnTo>
                  <a:pt x="197358" y="69281"/>
                </a:lnTo>
                <a:lnTo>
                  <a:pt x="197358" y="9817"/>
                </a:lnTo>
                <a:close/>
              </a:path>
              <a:path w="236219" h="299085">
                <a:moveTo>
                  <a:pt x="197358" y="9817"/>
                </a:moveTo>
                <a:lnTo>
                  <a:pt x="197358" y="69281"/>
                </a:lnTo>
                <a:lnTo>
                  <a:pt x="221742" y="35572"/>
                </a:lnTo>
                <a:lnTo>
                  <a:pt x="197358" y="9817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7" name="object 407"/>
          <p:cNvSpPr/>
          <p:nvPr/>
        </p:nvSpPr>
        <p:spPr>
          <a:xfrm>
            <a:off x="10251271" y="2432354"/>
            <a:ext cx="157480" cy="199390"/>
          </a:xfrm>
          <a:custGeom>
            <a:avLst/>
            <a:gdLst/>
            <a:ahLst/>
            <a:cxnLst/>
            <a:rect l="l" t="t" r="r" b="b"/>
            <a:pathLst>
              <a:path w="236219" h="299085">
                <a:moveTo>
                  <a:pt x="38862" y="0"/>
                </a:moveTo>
                <a:lnTo>
                  <a:pt x="0" y="0"/>
                </a:lnTo>
                <a:lnTo>
                  <a:pt x="916" y="6769"/>
                </a:lnTo>
                <a:lnTo>
                  <a:pt x="1619" y="14874"/>
                </a:lnTo>
                <a:lnTo>
                  <a:pt x="2949" y="69281"/>
                </a:lnTo>
                <a:lnTo>
                  <a:pt x="3048" y="298627"/>
                </a:lnTo>
                <a:lnTo>
                  <a:pt x="38862" y="298627"/>
                </a:lnTo>
                <a:lnTo>
                  <a:pt x="38862" y="288391"/>
                </a:lnTo>
                <a:lnTo>
                  <a:pt x="14478" y="264261"/>
                </a:lnTo>
                <a:lnTo>
                  <a:pt x="38862" y="230335"/>
                </a:lnTo>
                <a:lnTo>
                  <a:pt x="38862" y="0"/>
                </a:lnTo>
                <a:close/>
              </a:path>
              <a:path w="236219" h="299085">
                <a:moveTo>
                  <a:pt x="236220" y="0"/>
                </a:moveTo>
                <a:lnTo>
                  <a:pt x="197358" y="0"/>
                </a:lnTo>
                <a:lnTo>
                  <a:pt x="197358" y="9817"/>
                </a:lnTo>
                <a:lnTo>
                  <a:pt x="221742" y="35572"/>
                </a:lnTo>
                <a:lnTo>
                  <a:pt x="197358" y="69281"/>
                </a:lnTo>
                <a:lnTo>
                  <a:pt x="197358" y="298627"/>
                </a:lnTo>
                <a:lnTo>
                  <a:pt x="236220" y="298627"/>
                </a:lnTo>
                <a:lnTo>
                  <a:pt x="235160" y="291807"/>
                </a:lnTo>
                <a:lnTo>
                  <a:pt x="234315" y="283667"/>
                </a:lnTo>
                <a:lnTo>
                  <a:pt x="233755" y="274260"/>
                </a:lnTo>
                <a:lnTo>
                  <a:pt x="233553" y="263639"/>
                </a:lnTo>
                <a:lnTo>
                  <a:pt x="233368" y="251776"/>
                </a:lnTo>
                <a:lnTo>
                  <a:pt x="233219" y="238936"/>
                </a:lnTo>
                <a:lnTo>
                  <a:pt x="233279" y="47390"/>
                </a:lnTo>
                <a:lnTo>
                  <a:pt x="233831" y="24413"/>
                </a:lnTo>
                <a:lnTo>
                  <a:pt x="234315" y="14865"/>
                </a:lnTo>
                <a:lnTo>
                  <a:pt x="235088" y="6662"/>
                </a:lnTo>
                <a:lnTo>
                  <a:pt x="236220" y="0"/>
                </a:lnTo>
                <a:close/>
              </a:path>
              <a:path w="236219" h="299085">
                <a:moveTo>
                  <a:pt x="38862" y="230335"/>
                </a:moveTo>
                <a:lnTo>
                  <a:pt x="14478" y="264261"/>
                </a:lnTo>
                <a:lnTo>
                  <a:pt x="38862" y="288391"/>
                </a:lnTo>
                <a:lnTo>
                  <a:pt x="38862" y="230335"/>
                </a:lnTo>
                <a:close/>
              </a:path>
              <a:path w="236219" h="299085">
                <a:moveTo>
                  <a:pt x="197358" y="9817"/>
                </a:moveTo>
                <a:lnTo>
                  <a:pt x="38862" y="230335"/>
                </a:lnTo>
                <a:lnTo>
                  <a:pt x="38862" y="288391"/>
                </a:lnTo>
                <a:lnTo>
                  <a:pt x="197358" y="69281"/>
                </a:lnTo>
                <a:lnTo>
                  <a:pt x="197358" y="9817"/>
                </a:lnTo>
                <a:close/>
              </a:path>
              <a:path w="236219" h="299085">
                <a:moveTo>
                  <a:pt x="197358" y="9817"/>
                </a:moveTo>
                <a:lnTo>
                  <a:pt x="197358" y="69281"/>
                </a:lnTo>
                <a:lnTo>
                  <a:pt x="221742" y="35572"/>
                </a:lnTo>
                <a:lnTo>
                  <a:pt x="197358" y="9817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08" name="object 40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306555" y="2931228"/>
            <a:ext cx="1000582" cy="205477"/>
          </a:xfrm>
          <a:prstGeom prst="rect">
            <a:avLst/>
          </a:prstGeom>
        </p:spPr>
      </p:pic>
      <p:sp>
        <p:nvSpPr>
          <p:cNvPr id="409" name="object 409"/>
          <p:cNvSpPr/>
          <p:nvPr/>
        </p:nvSpPr>
        <p:spPr>
          <a:xfrm>
            <a:off x="4339454" y="308186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0" name="object 410"/>
          <p:cNvSpPr/>
          <p:nvPr/>
        </p:nvSpPr>
        <p:spPr>
          <a:xfrm>
            <a:off x="4410194" y="308186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1" name="object 411"/>
          <p:cNvSpPr/>
          <p:nvPr/>
        </p:nvSpPr>
        <p:spPr>
          <a:xfrm>
            <a:off x="4339454" y="307678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663" y="7619"/>
                </a:lnTo>
                <a:lnTo>
                  <a:pt x="2866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2" name="object 412"/>
          <p:cNvSpPr/>
          <p:nvPr/>
        </p:nvSpPr>
        <p:spPr>
          <a:xfrm>
            <a:off x="4410193" y="307678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19"/>
                </a:moveTo>
                <a:lnTo>
                  <a:pt x="29923" y="7619"/>
                </a:lnTo>
                <a:lnTo>
                  <a:pt x="29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3" name="object 413"/>
          <p:cNvSpPr/>
          <p:nvPr/>
        </p:nvSpPr>
        <p:spPr>
          <a:xfrm>
            <a:off x="4339454" y="30708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4" name="object 414"/>
          <p:cNvSpPr/>
          <p:nvPr/>
        </p:nvSpPr>
        <p:spPr>
          <a:xfrm>
            <a:off x="4410194" y="307086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90"/>
                </a:moveTo>
                <a:lnTo>
                  <a:pt x="29378" y="8890"/>
                </a:lnTo>
                <a:lnTo>
                  <a:pt x="2937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5" name="object 415"/>
          <p:cNvSpPr/>
          <p:nvPr/>
        </p:nvSpPr>
        <p:spPr>
          <a:xfrm>
            <a:off x="4339454" y="306408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6" name="object 416"/>
          <p:cNvSpPr/>
          <p:nvPr/>
        </p:nvSpPr>
        <p:spPr>
          <a:xfrm>
            <a:off x="4410194" y="306408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9077" y="10159"/>
                </a:lnTo>
                <a:lnTo>
                  <a:pt x="2907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7" name="object 417"/>
          <p:cNvSpPr/>
          <p:nvPr/>
        </p:nvSpPr>
        <p:spPr>
          <a:xfrm>
            <a:off x="4339454" y="305731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8" name="object 418"/>
          <p:cNvSpPr/>
          <p:nvPr/>
        </p:nvSpPr>
        <p:spPr>
          <a:xfrm>
            <a:off x="4410194" y="305731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9" name="object 419"/>
          <p:cNvSpPr/>
          <p:nvPr/>
        </p:nvSpPr>
        <p:spPr>
          <a:xfrm>
            <a:off x="4339454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0" name="object 420"/>
          <p:cNvSpPr/>
          <p:nvPr/>
        </p:nvSpPr>
        <p:spPr>
          <a:xfrm>
            <a:off x="4410194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1" name="object 421"/>
          <p:cNvSpPr/>
          <p:nvPr/>
        </p:nvSpPr>
        <p:spPr>
          <a:xfrm>
            <a:off x="4339454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2" name="object 422"/>
          <p:cNvSpPr/>
          <p:nvPr/>
        </p:nvSpPr>
        <p:spPr>
          <a:xfrm>
            <a:off x="4410194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3" name="object 423"/>
          <p:cNvSpPr/>
          <p:nvPr/>
        </p:nvSpPr>
        <p:spPr>
          <a:xfrm>
            <a:off x="4339454" y="303699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4" name="object 424"/>
          <p:cNvSpPr/>
          <p:nvPr/>
        </p:nvSpPr>
        <p:spPr>
          <a:xfrm>
            <a:off x="4338167" y="298112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64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3820"/>
                </a:lnTo>
                <a:lnTo>
                  <a:pt x="136664" y="6350"/>
                </a:lnTo>
                <a:lnTo>
                  <a:pt x="136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25" name="object 42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468444" y="2980613"/>
            <a:ext cx="129074" cy="106519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635940" y="2934318"/>
            <a:ext cx="93438" cy="151781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823978" y="2927087"/>
            <a:ext cx="686433" cy="204444"/>
          </a:xfrm>
          <a:prstGeom prst="rect">
            <a:avLst/>
          </a:prstGeom>
        </p:spPr>
      </p:pic>
      <p:sp>
        <p:nvSpPr>
          <p:cNvPr id="428" name="object 428"/>
          <p:cNvSpPr/>
          <p:nvPr/>
        </p:nvSpPr>
        <p:spPr>
          <a:xfrm>
            <a:off x="5533746" y="2981121"/>
            <a:ext cx="96943" cy="104987"/>
          </a:xfrm>
          <a:custGeom>
            <a:avLst/>
            <a:gdLst/>
            <a:ahLst/>
            <a:cxnLst/>
            <a:rect l="l" t="t" r="r" b="b"/>
            <a:pathLst>
              <a:path w="145415" h="157479">
                <a:moveTo>
                  <a:pt x="144818" y="0"/>
                </a:moveTo>
                <a:lnTo>
                  <a:pt x="0" y="0"/>
                </a:lnTo>
                <a:lnTo>
                  <a:pt x="0" y="21590"/>
                </a:lnTo>
                <a:lnTo>
                  <a:pt x="58089" y="21590"/>
                </a:lnTo>
                <a:lnTo>
                  <a:pt x="58089" y="157480"/>
                </a:lnTo>
                <a:lnTo>
                  <a:pt x="86741" y="157480"/>
                </a:lnTo>
                <a:lnTo>
                  <a:pt x="86741" y="21590"/>
                </a:lnTo>
                <a:lnTo>
                  <a:pt x="144818" y="21590"/>
                </a:lnTo>
                <a:lnTo>
                  <a:pt x="144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29" name="object 42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721367" y="2980783"/>
            <a:ext cx="93438" cy="105317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910251" y="2927087"/>
            <a:ext cx="686433" cy="204444"/>
          </a:xfrm>
          <a:prstGeom prst="rect">
            <a:avLst/>
          </a:prstGeom>
        </p:spPr>
      </p:pic>
      <p:grpSp>
        <p:nvGrpSpPr>
          <p:cNvPr id="431" name="object 431"/>
          <p:cNvGrpSpPr/>
          <p:nvPr/>
        </p:nvGrpSpPr>
        <p:grpSpPr>
          <a:xfrm>
            <a:off x="6619172" y="2980613"/>
            <a:ext cx="253577" cy="106680"/>
            <a:chOff x="9928758" y="4470920"/>
            <a:chExt cx="380365" cy="160020"/>
          </a:xfrm>
        </p:grpSpPr>
        <p:sp>
          <p:nvSpPr>
            <p:cNvPr id="432" name="object 432"/>
            <p:cNvSpPr/>
            <p:nvPr/>
          </p:nvSpPr>
          <p:spPr>
            <a:xfrm>
              <a:off x="9928758" y="447168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33" name="object 43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115156" y="4470920"/>
              <a:ext cx="193611" cy="159778"/>
            </a:xfrm>
            <a:prstGeom prst="rect">
              <a:avLst/>
            </a:prstGeom>
          </p:spPr>
        </p:pic>
      </p:grpSp>
      <p:grpSp>
        <p:nvGrpSpPr>
          <p:cNvPr id="434" name="object 434"/>
          <p:cNvGrpSpPr/>
          <p:nvPr/>
        </p:nvGrpSpPr>
        <p:grpSpPr>
          <a:xfrm>
            <a:off x="6972759" y="2978717"/>
            <a:ext cx="924983" cy="158327"/>
            <a:chOff x="10459138" y="4468075"/>
            <a:chExt cx="1387475" cy="237490"/>
          </a:xfrm>
        </p:grpSpPr>
        <p:sp>
          <p:nvSpPr>
            <p:cNvPr id="435" name="object 435"/>
            <p:cNvSpPr/>
            <p:nvPr/>
          </p:nvSpPr>
          <p:spPr>
            <a:xfrm>
              <a:off x="10459136" y="447168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79" h="157479">
                  <a:moveTo>
                    <a:pt x="118948" y="0"/>
                  </a:moveTo>
                  <a:lnTo>
                    <a:pt x="1244" y="0"/>
                  </a:lnTo>
                  <a:lnTo>
                    <a:pt x="1244" y="22860"/>
                  </a:lnTo>
                  <a:lnTo>
                    <a:pt x="1244" y="110490"/>
                  </a:lnTo>
                  <a:lnTo>
                    <a:pt x="1219" y="118110"/>
                  </a:lnTo>
                  <a:lnTo>
                    <a:pt x="1143" y="132080"/>
                  </a:lnTo>
                  <a:lnTo>
                    <a:pt x="1066" y="138430"/>
                  </a:lnTo>
                  <a:lnTo>
                    <a:pt x="1028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48" y="22860"/>
                  </a:lnTo>
                  <a:lnTo>
                    <a:pt x="118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36" name="object 43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612869" y="4468075"/>
              <a:ext cx="147129" cy="164947"/>
            </a:xfrm>
            <a:prstGeom prst="rect">
              <a:avLst/>
            </a:prstGeom>
          </p:spPr>
        </p:pic>
        <p:pic>
          <p:nvPicPr>
            <p:cNvPr id="437" name="object 43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798289" y="4468075"/>
              <a:ext cx="128549" cy="164947"/>
            </a:xfrm>
            <a:prstGeom prst="rect">
              <a:avLst/>
            </a:prstGeom>
          </p:spPr>
        </p:pic>
        <p:pic>
          <p:nvPicPr>
            <p:cNvPr id="438" name="object 43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954309" y="4471174"/>
              <a:ext cx="354977" cy="233883"/>
            </a:xfrm>
            <a:prstGeom prst="rect">
              <a:avLst/>
            </a:prstGeom>
          </p:spPr>
        </p:pic>
        <p:pic>
          <p:nvPicPr>
            <p:cNvPr id="439" name="object 43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342129" y="4468075"/>
              <a:ext cx="147129" cy="164947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528818" y="4468075"/>
              <a:ext cx="150215" cy="236982"/>
            </a:xfrm>
            <a:prstGeom prst="rect">
              <a:avLst/>
            </a:prstGeom>
          </p:spPr>
        </p:pic>
        <p:pic>
          <p:nvPicPr>
            <p:cNvPr id="441" name="object 44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717769" y="4468075"/>
              <a:ext cx="128549" cy="164947"/>
            </a:xfrm>
            <a:prstGeom prst="rect">
              <a:avLst/>
            </a:prstGeom>
          </p:spPr>
        </p:pic>
      </p:grpSp>
      <p:grpSp>
        <p:nvGrpSpPr>
          <p:cNvPr id="442" name="object 442"/>
          <p:cNvGrpSpPr/>
          <p:nvPr/>
        </p:nvGrpSpPr>
        <p:grpSpPr>
          <a:xfrm>
            <a:off x="7920499" y="2978675"/>
            <a:ext cx="331470" cy="110067"/>
            <a:chOff x="11880748" y="4468012"/>
            <a:chExt cx="497205" cy="165100"/>
          </a:xfrm>
        </p:grpSpPr>
        <p:sp>
          <p:nvSpPr>
            <p:cNvPr id="443" name="object 443"/>
            <p:cNvSpPr/>
            <p:nvPr/>
          </p:nvSpPr>
          <p:spPr>
            <a:xfrm>
              <a:off x="11880748" y="447168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28" y="157480"/>
                  </a:lnTo>
                  <a:lnTo>
                    <a:pt x="86728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44" name="object 44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067146" y="4468012"/>
              <a:ext cx="133959" cy="163461"/>
            </a:xfrm>
            <a:prstGeom prst="rect">
              <a:avLst/>
            </a:prstGeom>
          </p:spPr>
        </p:pic>
        <p:pic>
          <p:nvPicPr>
            <p:cNvPr id="445" name="object 44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238543" y="4468075"/>
              <a:ext cx="139333" cy="164947"/>
            </a:xfrm>
            <a:prstGeom prst="rect">
              <a:avLst/>
            </a:prstGeom>
          </p:spPr>
        </p:pic>
      </p:grpSp>
      <p:sp>
        <p:nvSpPr>
          <p:cNvPr id="446" name="object 446"/>
          <p:cNvSpPr/>
          <p:nvPr/>
        </p:nvSpPr>
        <p:spPr>
          <a:xfrm>
            <a:off x="8286614" y="308186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7" name="object 447"/>
          <p:cNvSpPr/>
          <p:nvPr/>
        </p:nvSpPr>
        <p:spPr>
          <a:xfrm>
            <a:off x="8357354" y="308186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8" name="object 448"/>
          <p:cNvSpPr/>
          <p:nvPr/>
        </p:nvSpPr>
        <p:spPr>
          <a:xfrm>
            <a:off x="8286614" y="307678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663" y="7619"/>
                </a:lnTo>
                <a:lnTo>
                  <a:pt x="2866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9" name="object 449"/>
          <p:cNvSpPr/>
          <p:nvPr/>
        </p:nvSpPr>
        <p:spPr>
          <a:xfrm>
            <a:off x="8357353" y="307678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19"/>
                </a:moveTo>
                <a:lnTo>
                  <a:pt x="29923" y="7619"/>
                </a:lnTo>
                <a:lnTo>
                  <a:pt x="29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0" name="object 450"/>
          <p:cNvSpPr/>
          <p:nvPr/>
        </p:nvSpPr>
        <p:spPr>
          <a:xfrm>
            <a:off x="8286614" y="30708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1" name="object 451"/>
          <p:cNvSpPr/>
          <p:nvPr/>
        </p:nvSpPr>
        <p:spPr>
          <a:xfrm>
            <a:off x="8357354" y="307086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90"/>
                </a:moveTo>
                <a:lnTo>
                  <a:pt x="29378" y="8890"/>
                </a:lnTo>
                <a:lnTo>
                  <a:pt x="2937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2" name="object 452"/>
          <p:cNvSpPr/>
          <p:nvPr/>
        </p:nvSpPr>
        <p:spPr>
          <a:xfrm>
            <a:off x="8286614" y="306408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3" name="object 453"/>
          <p:cNvSpPr/>
          <p:nvPr/>
        </p:nvSpPr>
        <p:spPr>
          <a:xfrm>
            <a:off x="8357354" y="306408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9077" y="10159"/>
                </a:lnTo>
                <a:lnTo>
                  <a:pt x="2907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4" name="object 454"/>
          <p:cNvSpPr/>
          <p:nvPr/>
        </p:nvSpPr>
        <p:spPr>
          <a:xfrm>
            <a:off x="8286614" y="305731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5" name="object 455"/>
          <p:cNvSpPr/>
          <p:nvPr/>
        </p:nvSpPr>
        <p:spPr>
          <a:xfrm>
            <a:off x="8357354" y="305731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6" name="object 456"/>
          <p:cNvSpPr/>
          <p:nvPr/>
        </p:nvSpPr>
        <p:spPr>
          <a:xfrm>
            <a:off x="8286614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7" name="object 457"/>
          <p:cNvSpPr/>
          <p:nvPr/>
        </p:nvSpPr>
        <p:spPr>
          <a:xfrm>
            <a:off x="8357354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8" name="object 458"/>
          <p:cNvSpPr/>
          <p:nvPr/>
        </p:nvSpPr>
        <p:spPr>
          <a:xfrm>
            <a:off x="8286614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9" name="object 459"/>
          <p:cNvSpPr/>
          <p:nvPr/>
        </p:nvSpPr>
        <p:spPr>
          <a:xfrm>
            <a:off x="8357354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0" name="object 460"/>
          <p:cNvSpPr/>
          <p:nvPr/>
        </p:nvSpPr>
        <p:spPr>
          <a:xfrm>
            <a:off x="8286614" y="303699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1" name="object 461"/>
          <p:cNvSpPr/>
          <p:nvPr/>
        </p:nvSpPr>
        <p:spPr>
          <a:xfrm>
            <a:off x="8285327" y="298112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2" name="object 462"/>
          <p:cNvSpPr/>
          <p:nvPr/>
        </p:nvSpPr>
        <p:spPr>
          <a:xfrm>
            <a:off x="8417848" y="308186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3" name="object 463"/>
          <p:cNvSpPr/>
          <p:nvPr/>
        </p:nvSpPr>
        <p:spPr>
          <a:xfrm>
            <a:off x="8488596" y="308186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4" name="object 464"/>
          <p:cNvSpPr/>
          <p:nvPr/>
        </p:nvSpPr>
        <p:spPr>
          <a:xfrm>
            <a:off x="8417848" y="307678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663" y="7619"/>
                </a:lnTo>
                <a:lnTo>
                  <a:pt x="2866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5" name="object 465"/>
          <p:cNvSpPr/>
          <p:nvPr/>
        </p:nvSpPr>
        <p:spPr>
          <a:xfrm>
            <a:off x="8488595" y="307678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6" name="object 466"/>
          <p:cNvSpPr/>
          <p:nvPr/>
        </p:nvSpPr>
        <p:spPr>
          <a:xfrm>
            <a:off x="8417848" y="30708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7" name="object 467"/>
          <p:cNvSpPr/>
          <p:nvPr/>
        </p:nvSpPr>
        <p:spPr>
          <a:xfrm>
            <a:off x="8488596" y="307086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8" name="object 468"/>
          <p:cNvSpPr/>
          <p:nvPr/>
        </p:nvSpPr>
        <p:spPr>
          <a:xfrm>
            <a:off x="8417848" y="305731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663" y="20319"/>
                </a:lnTo>
                <a:lnTo>
                  <a:pt x="28663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9" name="object 469"/>
          <p:cNvSpPr/>
          <p:nvPr/>
        </p:nvSpPr>
        <p:spPr>
          <a:xfrm>
            <a:off x="8488596" y="305731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952" y="20319"/>
                </a:lnTo>
                <a:lnTo>
                  <a:pt x="2895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0" name="object 470"/>
          <p:cNvSpPr/>
          <p:nvPr/>
        </p:nvSpPr>
        <p:spPr>
          <a:xfrm>
            <a:off x="8417848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1" name="object 471"/>
          <p:cNvSpPr/>
          <p:nvPr/>
        </p:nvSpPr>
        <p:spPr>
          <a:xfrm>
            <a:off x="8488596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2" name="object 472"/>
          <p:cNvSpPr/>
          <p:nvPr/>
        </p:nvSpPr>
        <p:spPr>
          <a:xfrm>
            <a:off x="8417848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3" name="object 473"/>
          <p:cNvSpPr/>
          <p:nvPr/>
        </p:nvSpPr>
        <p:spPr>
          <a:xfrm>
            <a:off x="8488596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4" name="object 474"/>
          <p:cNvSpPr/>
          <p:nvPr/>
        </p:nvSpPr>
        <p:spPr>
          <a:xfrm>
            <a:off x="8417848" y="303699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5" name="object 475"/>
          <p:cNvSpPr/>
          <p:nvPr/>
        </p:nvSpPr>
        <p:spPr>
          <a:xfrm>
            <a:off x="8416561" y="298112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26" y="0"/>
                </a:moveTo>
                <a:lnTo>
                  <a:pt x="108051" y="0"/>
                </a:lnTo>
                <a:lnTo>
                  <a:pt x="108051" y="6350"/>
                </a:lnTo>
                <a:lnTo>
                  <a:pt x="108051" y="13970"/>
                </a:lnTo>
                <a:lnTo>
                  <a:pt x="108051" y="22860"/>
                </a:lnTo>
                <a:lnTo>
                  <a:pt x="108051" y="31750"/>
                </a:lnTo>
                <a:lnTo>
                  <a:pt x="108051" y="43180"/>
                </a:lnTo>
                <a:lnTo>
                  <a:pt x="108051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51" y="83820"/>
                </a:lnTo>
                <a:lnTo>
                  <a:pt x="108051" y="92710"/>
                </a:lnTo>
                <a:lnTo>
                  <a:pt x="136601" y="92710"/>
                </a:lnTo>
                <a:lnTo>
                  <a:pt x="136601" y="83820"/>
                </a:lnTo>
                <a:lnTo>
                  <a:pt x="136613" y="81280"/>
                </a:lnTo>
                <a:lnTo>
                  <a:pt x="136626" y="74930"/>
                </a:lnTo>
                <a:lnTo>
                  <a:pt x="136626" y="6350"/>
                </a:lnTo>
                <a:lnTo>
                  <a:pt x="136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76" name="object 476"/>
          <p:cNvGrpSpPr/>
          <p:nvPr/>
        </p:nvGrpSpPr>
        <p:grpSpPr>
          <a:xfrm>
            <a:off x="8546846" y="2980613"/>
            <a:ext cx="257810" cy="106680"/>
            <a:chOff x="12820269" y="4470920"/>
            <a:chExt cx="386715" cy="160020"/>
          </a:xfrm>
        </p:grpSpPr>
        <p:pic>
          <p:nvPicPr>
            <p:cNvPr id="477" name="object 47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820269" y="4470920"/>
              <a:ext cx="193548" cy="159778"/>
            </a:xfrm>
            <a:prstGeom prst="rect">
              <a:avLst/>
            </a:prstGeom>
          </p:spPr>
        </p:pic>
        <p:pic>
          <p:nvPicPr>
            <p:cNvPr id="478" name="object 47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054457" y="4471174"/>
              <a:ext cx="152527" cy="157975"/>
            </a:xfrm>
            <a:prstGeom prst="rect">
              <a:avLst/>
            </a:prstGeom>
          </p:spPr>
        </p:pic>
      </p:grpSp>
      <p:pic>
        <p:nvPicPr>
          <p:cNvPr id="479" name="object 47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893133" y="2978675"/>
            <a:ext cx="89323" cy="108974"/>
          </a:xfrm>
          <a:prstGeom prst="rect">
            <a:avLst/>
          </a:prstGeom>
        </p:spPr>
      </p:pic>
      <p:sp>
        <p:nvSpPr>
          <p:cNvPr id="480" name="object 480"/>
          <p:cNvSpPr/>
          <p:nvPr/>
        </p:nvSpPr>
        <p:spPr>
          <a:xfrm>
            <a:off x="9016408" y="308186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1" name="object 481"/>
          <p:cNvSpPr/>
          <p:nvPr/>
        </p:nvSpPr>
        <p:spPr>
          <a:xfrm>
            <a:off x="9087189" y="308186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2" name="object 482"/>
          <p:cNvSpPr/>
          <p:nvPr/>
        </p:nvSpPr>
        <p:spPr>
          <a:xfrm>
            <a:off x="9016408" y="307678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3" name="object 483"/>
          <p:cNvSpPr/>
          <p:nvPr/>
        </p:nvSpPr>
        <p:spPr>
          <a:xfrm>
            <a:off x="9087189" y="307678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4" name="object 484"/>
          <p:cNvSpPr/>
          <p:nvPr/>
        </p:nvSpPr>
        <p:spPr>
          <a:xfrm>
            <a:off x="9016408" y="30708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5" name="object 485"/>
          <p:cNvSpPr/>
          <p:nvPr/>
        </p:nvSpPr>
        <p:spPr>
          <a:xfrm>
            <a:off x="9087189" y="307086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6" name="object 486"/>
          <p:cNvSpPr/>
          <p:nvPr/>
        </p:nvSpPr>
        <p:spPr>
          <a:xfrm>
            <a:off x="9016408" y="305731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702" y="20319"/>
                </a:lnTo>
                <a:lnTo>
                  <a:pt x="2870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7" name="object 487"/>
          <p:cNvSpPr/>
          <p:nvPr/>
        </p:nvSpPr>
        <p:spPr>
          <a:xfrm>
            <a:off x="9087189" y="305731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952" y="20319"/>
                </a:lnTo>
                <a:lnTo>
                  <a:pt x="2895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8" name="object 488"/>
          <p:cNvSpPr/>
          <p:nvPr/>
        </p:nvSpPr>
        <p:spPr>
          <a:xfrm>
            <a:off x="9016408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9" name="object 489"/>
          <p:cNvSpPr/>
          <p:nvPr/>
        </p:nvSpPr>
        <p:spPr>
          <a:xfrm>
            <a:off x="9087189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0" name="object 490"/>
          <p:cNvSpPr/>
          <p:nvPr/>
        </p:nvSpPr>
        <p:spPr>
          <a:xfrm>
            <a:off x="9016408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1" name="object 491"/>
          <p:cNvSpPr/>
          <p:nvPr/>
        </p:nvSpPr>
        <p:spPr>
          <a:xfrm>
            <a:off x="9087189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2" name="object 492"/>
          <p:cNvSpPr/>
          <p:nvPr/>
        </p:nvSpPr>
        <p:spPr>
          <a:xfrm>
            <a:off x="9016408" y="303699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3" name="object 493"/>
          <p:cNvSpPr/>
          <p:nvPr/>
        </p:nvSpPr>
        <p:spPr>
          <a:xfrm>
            <a:off x="9015137" y="298112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94" name="object 494"/>
          <p:cNvGrpSpPr/>
          <p:nvPr/>
        </p:nvGrpSpPr>
        <p:grpSpPr>
          <a:xfrm>
            <a:off x="9140325" y="2927088"/>
            <a:ext cx="218863" cy="161713"/>
            <a:chOff x="13710487" y="4390631"/>
            <a:chExt cx="328295" cy="242570"/>
          </a:xfrm>
        </p:grpSpPr>
        <p:pic>
          <p:nvPicPr>
            <p:cNvPr id="495" name="object 49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710487" y="4468075"/>
              <a:ext cx="139371" cy="164947"/>
            </a:xfrm>
            <a:prstGeom prst="rect">
              <a:avLst/>
            </a:prstGeom>
          </p:spPr>
        </p:pic>
        <p:pic>
          <p:nvPicPr>
            <p:cNvPr id="496" name="object 49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889508" y="4390631"/>
              <a:ext cx="148690" cy="242392"/>
            </a:xfrm>
            <a:prstGeom prst="rect">
              <a:avLst/>
            </a:prstGeom>
          </p:spPr>
        </p:pic>
      </p:grpSp>
      <p:grpSp>
        <p:nvGrpSpPr>
          <p:cNvPr id="497" name="object 497"/>
          <p:cNvGrpSpPr/>
          <p:nvPr/>
        </p:nvGrpSpPr>
        <p:grpSpPr>
          <a:xfrm>
            <a:off x="9391819" y="2978675"/>
            <a:ext cx="553720" cy="153247"/>
            <a:chOff x="14087729" y="4468012"/>
            <a:chExt cx="830580" cy="229870"/>
          </a:xfrm>
        </p:grpSpPr>
        <p:pic>
          <p:nvPicPr>
            <p:cNvPr id="498" name="object 49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087729" y="4468075"/>
              <a:ext cx="201422" cy="164947"/>
            </a:xfrm>
            <a:prstGeom prst="rect">
              <a:avLst/>
            </a:prstGeom>
          </p:spPr>
        </p:pic>
        <p:pic>
          <p:nvPicPr>
            <p:cNvPr id="499" name="object 49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4316710" y="4471174"/>
              <a:ext cx="182880" cy="226123"/>
            </a:xfrm>
            <a:prstGeom prst="rect">
              <a:avLst/>
            </a:prstGeom>
          </p:spPr>
        </p:pic>
        <p:pic>
          <p:nvPicPr>
            <p:cNvPr id="500" name="object 50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528546" y="4468012"/>
              <a:ext cx="214503" cy="161137"/>
            </a:xfrm>
            <a:prstGeom prst="rect">
              <a:avLst/>
            </a:prstGeom>
          </p:spPr>
        </p:pic>
        <p:pic>
          <p:nvPicPr>
            <p:cNvPr id="501" name="object 50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778557" y="4468075"/>
              <a:ext cx="139371" cy="164947"/>
            </a:xfrm>
            <a:prstGeom prst="rect">
              <a:avLst/>
            </a:prstGeom>
          </p:spPr>
        </p:pic>
      </p:grpSp>
      <p:sp>
        <p:nvSpPr>
          <p:cNvPr id="502" name="object 502"/>
          <p:cNvSpPr/>
          <p:nvPr/>
        </p:nvSpPr>
        <p:spPr>
          <a:xfrm>
            <a:off x="9968569" y="2981121"/>
            <a:ext cx="96943" cy="104987"/>
          </a:xfrm>
          <a:custGeom>
            <a:avLst/>
            <a:gdLst/>
            <a:ahLst/>
            <a:cxnLst/>
            <a:rect l="l" t="t" r="r" b="b"/>
            <a:pathLst>
              <a:path w="145415" h="157479">
                <a:moveTo>
                  <a:pt x="144907" y="0"/>
                </a:moveTo>
                <a:lnTo>
                  <a:pt x="0" y="0"/>
                </a:lnTo>
                <a:lnTo>
                  <a:pt x="0" y="21590"/>
                </a:lnTo>
                <a:lnTo>
                  <a:pt x="58166" y="21590"/>
                </a:lnTo>
                <a:lnTo>
                  <a:pt x="58166" y="157480"/>
                </a:lnTo>
                <a:lnTo>
                  <a:pt x="86741" y="157480"/>
                </a:lnTo>
                <a:lnTo>
                  <a:pt x="86741" y="21590"/>
                </a:lnTo>
                <a:lnTo>
                  <a:pt x="144907" y="21590"/>
                </a:lnTo>
                <a:lnTo>
                  <a:pt x="144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3" name="object 503"/>
          <p:cNvSpPr/>
          <p:nvPr/>
        </p:nvSpPr>
        <p:spPr>
          <a:xfrm>
            <a:off x="10095908" y="308186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4" name="object 504"/>
          <p:cNvSpPr/>
          <p:nvPr/>
        </p:nvSpPr>
        <p:spPr>
          <a:xfrm>
            <a:off x="10166689" y="308186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5" name="object 505"/>
          <p:cNvSpPr/>
          <p:nvPr/>
        </p:nvSpPr>
        <p:spPr>
          <a:xfrm>
            <a:off x="10095908" y="307678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6" name="object 506"/>
          <p:cNvSpPr/>
          <p:nvPr/>
        </p:nvSpPr>
        <p:spPr>
          <a:xfrm>
            <a:off x="10166689" y="307678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7" name="object 507"/>
          <p:cNvSpPr/>
          <p:nvPr/>
        </p:nvSpPr>
        <p:spPr>
          <a:xfrm>
            <a:off x="10095908" y="30708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8" name="object 508"/>
          <p:cNvSpPr/>
          <p:nvPr/>
        </p:nvSpPr>
        <p:spPr>
          <a:xfrm>
            <a:off x="10166689" y="307086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9" name="object 509"/>
          <p:cNvSpPr/>
          <p:nvPr/>
        </p:nvSpPr>
        <p:spPr>
          <a:xfrm>
            <a:off x="10095908" y="305731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702" y="20319"/>
                </a:lnTo>
                <a:lnTo>
                  <a:pt x="2870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0" name="object 510"/>
          <p:cNvSpPr/>
          <p:nvPr/>
        </p:nvSpPr>
        <p:spPr>
          <a:xfrm>
            <a:off x="10166689" y="305731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952" y="20319"/>
                </a:lnTo>
                <a:lnTo>
                  <a:pt x="2895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1" name="object 511"/>
          <p:cNvSpPr/>
          <p:nvPr/>
        </p:nvSpPr>
        <p:spPr>
          <a:xfrm>
            <a:off x="10095908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2" name="object 512"/>
          <p:cNvSpPr/>
          <p:nvPr/>
        </p:nvSpPr>
        <p:spPr>
          <a:xfrm>
            <a:off x="10166689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3" name="object 513"/>
          <p:cNvSpPr/>
          <p:nvPr/>
        </p:nvSpPr>
        <p:spPr>
          <a:xfrm>
            <a:off x="10095908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4" name="object 514"/>
          <p:cNvSpPr/>
          <p:nvPr/>
        </p:nvSpPr>
        <p:spPr>
          <a:xfrm>
            <a:off x="10166689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5" name="object 515"/>
          <p:cNvSpPr/>
          <p:nvPr/>
        </p:nvSpPr>
        <p:spPr>
          <a:xfrm>
            <a:off x="10095908" y="303699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6" name="object 516"/>
          <p:cNvSpPr/>
          <p:nvPr/>
        </p:nvSpPr>
        <p:spPr>
          <a:xfrm>
            <a:off x="10094637" y="298112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17" name="object 517"/>
          <p:cNvGrpSpPr/>
          <p:nvPr/>
        </p:nvGrpSpPr>
        <p:grpSpPr>
          <a:xfrm>
            <a:off x="10224093" y="2980613"/>
            <a:ext cx="258657" cy="106680"/>
            <a:chOff x="15336139" y="4470920"/>
            <a:chExt cx="387985" cy="160020"/>
          </a:xfrm>
        </p:grpSpPr>
        <p:pic>
          <p:nvPicPr>
            <p:cNvPr id="518" name="object 5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336139" y="4470920"/>
              <a:ext cx="193548" cy="159778"/>
            </a:xfrm>
            <a:prstGeom prst="rect">
              <a:avLst/>
            </a:prstGeom>
          </p:spPr>
        </p:pic>
        <p:pic>
          <p:nvPicPr>
            <p:cNvPr id="519" name="object 51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571597" y="4471174"/>
              <a:ext cx="152527" cy="157975"/>
            </a:xfrm>
            <a:prstGeom prst="rect">
              <a:avLst/>
            </a:prstGeom>
          </p:spPr>
        </p:pic>
      </p:grpSp>
      <p:grpSp>
        <p:nvGrpSpPr>
          <p:cNvPr id="520" name="object 520"/>
          <p:cNvGrpSpPr/>
          <p:nvPr/>
        </p:nvGrpSpPr>
        <p:grpSpPr>
          <a:xfrm>
            <a:off x="10565046" y="2931227"/>
            <a:ext cx="251460" cy="205740"/>
            <a:chOff x="15847569" y="4396841"/>
            <a:chExt cx="377190" cy="308610"/>
          </a:xfrm>
        </p:grpSpPr>
        <p:sp>
          <p:nvSpPr>
            <p:cNvPr id="521" name="object 521"/>
            <p:cNvSpPr/>
            <p:nvPr/>
          </p:nvSpPr>
          <p:spPr>
            <a:xfrm>
              <a:off x="15847569" y="4396841"/>
              <a:ext cx="193675" cy="308610"/>
            </a:xfrm>
            <a:custGeom>
              <a:avLst/>
              <a:gdLst/>
              <a:ahLst/>
              <a:cxnLst/>
              <a:rect l="l" t="t" r="r" b="b"/>
              <a:pathLst>
                <a:path w="193675" h="308610">
                  <a:moveTo>
                    <a:pt x="83566" y="235700"/>
                  </a:moveTo>
                  <a:lnTo>
                    <a:pt x="83566" y="308216"/>
                  </a:lnTo>
                  <a:lnTo>
                    <a:pt x="114554" y="308216"/>
                  </a:lnTo>
                  <a:lnTo>
                    <a:pt x="113919" y="302526"/>
                  </a:lnTo>
                  <a:lnTo>
                    <a:pt x="113284" y="294995"/>
                  </a:lnTo>
                  <a:lnTo>
                    <a:pt x="112903" y="286207"/>
                  </a:lnTo>
                  <a:lnTo>
                    <a:pt x="112252" y="272454"/>
                  </a:lnTo>
                  <a:lnTo>
                    <a:pt x="111992" y="265509"/>
                  </a:lnTo>
                  <a:lnTo>
                    <a:pt x="111887" y="258635"/>
                  </a:lnTo>
                  <a:lnTo>
                    <a:pt x="111633" y="249250"/>
                  </a:lnTo>
                  <a:lnTo>
                    <a:pt x="111379" y="240893"/>
                  </a:lnTo>
                  <a:lnTo>
                    <a:pt x="111474" y="236181"/>
                  </a:lnTo>
                  <a:lnTo>
                    <a:pt x="95250" y="236181"/>
                  </a:lnTo>
                  <a:lnTo>
                    <a:pt x="83566" y="235700"/>
                  </a:lnTo>
                  <a:close/>
                </a:path>
                <a:path w="193675" h="308610">
                  <a:moveTo>
                    <a:pt x="83566" y="210433"/>
                  </a:moveTo>
                  <a:lnTo>
                    <a:pt x="83566" y="235700"/>
                  </a:lnTo>
                  <a:lnTo>
                    <a:pt x="95250" y="236181"/>
                  </a:lnTo>
                  <a:lnTo>
                    <a:pt x="104888" y="235866"/>
                  </a:lnTo>
                  <a:lnTo>
                    <a:pt x="111494" y="235218"/>
                  </a:lnTo>
                  <a:lnTo>
                    <a:pt x="111506" y="211391"/>
                  </a:lnTo>
                  <a:lnTo>
                    <a:pt x="96774" y="211391"/>
                  </a:lnTo>
                  <a:lnTo>
                    <a:pt x="87594" y="210972"/>
                  </a:lnTo>
                  <a:lnTo>
                    <a:pt x="83566" y="210433"/>
                  </a:lnTo>
                  <a:close/>
                </a:path>
                <a:path w="193675" h="308610">
                  <a:moveTo>
                    <a:pt x="111494" y="235218"/>
                  </a:moveTo>
                  <a:lnTo>
                    <a:pt x="104888" y="235866"/>
                  </a:lnTo>
                  <a:lnTo>
                    <a:pt x="95250" y="236181"/>
                  </a:lnTo>
                  <a:lnTo>
                    <a:pt x="111474" y="236181"/>
                  </a:lnTo>
                  <a:lnTo>
                    <a:pt x="111494" y="235218"/>
                  </a:lnTo>
                  <a:close/>
                </a:path>
                <a:path w="193675" h="308610">
                  <a:moveTo>
                    <a:pt x="83556" y="71917"/>
                  </a:moveTo>
                  <a:lnTo>
                    <a:pt x="44434" y="82042"/>
                  </a:lnTo>
                  <a:lnTo>
                    <a:pt x="12197" y="109016"/>
                  </a:lnTo>
                  <a:lnTo>
                    <a:pt x="0" y="154089"/>
                  </a:lnTo>
                  <a:lnTo>
                    <a:pt x="769" y="167867"/>
                  </a:lnTo>
                  <a:lnTo>
                    <a:pt x="19540" y="209605"/>
                  </a:lnTo>
                  <a:lnTo>
                    <a:pt x="58183" y="231457"/>
                  </a:lnTo>
                  <a:lnTo>
                    <a:pt x="83566" y="235700"/>
                  </a:lnTo>
                  <a:lnTo>
                    <a:pt x="83566" y="210433"/>
                  </a:lnTo>
                  <a:lnTo>
                    <a:pt x="78771" y="209791"/>
                  </a:lnTo>
                  <a:lnTo>
                    <a:pt x="70377" y="207962"/>
                  </a:lnTo>
                  <a:lnTo>
                    <a:pt x="37846" y="187083"/>
                  </a:lnTo>
                  <a:lnTo>
                    <a:pt x="28575" y="154089"/>
                  </a:lnTo>
                  <a:lnTo>
                    <a:pt x="29165" y="144274"/>
                  </a:lnTo>
                  <a:lnTo>
                    <a:pt x="49101" y="109599"/>
                  </a:lnTo>
                  <a:lnTo>
                    <a:pt x="83566" y="96826"/>
                  </a:lnTo>
                  <a:lnTo>
                    <a:pt x="83556" y="71917"/>
                  </a:lnTo>
                  <a:close/>
                </a:path>
                <a:path w="193675" h="308610">
                  <a:moveTo>
                    <a:pt x="111506" y="71877"/>
                  </a:moveTo>
                  <a:lnTo>
                    <a:pt x="111506" y="97053"/>
                  </a:lnTo>
                  <a:lnTo>
                    <a:pt x="114569" y="97435"/>
                  </a:lnTo>
                  <a:lnTo>
                    <a:pt x="122977" y="99319"/>
                  </a:lnTo>
                  <a:lnTo>
                    <a:pt x="155702" y="120802"/>
                  </a:lnTo>
                  <a:lnTo>
                    <a:pt x="164973" y="154089"/>
                  </a:lnTo>
                  <a:lnTo>
                    <a:pt x="164322" y="163736"/>
                  </a:lnTo>
                  <a:lnTo>
                    <a:pt x="144081" y="197908"/>
                  </a:lnTo>
                  <a:lnTo>
                    <a:pt x="111506" y="210177"/>
                  </a:lnTo>
                  <a:lnTo>
                    <a:pt x="111494" y="235218"/>
                  </a:lnTo>
                  <a:lnTo>
                    <a:pt x="149240" y="225309"/>
                  </a:lnTo>
                  <a:lnTo>
                    <a:pt x="181282" y="198646"/>
                  </a:lnTo>
                  <a:lnTo>
                    <a:pt x="193548" y="154089"/>
                  </a:lnTo>
                  <a:lnTo>
                    <a:pt x="192696" y="140265"/>
                  </a:lnTo>
                  <a:lnTo>
                    <a:pt x="172987" y="98316"/>
                  </a:lnTo>
                  <a:lnTo>
                    <a:pt x="134159" y="76106"/>
                  </a:lnTo>
                  <a:lnTo>
                    <a:pt x="122555" y="73380"/>
                  </a:lnTo>
                  <a:lnTo>
                    <a:pt x="111506" y="71877"/>
                  </a:lnTo>
                  <a:close/>
                </a:path>
                <a:path w="193675" h="308610">
                  <a:moveTo>
                    <a:pt x="96774" y="95999"/>
                  </a:moveTo>
                  <a:lnTo>
                    <a:pt x="87856" y="96255"/>
                  </a:lnTo>
                  <a:lnTo>
                    <a:pt x="83566" y="96826"/>
                  </a:lnTo>
                  <a:lnTo>
                    <a:pt x="83566" y="210433"/>
                  </a:lnTo>
                  <a:lnTo>
                    <a:pt x="87594" y="210972"/>
                  </a:lnTo>
                  <a:lnTo>
                    <a:pt x="96774" y="211391"/>
                  </a:lnTo>
                  <a:lnTo>
                    <a:pt x="105475" y="210938"/>
                  </a:lnTo>
                  <a:lnTo>
                    <a:pt x="111506" y="210177"/>
                  </a:lnTo>
                  <a:lnTo>
                    <a:pt x="111506" y="97053"/>
                  </a:lnTo>
                  <a:lnTo>
                    <a:pt x="105880" y="96351"/>
                  </a:lnTo>
                  <a:lnTo>
                    <a:pt x="96774" y="95999"/>
                  </a:lnTo>
                  <a:close/>
                </a:path>
                <a:path w="193675" h="308610">
                  <a:moveTo>
                    <a:pt x="111506" y="210177"/>
                  </a:moveTo>
                  <a:lnTo>
                    <a:pt x="105475" y="210938"/>
                  </a:lnTo>
                  <a:lnTo>
                    <a:pt x="96774" y="211391"/>
                  </a:lnTo>
                  <a:lnTo>
                    <a:pt x="111506" y="211391"/>
                  </a:lnTo>
                  <a:lnTo>
                    <a:pt x="111506" y="210177"/>
                  </a:lnTo>
                  <a:close/>
                </a:path>
                <a:path w="193675" h="308610">
                  <a:moveTo>
                    <a:pt x="111506" y="95999"/>
                  </a:moveTo>
                  <a:lnTo>
                    <a:pt x="96774" y="95999"/>
                  </a:lnTo>
                  <a:lnTo>
                    <a:pt x="105880" y="96351"/>
                  </a:lnTo>
                  <a:lnTo>
                    <a:pt x="111506" y="97053"/>
                  </a:lnTo>
                  <a:lnTo>
                    <a:pt x="111506" y="95999"/>
                  </a:lnTo>
                  <a:close/>
                </a:path>
                <a:path w="193675" h="308610">
                  <a:moveTo>
                    <a:pt x="98298" y="71234"/>
                  </a:moveTo>
                  <a:lnTo>
                    <a:pt x="88665" y="71478"/>
                  </a:lnTo>
                  <a:lnTo>
                    <a:pt x="83556" y="71917"/>
                  </a:lnTo>
                  <a:lnTo>
                    <a:pt x="83566" y="96826"/>
                  </a:lnTo>
                  <a:lnTo>
                    <a:pt x="87856" y="96255"/>
                  </a:lnTo>
                  <a:lnTo>
                    <a:pt x="96774" y="95999"/>
                  </a:lnTo>
                  <a:lnTo>
                    <a:pt x="111506" y="95999"/>
                  </a:lnTo>
                  <a:lnTo>
                    <a:pt x="111506" y="71877"/>
                  </a:lnTo>
                  <a:lnTo>
                    <a:pt x="110569" y="71750"/>
                  </a:lnTo>
                  <a:lnTo>
                    <a:pt x="98298" y="71234"/>
                  </a:lnTo>
                  <a:close/>
                </a:path>
                <a:path w="193675" h="308610">
                  <a:moveTo>
                    <a:pt x="111506" y="0"/>
                  </a:moveTo>
                  <a:lnTo>
                    <a:pt x="80518" y="0"/>
                  </a:lnTo>
                  <a:lnTo>
                    <a:pt x="81833" y="14799"/>
                  </a:lnTo>
                  <a:lnTo>
                    <a:pt x="82756" y="31834"/>
                  </a:lnTo>
                  <a:lnTo>
                    <a:pt x="83321" y="51147"/>
                  </a:lnTo>
                  <a:lnTo>
                    <a:pt x="83556" y="71917"/>
                  </a:lnTo>
                  <a:lnTo>
                    <a:pt x="88665" y="71478"/>
                  </a:lnTo>
                  <a:lnTo>
                    <a:pt x="98298" y="71234"/>
                  </a:lnTo>
                  <a:lnTo>
                    <a:pt x="111506" y="71234"/>
                  </a:lnTo>
                  <a:lnTo>
                    <a:pt x="111506" y="0"/>
                  </a:lnTo>
                  <a:close/>
                </a:path>
                <a:path w="193675" h="308610">
                  <a:moveTo>
                    <a:pt x="111506" y="71234"/>
                  </a:moveTo>
                  <a:lnTo>
                    <a:pt x="98298" y="71234"/>
                  </a:lnTo>
                  <a:lnTo>
                    <a:pt x="110569" y="71750"/>
                  </a:lnTo>
                  <a:lnTo>
                    <a:pt x="111506" y="71877"/>
                  </a:lnTo>
                  <a:lnTo>
                    <a:pt x="111506" y="71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22" name="object 52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077693" y="4468075"/>
              <a:ext cx="147066" cy="164947"/>
            </a:xfrm>
            <a:prstGeom prst="rect">
              <a:avLst/>
            </a:prstGeom>
          </p:spPr>
        </p:pic>
      </p:grpSp>
      <p:sp>
        <p:nvSpPr>
          <p:cNvPr id="523" name="object 523"/>
          <p:cNvSpPr/>
          <p:nvPr/>
        </p:nvSpPr>
        <p:spPr>
          <a:xfrm>
            <a:off x="10850288" y="3081867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4" name="object 524"/>
          <p:cNvSpPr/>
          <p:nvPr/>
        </p:nvSpPr>
        <p:spPr>
          <a:xfrm>
            <a:off x="10921069" y="3081867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5" name="object 525"/>
          <p:cNvSpPr/>
          <p:nvPr/>
        </p:nvSpPr>
        <p:spPr>
          <a:xfrm>
            <a:off x="10850288" y="307678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6" name="object 526"/>
          <p:cNvSpPr/>
          <p:nvPr/>
        </p:nvSpPr>
        <p:spPr>
          <a:xfrm>
            <a:off x="10921069" y="307678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7" name="object 527"/>
          <p:cNvSpPr/>
          <p:nvPr/>
        </p:nvSpPr>
        <p:spPr>
          <a:xfrm>
            <a:off x="10850288" y="30708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8" name="object 528"/>
          <p:cNvSpPr/>
          <p:nvPr/>
        </p:nvSpPr>
        <p:spPr>
          <a:xfrm>
            <a:off x="10921069" y="307086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9" name="object 529"/>
          <p:cNvSpPr/>
          <p:nvPr/>
        </p:nvSpPr>
        <p:spPr>
          <a:xfrm>
            <a:off x="10850288" y="305731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702" y="20319"/>
                </a:lnTo>
                <a:lnTo>
                  <a:pt x="2870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0" name="object 530"/>
          <p:cNvSpPr/>
          <p:nvPr/>
        </p:nvSpPr>
        <p:spPr>
          <a:xfrm>
            <a:off x="10921069" y="305731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952" y="20319"/>
                </a:lnTo>
                <a:lnTo>
                  <a:pt x="2895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1" name="object 531"/>
          <p:cNvSpPr/>
          <p:nvPr/>
        </p:nvSpPr>
        <p:spPr>
          <a:xfrm>
            <a:off x="10850288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2" name="object 532"/>
          <p:cNvSpPr/>
          <p:nvPr/>
        </p:nvSpPr>
        <p:spPr>
          <a:xfrm>
            <a:off x="10921069" y="305054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3" name="object 533"/>
          <p:cNvSpPr/>
          <p:nvPr/>
        </p:nvSpPr>
        <p:spPr>
          <a:xfrm>
            <a:off x="10850288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4" name="object 534"/>
          <p:cNvSpPr/>
          <p:nvPr/>
        </p:nvSpPr>
        <p:spPr>
          <a:xfrm>
            <a:off x="10921069" y="304291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5" name="object 535"/>
          <p:cNvSpPr/>
          <p:nvPr/>
        </p:nvSpPr>
        <p:spPr>
          <a:xfrm>
            <a:off x="10850288" y="303699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36" name="object 536"/>
          <p:cNvGrpSpPr/>
          <p:nvPr/>
        </p:nvGrpSpPr>
        <p:grpSpPr>
          <a:xfrm>
            <a:off x="10849019" y="2978717"/>
            <a:ext cx="358987" cy="152823"/>
            <a:chOff x="16273529" y="4468075"/>
            <a:chExt cx="538480" cy="229235"/>
          </a:xfrm>
        </p:grpSpPr>
        <p:sp>
          <p:nvSpPr>
            <p:cNvPr id="537" name="object 537"/>
            <p:cNvSpPr/>
            <p:nvPr/>
          </p:nvSpPr>
          <p:spPr>
            <a:xfrm>
              <a:off x="16273527" y="4471682"/>
              <a:ext cx="137160" cy="92710"/>
            </a:xfrm>
            <a:custGeom>
              <a:avLst/>
              <a:gdLst/>
              <a:ahLst/>
              <a:cxnLst/>
              <a:rect l="l" t="t" r="r" b="b"/>
              <a:pathLst>
                <a:path w="137159" h="92710">
                  <a:moveTo>
                    <a:pt x="136652" y="0"/>
                  </a:moveTo>
                  <a:lnTo>
                    <a:pt x="108077" y="0"/>
                  </a:lnTo>
                  <a:lnTo>
                    <a:pt x="108077" y="6350"/>
                  </a:lnTo>
                  <a:lnTo>
                    <a:pt x="108077" y="13970"/>
                  </a:lnTo>
                  <a:lnTo>
                    <a:pt x="108077" y="60960"/>
                  </a:lnTo>
                  <a:lnTo>
                    <a:pt x="30607" y="60960"/>
                  </a:lnTo>
                  <a:lnTo>
                    <a:pt x="306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66" y="13970"/>
                  </a:lnTo>
                  <a:lnTo>
                    <a:pt x="1066" y="22860"/>
                  </a:lnTo>
                  <a:lnTo>
                    <a:pt x="1384" y="22860"/>
                  </a:lnTo>
                  <a:lnTo>
                    <a:pt x="1384" y="31750"/>
                  </a:lnTo>
                  <a:lnTo>
                    <a:pt x="1587" y="31750"/>
                  </a:lnTo>
                  <a:lnTo>
                    <a:pt x="1587" y="43180"/>
                  </a:lnTo>
                  <a:lnTo>
                    <a:pt x="1714" y="43180"/>
                  </a:lnTo>
                  <a:lnTo>
                    <a:pt x="1714" y="53340"/>
                  </a:lnTo>
                  <a:lnTo>
                    <a:pt x="1778" y="60960"/>
                  </a:lnTo>
                  <a:lnTo>
                    <a:pt x="1854" y="74930"/>
                  </a:lnTo>
                  <a:lnTo>
                    <a:pt x="1905" y="81280"/>
                  </a:lnTo>
                  <a:lnTo>
                    <a:pt x="1905" y="83820"/>
                  </a:lnTo>
                  <a:lnTo>
                    <a:pt x="108077" y="83820"/>
                  </a:lnTo>
                  <a:lnTo>
                    <a:pt x="108077" y="92710"/>
                  </a:lnTo>
                  <a:lnTo>
                    <a:pt x="136626" y="92710"/>
                  </a:lnTo>
                  <a:lnTo>
                    <a:pt x="136626" y="83820"/>
                  </a:lnTo>
                  <a:lnTo>
                    <a:pt x="136639" y="81280"/>
                  </a:lnTo>
                  <a:lnTo>
                    <a:pt x="136652" y="74930"/>
                  </a:lnTo>
                  <a:lnTo>
                    <a:pt x="136652" y="60960"/>
                  </a:lnTo>
                  <a:lnTo>
                    <a:pt x="136652" y="6350"/>
                  </a:lnTo>
                  <a:lnTo>
                    <a:pt x="136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38" name="object 53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450310" y="4471174"/>
              <a:ext cx="182880" cy="226123"/>
            </a:xfrm>
            <a:prstGeom prst="rect">
              <a:avLst/>
            </a:prstGeom>
          </p:spPr>
        </p:pic>
        <p:pic>
          <p:nvPicPr>
            <p:cNvPr id="539" name="object 53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664432" y="4468075"/>
              <a:ext cx="147066" cy="164947"/>
            </a:xfrm>
            <a:prstGeom prst="rect">
              <a:avLst/>
            </a:prstGeom>
          </p:spPr>
        </p:pic>
      </p:grpSp>
      <p:pic>
        <p:nvPicPr>
          <p:cNvPr id="540" name="object 54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1238399" y="2978675"/>
            <a:ext cx="89323" cy="108974"/>
          </a:xfrm>
          <a:prstGeom prst="rect">
            <a:avLst/>
          </a:prstGeom>
        </p:spPr>
      </p:pic>
      <p:sp>
        <p:nvSpPr>
          <p:cNvPr id="541" name="object 541"/>
          <p:cNvSpPr/>
          <p:nvPr/>
        </p:nvSpPr>
        <p:spPr>
          <a:xfrm>
            <a:off x="694095" y="2948001"/>
            <a:ext cx="110067" cy="196003"/>
          </a:xfrm>
          <a:custGeom>
            <a:avLst/>
            <a:gdLst/>
            <a:ahLst/>
            <a:cxnLst/>
            <a:rect l="l" t="t" r="r" b="b"/>
            <a:pathLst>
              <a:path w="165100" h="294004">
                <a:moveTo>
                  <a:pt x="102115" y="0"/>
                </a:moveTo>
                <a:lnTo>
                  <a:pt x="68400" y="0"/>
                </a:lnTo>
                <a:lnTo>
                  <a:pt x="0" y="42049"/>
                </a:lnTo>
                <a:lnTo>
                  <a:pt x="4960" y="77749"/>
                </a:lnTo>
                <a:lnTo>
                  <a:pt x="64432" y="43637"/>
                </a:lnTo>
                <a:lnTo>
                  <a:pt x="64432" y="259791"/>
                </a:lnTo>
                <a:lnTo>
                  <a:pt x="1983" y="259791"/>
                </a:lnTo>
                <a:lnTo>
                  <a:pt x="1983" y="293509"/>
                </a:lnTo>
                <a:lnTo>
                  <a:pt x="164584" y="293509"/>
                </a:lnTo>
                <a:lnTo>
                  <a:pt x="164584" y="259791"/>
                </a:lnTo>
                <a:lnTo>
                  <a:pt x="102115" y="259791"/>
                </a:lnTo>
                <a:lnTo>
                  <a:pt x="10211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42" name="object 542"/>
          <p:cNvGrpSpPr/>
          <p:nvPr/>
        </p:nvGrpSpPr>
        <p:grpSpPr>
          <a:xfrm>
            <a:off x="910277" y="3006183"/>
            <a:ext cx="438997" cy="202353"/>
            <a:chOff x="1365415" y="4509274"/>
            <a:chExt cx="658495" cy="303530"/>
          </a:xfrm>
        </p:grpSpPr>
        <p:sp>
          <p:nvSpPr>
            <p:cNvPr id="543" name="object 543"/>
            <p:cNvSpPr/>
            <p:nvPr/>
          </p:nvSpPr>
          <p:spPr>
            <a:xfrm>
              <a:off x="1365415" y="4509274"/>
              <a:ext cx="425450" cy="303530"/>
            </a:xfrm>
            <a:custGeom>
              <a:avLst/>
              <a:gdLst/>
              <a:ahLst/>
              <a:cxnLst/>
              <a:rect l="l" t="t" r="r" b="b"/>
              <a:pathLst>
                <a:path w="425450" h="303529">
                  <a:moveTo>
                    <a:pt x="200279" y="3962"/>
                  </a:moveTo>
                  <a:lnTo>
                    <a:pt x="158648" y="3962"/>
                  </a:lnTo>
                  <a:lnTo>
                    <a:pt x="102057" y="156616"/>
                  </a:lnTo>
                  <a:lnTo>
                    <a:pt x="41643" y="3962"/>
                  </a:lnTo>
                  <a:lnTo>
                    <a:pt x="0" y="3962"/>
                  </a:lnTo>
                  <a:lnTo>
                    <a:pt x="5270" y="15151"/>
                  </a:lnTo>
                  <a:lnTo>
                    <a:pt x="14541" y="35140"/>
                  </a:lnTo>
                  <a:lnTo>
                    <a:pt x="31724" y="74358"/>
                  </a:lnTo>
                  <a:lnTo>
                    <a:pt x="84264" y="204597"/>
                  </a:lnTo>
                  <a:lnTo>
                    <a:pt x="82486" y="209410"/>
                  </a:lnTo>
                  <a:lnTo>
                    <a:pt x="63055" y="256794"/>
                  </a:lnTo>
                  <a:lnTo>
                    <a:pt x="46189" y="292379"/>
                  </a:lnTo>
                  <a:lnTo>
                    <a:pt x="40652" y="303415"/>
                  </a:lnTo>
                  <a:lnTo>
                    <a:pt x="82283" y="303415"/>
                  </a:lnTo>
                  <a:lnTo>
                    <a:pt x="107429" y="238963"/>
                  </a:lnTo>
                  <a:lnTo>
                    <a:pt x="171742" y="74155"/>
                  </a:lnTo>
                  <a:lnTo>
                    <a:pt x="177279" y="59702"/>
                  </a:lnTo>
                  <a:lnTo>
                    <a:pt x="180340" y="51904"/>
                  </a:lnTo>
                  <a:lnTo>
                    <a:pt x="183730" y="43713"/>
                  </a:lnTo>
                  <a:lnTo>
                    <a:pt x="187198" y="34899"/>
                  </a:lnTo>
                  <a:lnTo>
                    <a:pt x="191046" y="25285"/>
                  </a:lnTo>
                  <a:lnTo>
                    <a:pt x="195376" y="14935"/>
                  </a:lnTo>
                  <a:lnTo>
                    <a:pt x="200279" y="3962"/>
                  </a:lnTo>
                  <a:close/>
                </a:path>
                <a:path w="425450" h="303529">
                  <a:moveTo>
                    <a:pt x="425107" y="100152"/>
                  </a:moveTo>
                  <a:lnTo>
                    <a:pt x="419722" y="59969"/>
                  </a:lnTo>
                  <a:lnTo>
                    <a:pt x="397192" y="19799"/>
                  </a:lnTo>
                  <a:lnTo>
                    <a:pt x="388429" y="12319"/>
                  </a:lnTo>
                  <a:lnTo>
                    <a:pt x="388429" y="106083"/>
                  </a:lnTo>
                  <a:lnTo>
                    <a:pt x="387946" y="116878"/>
                  </a:lnTo>
                  <a:lnTo>
                    <a:pt x="372110" y="159092"/>
                  </a:lnTo>
                  <a:lnTo>
                    <a:pt x="334873" y="178473"/>
                  </a:lnTo>
                  <a:lnTo>
                    <a:pt x="328790" y="178473"/>
                  </a:lnTo>
                  <a:lnTo>
                    <a:pt x="291820" y="163042"/>
                  </a:lnTo>
                  <a:lnTo>
                    <a:pt x="279336" y="154660"/>
                  </a:lnTo>
                  <a:lnTo>
                    <a:pt x="279361" y="92163"/>
                  </a:lnTo>
                  <a:lnTo>
                    <a:pt x="299542" y="56743"/>
                  </a:lnTo>
                  <a:lnTo>
                    <a:pt x="334225" y="34607"/>
                  </a:lnTo>
                  <a:lnTo>
                    <a:pt x="342811" y="33693"/>
                  </a:lnTo>
                  <a:lnTo>
                    <a:pt x="352907" y="34886"/>
                  </a:lnTo>
                  <a:lnTo>
                    <a:pt x="381558" y="63995"/>
                  </a:lnTo>
                  <a:lnTo>
                    <a:pt x="388429" y="106083"/>
                  </a:lnTo>
                  <a:lnTo>
                    <a:pt x="388429" y="12319"/>
                  </a:lnTo>
                  <a:lnTo>
                    <a:pt x="380441" y="7213"/>
                  </a:lnTo>
                  <a:lnTo>
                    <a:pt x="370852" y="3124"/>
                  </a:lnTo>
                  <a:lnTo>
                    <a:pt x="360603" y="698"/>
                  </a:lnTo>
                  <a:lnTo>
                    <a:pt x="349758" y="0"/>
                  </a:lnTo>
                  <a:lnTo>
                    <a:pt x="338836" y="698"/>
                  </a:lnTo>
                  <a:lnTo>
                    <a:pt x="299999" y="17818"/>
                  </a:lnTo>
                  <a:lnTo>
                    <a:pt x="276377" y="41630"/>
                  </a:lnTo>
                  <a:lnTo>
                    <a:pt x="275450" y="32499"/>
                  </a:lnTo>
                  <a:lnTo>
                    <a:pt x="273862" y="24714"/>
                  </a:lnTo>
                  <a:lnTo>
                    <a:pt x="272808" y="18427"/>
                  </a:lnTo>
                  <a:lnTo>
                    <a:pt x="271360" y="12103"/>
                  </a:lnTo>
                  <a:lnTo>
                    <a:pt x="269697" y="6959"/>
                  </a:lnTo>
                  <a:lnTo>
                    <a:pt x="268465" y="3962"/>
                  </a:lnTo>
                  <a:lnTo>
                    <a:pt x="232740" y="3962"/>
                  </a:lnTo>
                  <a:lnTo>
                    <a:pt x="235724" y="12941"/>
                  </a:lnTo>
                  <a:lnTo>
                    <a:pt x="238036" y="23050"/>
                  </a:lnTo>
                  <a:lnTo>
                    <a:pt x="242227" y="75679"/>
                  </a:lnTo>
                  <a:lnTo>
                    <a:pt x="242658" y="303415"/>
                  </a:lnTo>
                  <a:lnTo>
                    <a:pt x="284289" y="303415"/>
                  </a:lnTo>
                  <a:lnTo>
                    <a:pt x="279615" y="257644"/>
                  </a:lnTo>
                  <a:lnTo>
                    <a:pt x="279336" y="189369"/>
                  </a:lnTo>
                  <a:lnTo>
                    <a:pt x="286270" y="194081"/>
                  </a:lnTo>
                  <a:lnTo>
                    <a:pt x="293052" y="198272"/>
                  </a:lnTo>
                  <a:lnTo>
                    <a:pt x="334873" y="211201"/>
                  </a:lnTo>
                  <a:lnTo>
                    <a:pt x="347040" y="210337"/>
                  </a:lnTo>
                  <a:lnTo>
                    <a:pt x="389953" y="189941"/>
                  </a:lnTo>
                  <a:lnTo>
                    <a:pt x="390499" y="189369"/>
                  </a:lnTo>
                  <a:lnTo>
                    <a:pt x="398602" y="180911"/>
                  </a:lnTo>
                  <a:lnTo>
                    <a:pt x="418185" y="145923"/>
                  </a:lnTo>
                  <a:lnTo>
                    <a:pt x="424180" y="116471"/>
                  </a:lnTo>
                  <a:lnTo>
                    <a:pt x="425107" y="100152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44" name="object 54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834946" y="4509274"/>
              <a:ext cx="188379" cy="211201"/>
            </a:xfrm>
            <a:prstGeom prst="rect">
              <a:avLst/>
            </a:prstGeom>
          </p:spPr>
        </p:pic>
      </p:grpSp>
      <p:pic>
        <p:nvPicPr>
          <p:cNvPr id="545" name="object 54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385688" y="3006014"/>
            <a:ext cx="114351" cy="139641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530705" y="3006183"/>
            <a:ext cx="118907" cy="140801"/>
          </a:xfrm>
          <a:prstGeom prst="rect">
            <a:avLst/>
          </a:prstGeom>
        </p:spPr>
      </p:pic>
      <p:sp>
        <p:nvSpPr>
          <p:cNvPr id="547" name="object 547"/>
          <p:cNvSpPr/>
          <p:nvPr/>
        </p:nvSpPr>
        <p:spPr>
          <a:xfrm>
            <a:off x="1691073" y="3137747"/>
            <a:ext cx="24553" cy="5927"/>
          </a:xfrm>
          <a:custGeom>
            <a:avLst/>
            <a:gdLst/>
            <a:ahLst/>
            <a:cxnLst/>
            <a:rect l="l" t="t" r="r" b="b"/>
            <a:pathLst>
              <a:path w="36830" h="8889">
                <a:moveTo>
                  <a:pt x="0" y="8889"/>
                </a:moveTo>
                <a:lnTo>
                  <a:pt x="36664" y="8889"/>
                </a:lnTo>
                <a:lnTo>
                  <a:pt x="3666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8" name="object 548"/>
          <p:cNvSpPr/>
          <p:nvPr/>
        </p:nvSpPr>
        <p:spPr>
          <a:xfrm>
            <a:off x="1781641" y="3137747"/>
            <a:ext cx="26247" cy="5927"/>
          </a:xfrm>
          <a:custGeom>
            <a:avLst/>
            <a:gdLst/>
            <a:ahLst/>
            <a:cxnLst/>
            <a:rect l="l" t="t" r="r" b="b"/>
            <a:pathLst>
              <a:path w="39369" h="8889">
                <a:moveTo>
                  <a:pt x="0" y="8889"/>
                </a:moveTo>
                <a:lnTo>
                  <a:pt x="39161" y="8889"/>
                </a:lnTo>
                <a:lnTo>
                  <a:pt x="3916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9" name="object 549"/>
          <p:cNvSpPr/>
          <p:nvPr/>
        </p:nvSpPr>
        <p:spPr>
          <a:xfrm>
            <a:off x="1691073" y="3130973"/>
            <a:ext cx="24553" cy="6773"/>
          </a:xfrm>
          <a:custGeom>
            <a:avLst/>
            <a:gdLst/>
            <a:ahLst/>
            <a:cxnLst/>
            <a:rect l="l" t="t" r="r" b="b"/>
            <a:pathLst>
              <a:path w="36830" h="10160">
                <a:moveTo>
                  <a:pt x="0" y="10160"/>
                </a:moveTo>
                <a:lnTo>
                  <a:pt x="36664" y="10160"/>
                </a:lnTo>
                <a:lnTo>
                  <a:pt x="3666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0" name="object 550"/>
          <p:cNvSpPr/>
          <p:nvPr/>
        </p:nvSpPr>
        <p:spPr>
          <a:xfrm>
            <a:off x="1781641" y="3130973"/>
            <a:ext cx="25823" cy="6773"/>
          </a:xfrm>
          <a:custGeom>
            <a:avLst/>
            <a:gdLst/>
            <a:ahLst/>
            <a:cxnLst/>
            <a:rect l="l" t="t" r="r" b="b"/>
            <a:pathLst>
              <a:path w="38735" h="10160">
                <a:moveTo>
                  <a:pt x="0" y="10160"/>
                </a:moveTo>
                <a:lnTo>
                  <a:pt x="38289" y="10160"/>
                </a:lnTo>
                <a:lnTo>
                  <a:pt x="3828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1" name="object 551"/>
          <p:cNvSpPr/>
          <p:nvPr/>
        </p:nvSpPr>
        <p:spPr>
          <a:xfrm>
            <a:off x="1691073" y="3124200"/>
            <a:ext cx="24553" cy="6773"/>
          </a:xfrm>
          <a:custGeom>
            <a:avLst/>
            <a:gdLst/>
            <a:ahLst/>
            <a:cxnLst/>
            <a:rect l="l" t="t" r="r" b="b"/>
            <a:pathLst>
              <a:path w="36830" h="10160">
                <a:moveTo>
                  <a:pt x="0" y="10160"/>
                </a:moveTo>
                <a:lnTo>
                  <a:pt x="36664" y="10160"/>
                </a:lnTo>
                <a:lnTo>
                  <a:pt x="3666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2" name="object 552"/>
          <p:cNvSpPr/>
          <p:nvPr/>
        </p:nvSpPr>
        <p:spPr>
          <a:xfrm>
            <a:off x="1781641" y="3124200"/>
            <a:ext cx="25400" cy="6773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10160"/>
                </a:moveTo>
                <a:lnTo>
                  <a:pt x="37665" y="10160"/>
                </a:lnTo>
                <a:lnTo>
                  <a:pt x="3766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3" name="object 553"/>
          <p:cNvSpPr/>
          <p:nvPr/>
        </p:nvSpPr>
        <p:spPr>
          <a:xfrm>
            <a:off x="1691073" y="3115733"/>
            <a:ext cx="24553" cy="8467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0" y="12700"/>
                </a:moveTo>
                <a:lnTo>
                  <a:pt x="36664" y="12700"/>
                </a:lnTo>
                <a:lnTo>
                  <a:pt x="3666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4" name="object 554"/>
          <p:cNvSpPr/>
          <p:nvPr/>
        </p:nvSpPr>
        <p:spPr>
          <a:xfrm>
            <a:off x="1781641" y="3115733"/>
            <a:ext cx="24977" cy="8467"/>
          </a:xfrm>
          <a:custGeom>
            <a:avLst/>
            <a:gdLst/>
            <a:ahLst/>
            <a:cxnLst/>
            <a:rect l="l" t="t" r="r" b="b"/>
            <a:pathLst>
              <a:path w="37464" h="12700">
                <a:moveTo>
                  <a:pt x="0" y="12700"/>
                </a:moveTo>
                <a:lnTo>
                  <a:pt x="37284" y="12700"/>
                </a:lnTo>
                <a:lnTo>
                  <a:pt x="372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5" name="object 555"/>
          <p:cNvSpPr/>
          <p:nvPr/>
        </p:nvSpPr>
        <p:spPr>
          <a:xfrm>
            <a:off x="1691073" y="3106420"/>
            <a:ext cx="24553" cy="9313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0" y="13969"/>
                </a:moveTo>
                <a:lnTo>
                  <a:pt x="36664" y="13969"/>
                </a:lnTo>
                <a:lnTo>
                  <a:pt x="3666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6" name="object 556"/>
          <p:cNvSpPr/>
          <p:nvPr/>
        </p:nvSpPr>
        <p:spPr>
          <a:xfrm>
            <a:off x="1781641" y="3106420"/>
            <a:ext cx="24977" cy="9313"/>
          </a:xfrm>
          <a:custGeom>
            <a:avLst/>
            <a:gdLst/>
            <a:ahLst/>
            <a:cxnLst/>
            <a:rect l="l" t="t" r="r" b="b"/>
            <a:pathLst>
              <a:path w="37464" h="13970">
                <a:moveTo>
                  <a:pt x="0" y="13969"/>
                </a:moveTo>
                <a:lnTo>
                  <a:pt x="37041" y="13969"/>
                </a:lnTo>
                <a:lnTo>
                  <a:pt x="37041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7" name="object 557"/>
          <p:cNvSpPr/>
          <p:nvPr/>
        </p:nvSpPr>
        <p:spPr>
          <a:xfrm>
            <a:off x="1691073" y="3097953"/>
            <a:ext cx="24553" cy="8467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0" y="12700"/>
                </a:moveTo>
                <a:lnTo>
                  <a:pt x="36664" y="12700"/>
                </a:lnTo>
                <a:lnTo>
                  <a:pt x="3666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8" name="object 558"/>
          <p:cNvSpPr/>
          <p:nvPr/>
        </p:nvSpPr>
        <p:spPr>
          <a:xfrm>
            <a:off x="1781641" y="3097953"/>
            <a:ext cx="24977" cy="8467"/>
          </a:xfrm>
          <a:custGeom>
            <a:avLst/>
            <a:gdLst/>
            <a:ahLst/>
            <a:cxnLst/>
            <a:rect l="l" t="t" r="r" b="b"/>
            <a:pathLst>
              <a:path w="37464" h="12700">
                <a:moveTo>
                  <a:pt x="0" y="12700"/>
                </a:moveTo>
                <a:lnTo>
                  <a:pt x="36844" y="12700"/>
                </a:lnTo>
                <a:lnTo>
                  <a:pt x="3684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9" name="object 559"/>
          <p:cNvSpPr/>
          <p:nvPr/>
        </p:nvSpPr>
        <p:spPr>
          <a:xfrm>
            <a:off x="1691073" y="3088640"/>
            <a:ext cx="24553" cy="9313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0" y="13970"/>
                </a:moveTo>
                <a:lnTo>
                  <a:pt x="36664" y="13970"/>
                </a:lnTo>
                <a:lnTo>
                  <a:pt x="3666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0" name="object 560"/>
          <p:cNvSpPr/>
          <p:nvPr/>
        </p:nvSpPr>
        <p:spPr>
          <a:xfrm>
            <a:off x="1781641" y="3088640"/>
            <a:ext cx="24553" cy="9313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0" y="13970"/>
                </a:moveTo>
                <a:lnTo>
                  <a:pt x="36714" y="13970"/>
                </a:lnTo>
                <a:lnTo>
                  <a:pt x="3671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1" name="object 561"/>
          <p:cNvSpPr/>
          <p:nvPr/>
        </p:nvSpPr>
        <p:spPr>
          <a:xfrm>
            <a:off x="1691073" y="3081019"/>
            <a:ext cx="24553" cy="7620"/>
          </a:xfrm>
          <a:custGeom>
            <a:avLst/>
            <a:gdLst/>
            <a:ahLst/>
            <a:cxnLst/>
            <a:rect l="l" t="t" r="r" b="b"/>
            <a:pathLst>
              <a:path w="36830" h="11429">
                <a:moveTo>
                  <a:pt x="0" y="11429"/>
                </a:moveTo>
                <a:lnTo>
                  <a:pt x="36664" y="11429"/>
                </a:lnTo>
                <a:lnTo>
                  <a:pt x="3666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2" name="object 562"/>
          <p:cNvSpPr/>
          <p:nvPr/>
        </p:nvSpPr>
        <p:spPr>
          <a:xfrm>
            <a:off x="1689354" y="3009061"/>
            <a:ext cx="116840" cy="79587"/>
          </a:xfrm>
          <a:custGeom>
            <a:avLst/>
            <a:gdLst/>
            <a:ahLst/>
            <a:cxnLst/>
            <a:rect l="l" t="t" r="r" b="b"/>
            <a:pathLst>
              <a:path w="175260" h="119379">
                <a:moveTo>
                  <a:pt x="175082" y="0"/>
                </a:moveTo>
                <a:lnTo>
                  <a:pt x="138430" y="0"/>
                </a:lnTo>
                <a:lnTo>
                  <a:pt x="138430" y="7620"/>
                </a:lnTo>
                <a:lnTo>
                  <a:pt x="138430" y="17780"/>
                </a:lnTo>
                <a:lnTo>
                  <a:pt x="138430" y="78740"/>
                </a:lnTo>
                <a:lnTo>
                  <a:pt x="39243" y="78740"/>
                </a:lnTo>
                <a:lnTo>
                  <a:pt x="39243" y="0"/>
                </a:lnTo>
                <a:lnTo>
                  <a:pt x="0" y="0"/>
                </a:lnTo>
                <a:lnTo>
                  <a:pt x="0" y="7620"/>
                </a:lnTo>
                <a:lnTo>
                  <a:pt x="723" y="7620"/>
                </a:lnTo>
                <a:lnTo>
                  <a:pt x="723" y="17780"/>
                </a:lnTo>
                <a:lnTo>
                  <a:pt x="1308" y="17780"/>
                </a:lnTo>
                <a:lnTo>
                  <a:pt x="1308" y="29210"/>
                </a:lnTo>
                <a:lnTo>
                  <a:pt x="1828" y="29210"/>
                </a:lnTo>
                <a:lnTo>
                  <a:pt x="1828" y="41910"/>
                </a:lnTo>
                <a:lnTo>
                  <a:pt x="2171" y="41910"/>
                </a:lnTo>
                <a:lnTo>
                  <a:pt x="2171" y="54610"/>
                </a:lnTo>
                <a:lnTo>
                  <a:pt x="2336" y="54610"/>
                </a:lnTo>
                <a:lnTo>
                  <a:pt x="2336" y="68580"/>
                </a:lnTo>
                <a:lnTo>
                  <a:pt x="2425" y="78740"/>
                </a:lnTo>
                <a:lnTo>
                  <a:pt x="2514" y="96520"/>
                </a:lnTo>
                <a:lnTo>
                  <a:pt x="2578" y="107950"/>
                </a:lnTo>
                <a:lnTo>
                  <a:pt x="138430" y="107950"/>
                </a:lnTo>
                <a:lnTo>
                  <a:pt x="138430" y="119380"/>
                </a:lnTo>
                <a:lnTo>
                  <a:pt x="175082" y="119380"/>
                </a:lnTo>
                <a:lnTo>
                  <a:pt x="175082" y="107950"/>
                </a:lnTo>
                <a:lnTo>
                  <a:pt x="175082" y="96520"/>
                </a:lnTo>
                <a:lnTo>
                  <a:pt x="175082" y="7620"/>
                </a:lnTo>
                <a:lnTo>
                  <a:pt x="175082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63" name="object 56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853048" y="3008824"/>
            <a:ext cx="114351" cy="136169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891947" y="3226418"/>
            <a:ext cx="1186688" cy="154364"/>
          </a:xfrm>
          <a:prstGeom prst="rect">
            <a:avLst/>
          </a:prstGeom>
        </p:spPr>
      </p:pic>
      <p:pic>
        <p:nvPicPr>
          <p:cNvPr id="565" name="object 56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0173208" y="3217122"/>
            <a:ext cx="1223518" cy="211683"/>
          </a:xfrm>
          <a:prstGeom prst="rect">
            <a:avLst/>
          </a:prstGeom>
        </p:spPr>
      </p:pic>
      <p:sp>
        <p:nvSpPr>
          <p:cNvPr id="566" name="object 566"/>
          <p:cNvSpPr/>
          <p:nvPr/>
        </p:nvSpPr>
        <p:spPr>
          <a:xfrm>
            <a:off x="701661" y="3757599"/>
            <a:ext cx="127000" cy="196427"/>
          </a:xfrm>
          <a:custGeom>
            <a:avLst/>
            <a:gdLst/>
            <a:ahLst/>
            <a:cxnLst/>
            <a:rect l="l" t="t" r="r" b="b"/>
            <a:pathLst>
              <a:path w="190500" h="294639">
                <a:moveTo>
                  <a:pt x="87254" y="0"/>
                </a:moveTo>
                <a:lnTo>
                  <a:pt x="45467" y="7759"/>
                </a:lnTo>
                <a:lnTo>
                  <a:pt x="10483" y="28082"/>
                </a:lnTo>
                <a:lnTo>
                  <a:pt x="993" y="38671"/>
                </a:lnTo>
                <a:lnTo>
                  <a:pt x="9922" y="72390"/>
                </a:lnTo>
                <a:lnTo>
                  <a:pt x="16932" y="64700"/>
                </a:lnTo>
                <a:lnTo>
                  <a:pt x="24698" y="57715"/>
                </a:lnTo>
                <a:lnTo>
                  <a:pt x="61617" y="38246"/>
                </a:lnTo>
                <a:lnTo>
                  <a:pt x="80308" y="35699"/>
                </a:lnTo>
                <a:lnTo>
                  <a:pt x="87342" y="36005"/>
                </a:lnTo>
                <a:lnTo>
                  <a:pt x="124197" y="52012"/>
                </a:lnTo>
                <a:lnTo>
                  <a:pt x="136842" y="87274"/>
                </a:lnTo>
                <a:lnTo>
                  <a:pt x="136257" y="95608"/>
                </a:lnTo>
                <a:lnTo>
                  <a:pt x="123036" y="131979"/>
                </a:lnTo>
                <a:lnTo>
                  <a:pt x="96555" y="170472"/>
                </a:lnTo>
                <a:lnTo>
                  <a:pt x="62318" y="207889"/>
                </a:lnTo>
                <a:lnTo>
                  <a:pt x="25506" y="240993"/>
                </a:lnTo>
                <a:lnTo>
                  <a:pt x="0" y="260781"/>
                </a:lnTo>
                <a:lnTo>
                  <a:pt x="0" y="294500"/>
                </a:lnTo>
                <a:lnTo>
                  <a:pt x="190381" y="294500"/>
                </a:lnTo>
                <a:lnTo>
                  <a:pt x="190381" y="258800"/>
                </a:lnTo>
                <a:lnTo>
                  <a:pt x="183733" y="259648"/>
                </a:lnTo>
                <a:lnTo>
                  <a:pt x="175738" y="260276"/>
                </a:lnTo>
                <a:lnTo>
                  <a:pt x="131642" y="261620"/>
                </a:lnTo>
                <a:lnTo>
                  <a:pt x="104120" y="261772"/>
                </a:lnTo>
                <a:lnTo>
                  <a:pt x="53539" y="261772"/>
                </a:lnTo>
                <a:lnTo>
                  <a:pt x="60284" y="255931"/>
                </a:lnTo>
                <a:lnTo>
                  <a:pt x="67424" y="249551"/>
                </a:lnTo>
                <a:lnTo>
                  <a:pt x="99069" y="219414"/>
                </a:lnTo>
                <a:lnTo>
                  <a:pt x="131177" y="183541"/>
                </a:lnTo>
                <a:lnTo>
                  <a:pt x="158263" y="144114"/>
                </a:lnTo>
                <a:lnTo>
                  <a:pt x="174270" y="103343"/>
                </a:lnTo>
                <a:lnTo>
                  <a:pt x="176490" y="83299"/>
                </a:lnTo>
                <a:lnTo>
                  <a:pt x="175659" y="70894"/>
                </a:lnTo>
                <a:lnTo>
                  <a:pt x="157408" y="30283"/>
                </a:lnTo>
                <a:lnTo>
                  <a:pt x="120980" y="5741"/>
                </a:lnTo>
                <a:lnTo>
                  <a:pt x="98861" y="616"/>
                </a:lnTo>
                <a:lnTo>
                  <a:pt x="8725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67" name="object 567"/>
          <p:cNvGrpSpPr/>
          <p:nvPr/>
        </p:nvGrpSpPr>
        <p:grpSpPr>
          <a:xfrm>
            <a:off x="929750" y="3816443"/>
            <a:ext cx="438997" cy="202353"/>
            <a:chOff x="1394625" y="5724664"/>
            <a:chExt cx="658495" cy="303530"/>
          </a:xfrm>
        </p:grpSpPr>
        <p:sp>
          <p:nvSpPr>
            <p:cNvPr id="568" name="object 568"/>
            <p:cNvSpPr/>
            <p:nvPr/>
          </p:nvSpPr>
          <p:spPr>
            <a:xfrm>
              <a:off x="1394625" y="5724664"/>
              <a:ext cx="425450" cy="303530"/>
            </a:xfrm>
            <a:custGeom>
              <a:avLst/>
              <a:gdLst/>
              <a:ahLst/>
              <a:cxnLst/>
              <a:rect l="l" t="t" r="r" b="b"/>
              <a:pathLst>
                <a:path w="425450" h="303529">
                  <a:moveTo>
                    <a:pt x="200279" y="3962"/>
                  </a:moveTo>
                  <a:lnTo>
                    <a:pt x="158648" y="3962"/>
                  </a:lnTo>
                  <a:lnTo>
                    <a:pt x="102057" y="156616"/>
                  </a:lnTo>
                  <a:lnTo>
                    <a:pt x="41643" y="3962"/>
                  </a:lnTo>
                  <a:lnTo>
                    <a:pt x="0" y="3962"/>
                  </a:lnTo>
                  <a:lnTo>
                    <a:pt x="5270" y="15151"/>
                  </a:lnTo>
                  <a:lnTo>
                    <a:pt x="14541" y="35140"/>
                  </a:lnTo>
                  <a:lnTo>
                    <a:pt x="31724" y="74358"/>
                  </a:lnTo>
                  <a:lnTo>
                    <a:pt x="84264" y="204597"/>
                  </a:lnTo>
                  <a:lnTo>
                    <a:pt x="82486" y="209410"/>
                  </a:lnTo>
                  <a:lnTo>
                    <a:pt x="63055" y="256794"/>
                  </a:lnTo>
                  <a:lnTo>
                    <a:pt x="46189" y="292379"/>
                  </a:lnTo>
                  <a:lnTo>
                    <a:pt x="40652" y="303415"/>
                  </a:lnTo>
                  <a:lnTo>
                    <a:pt x="82283" y="303415"/>
                  </a:lnTo>
                  <a:lnTo>
                    <a:pt x="107429" y="238963"/>
                  </a:lnTo>
                  <a:lnTo>
                    <a:pt x="171742" y="74155"/>
                  </a:lnTo>
                  <a:lnTo>
                    <a:pt x="177279" y="59702"/>
                  </a:lnTo>
                  <a:lnTo>
                    <a:pt x="180340" y="51904"/>
                  </a:lnTo>
                  <a:lnTo>
                    <a:pt x="183730" y="43713"/>
                  </a:lnTo>
                  <a:lnTo>
                    <a:pt x="187198" y="34899"/>
                  </a:lnTo>
                  <a:lnTo>
                    <a:pt x="191046" y="25285"/>
                  </a:lnTo>
                  <a:lnTo>
                    <a:pt x="195376" y="14935"/>
                  </a:lnTo>
                  <a:lnTo>
                    <a:pt x="200279" y="3962"/>
                  </a:lnTo>
                  <a:close/>
                </a:path>
                <a:path w="425450" h="303529">
                  <a:moveTo>
                    <a:pt x="425107" y="100152"/>
                  </a:moveTo>
                  <a:lnTo>
                    <a:pt x="419722" y="59969"/>
                  </a:lnTo>
                  <a:lnTo>
                    <a:pt x="397192" y="19799"/>
                  </a:lnTo>
                  <a:lnTo>
                    <a:pt x="388429" y="12319"/>
                  </a:lnTo>
                  <a:lnTo>
                    <a:pt x="388429" y="106083"/>
                  </a:lnTo>
                  <a:lnTo>
                    <a:pt x="387946" y="116878"/>
                  </a:lnTo>
                  <a:lnTo>
                    <a:pt x="372110" y="159092"/>
                  </a:lnTo>
                  <a:lnTo>
                    <a:pt x="334873" y="178473"/>
                  </a:lnTo>
                  <a:lnTo>
                    <a:pt x="328790" y="178473"/>
                  </a:lnTo>
                  <a:lnTo>
                    <a:pt x="291820" y="163042"/>
                  </a:lnTo>
                  <a:lnTo>
                    <a:pt x="279336" y="154660"/>
                  </a:lnTo>
                  <a:lnTo>
                    <a:pt x="279361" y="92163"/>
                  </a:lnTo>
                  <a:lnTo>
                    <a:pt x="299542" y="56743"/>
                  </a:lnTo>
                  <a:lnTo>
                    <a:pt x="334225" y="34607"/>
                  </a:lnTo>
                  <a:lnTo>
                    <a:pt x="342811" y="33693"/>
                  </a:lnTo>
                  <a:lnTo>
                    <a:pt x="352907" y="34886"/>
                  </a:lnTo>
                  <a:lnTo>
                    <a:pt x="381558" y="63995"/>
                  </a:lnTo>
                  <a:lnTo>
                    <a:pt x="388429" y="106083"/>
                  </a:lnTo>
                  <a:lnTo>
                    <a:pt x="388429" y="12319"/>
                  </a:lnTo>
                  <a:lnTo>
                    <a:pt x="380441" y="7213"/>
                  </a:lnTo>
                  <a:lnTo>
                    <a:pt x="370852" y="3124"/>
                  </a:lnTo>
                  <a:lnTo>
                    <a:pt x="360603" y="698"/>
                  </a:lnTo>
                  <a:lnTo>
                    <a:pt x="349758" y="0"/>
                  </a:lnTo>
                  <a:lnTo>
                    <a:pt x="338836" y="698"/>
                  </a:lnTo>
                  <a:lnTo>
                    <a:pt x="299999" y="17818"/>
                  </a:lnTo>
                  <a:lnTo>
                    <a:pt x="276377" y="41630"/>
                  </a:lnTo>
                  <a:lnTo>
                    <a:pt x="275450" y="32499"/>
                  </a:lnTo>
                  <a:lnTo>
                    <a:pt x="273862" y="24714"/>
                  </a:lnTo>
                  <a:lnTo>
                    <a:pt x="272808" y="18427"/>
                  </a:lnTo>
                  <a:lnTo>
                    <a:pt x="271360" y="12103"/>
                  </a:lnTo>
                  <a:lnTo>
                    <a:pt x="269697" y="6959"/>
                  </a:lnTo>
                  <a:lnTo>
                    <a:pt x="268465" y="3962"/>
                  </a:lnTo>
                  <a:lnTo>
                    <a:pt x="232740" y="3962"/>
                  </a:lnTo>
                  <a:lnTo>
                    <a:pt x="235724" y="12941"/>
                  </a:lnTo>
                  <a:lnTo>
                    <a:pt x="238036" y="23050"/>
                  </a:lnTo>
                  <a:lnTo>
                    <a:pt x="242227" y="75679"/>
                  </a:lnTo>
                  <a:lnTo>
                    <a:pt x="242658" y="303415"/>
                  </a:lnTo>
                  <a:lnTo>
                    <a:pt x="284289" y="303415"/>
                  </a:lnTo>
                  <a:lnTo>
                    <a:pt x="279615" y="257644"/>
                  </a:lnTo>
                  <a:lnTo>
                    <a:pt x="279336" y="189369"/>
                  </a:lnTo>
                  <a:lnTo>
                    <a:pt x="286270" y="194081"/>
                  </a:lnTo>
                  <a:lnTo>
                    <a:pt x="293052" y="198272"/>
                  </a:lnTo>
                  <a:lnTo>
                    <a:pt x="334873" y="211201"/>
                  </a:lnTo>
                  <a:lnTo>
                    <a:pt x="347040" y="210337"/>
                  </a:lnTo>
                  <a:lnTo>
                    <a:pt x="389953" y="189941"/>
                  </a:lnTo>
                  <a:lnTo>
                    <a:pt x="390499" y="189369"/>
                  </a:lnTo>
                  <a:lnTo>
                    <a:pt x="398602" y="180911"/>
                  </a:lnTo>
                  <a:lnTo>
                    <a:pt x="418185" y="145923"/>
                  </a:lnTo>
                  <a:lnTo>
                    <a:pt x="424180" y="116471"/>
                  </a:lnTo>
                  <a:lnTo>
                    <a:pt x="425107" y="100152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69" name="object 56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864156" y="5724664"/>
              <a:ext cx="188379" cy="211201"/>
            </a:xfrm>
            <a:prstGeom prst="rect">
              <a:avLst/>
            </a:prstGeom>
          </p:spPr>
        </p:pic>
      </p:grpSp>
      <p:pic>
        <p:nvPicPr>
          <p:cNvPr id="570" name="object 57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405161" y="3816274"/>
            <a:ext cx="114351" cy="139641"/>
          </a:xfrm>
          <a:prstGeom prst="rect">
            <a:avLst/>
          </a:prstGeom>
        </p:spPr>
      </p:pic>
      <p:pic>
        <p:nvPicPr>
          <p:cNvPr id="571" name="object 571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550178" y="3816443"/>
            <a:ext cx="118907" cy="140801"/>
          </a:xfrm>
          <a:prstGeom prst="rect">
            <a:avLst/>
          </a:prstGeom>
        </p:spPr>
      </p:pic>
      <p:sp>
        <p:nvSpPr>
          <p:cNvPr id="572" name="object 572"/>
          <p:cNvSpPr/>
          <p:nvPr/>
        </p:nvSpPr>
        <p:spPr>
          <a:xfrm>
            <a:off x="1710546" y="3948006"/>
            <a:ext cx="24553" cy="5927"/>
          </a:xfrm>
          <a:custGeom>
            <a:avLst/>
            <a:gdLst/>
            <a:ahLst/>
            <a:cxnLst/>
            <a:rect l="l" t="t" r="r" b="b"/>
            <a:pathLst>
              <a:path w="36830" h="8889">
                <a:moveTo>
                  <a:pt x="0" y="8889"/>
                </a:moveTo>
                <a:lnTo>
                  <a:pt x="36664" y="8889"/>
                </a:lnTo>
                <a:lnTo>
                  <a:pt x="3666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3" name="object 573"/>
          <p:cNvSpPr/>
          <p:nvPr/>
        </p:nvSpPr>
        <p:spPr>
          <a:xfrm>
            <a:off x="1801113" y="3948006"/>
            <a:ext cx="26247" cy="5927"/>
          </a:xfrm>
          <a:custGeom>
            <a:avLst/>
            <a:gdLst/>
            <a:ahLst/>
            <a:cxnLst/>
            <a:rect l="l" t="t" r="r" b="b"/>
            <a:pathLst>
              <a:path w="39369" h="8889">
                <a:moveTo>
                  <a:pt x="0" y="8889"/>
                </a:moveTo>
                <a:lnTo>
                  <a:pt x="39161" y="8889"/>
                </a:lnTo>
                <a:lnTo>
                  <a:pt x="3916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4" name="object 574"/>
          <p:cNvSpPr/>
          <p:nvPr/>
        </p:nvSpPr>
        <p:spPr>
          <a:xfrm>
            <a:off x="1710546" y="3941234"/>
            <a:ext cx="24553" cy="6773"/>
          </a:xfrm>
          <a:custGeom>
            <a:avLst/>
            <a:gdLst/>
            <a:ahLst/>
            <a:cxnLst/>
            <a:rect l="l" t="t" r="r" b="b"/>
            <a:pathLst>
              <a:path w="36830" h="10160">
                <a:moveTo>
                  <a:pt x="0" y="10160"/>
                </a:moveTo>
                <a:lnTo>
                  <a:pt x="36664" y="10160"/>
                </a:lnTo>
                <a:lnTo>
                  <a:pt x="3666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5" name="object 575"/>
          <p:cNvSpPr/>
          <p:nvPr/>
        </p:nvSpPr>
        <p:spPr>
          <a:xfrm>
            <a:off x="1801114" y="3941234"/>
            <a:ext cx="25823" cy="6773"/>
          </a:xfrm>
          <a:custGeom>
            <a:avLst/>
            <a:gdLst/>
            <a:ahLst/>
            <a:cxnLst/>
            <a:rect l="l" t="t" r="r" b="b"/>
            <a:pathLst>
              <a:path w="38735" h="10160">
                <a:moveTo>
                  <a:pt x="0" y="10160"/>
                </a:moveTo>
                <a:lnTo>
                  <a:pt x="38289" y="10160"/>
                </a:lnTo>
                <a:lnTo>
                  <a:pt x="3828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6" name="object 576"/>
          <p:cNvSpPr/>
          <p:nvPr/>
        </p:nvSpPr>
        <p:spPr>
          <a:xfrm>
            <a:off x="1710546" y="3934460"/>
            <a:ext cx="24553" cy="6773"/>
          </a:xfrm>
          <a:custGeom>
            <a:avLst/>
            <a:gdLst/>
            <a:ahLst/>
            <a:cxnLst/>
            <a:rect l="l" t="t" r="r" b="b"/>
            <a:pathLst>
              <a:path w="36830" h="10160">
                <a:moveTo>
                  <a:pt x="0" y="10160"/>
                </a:moveTo>
                <a:lnTo>
                  <a:pt x="36664" y="10160"/>
                </a:lnTo>
                <a:lnTo>
                  <a:pt x="3666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7" name="object 577"/>
          <p:cNvSpPr/>
          <p:nvPr/>
        </p:nvSpPr>
        <p:spPr>
          <a:xfrm>
            <a:off x="1801113" y="3934460"/>
            <a:ext cx="25400" cy="6773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10160"/>
                </a:moveTo>
                <a:lnTo>
                  <a:pt x="37665" y="10160"/>
                </a:lnTo>
                <a:lnTo>
                  <a:pt x="3766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8" name="object 578"/>
          <p:cNvSpPr/>
          <p:nvPr/>
        </p:nvSpPr>
        <p:spPr>
          <a:xfrm>
            <a:off x="1710546" y="3925993"/>
            <a:ext cx="24553" cy="8467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0" y="12700"/>
                </a:moveTo>
                <a:lnTo>
                  <a:pt x="36664" y="12700"/>
                </a:lnTo>
                <a:lnTo>
                  <a:pt x="3666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9" name="object 579"/>
          <p:cNvSpPr/>
          <p:nvPr/>
        </p:nvSpPr>
        <p:spPr>
          <a:xfrm>
            <a:off x="1801114" y="3925993"/>
            <a:ext cx="24977" cy="8467"/>
          </a:xfrm>
          <a:custGeom>
            <a:avLst/>
            <a:gdLst/>
            <a:ahLst/>
            <a:cxnLst/>
            <a:rect l="l" t="t" r="r" b="b"/>
            <a:pathLst>
              <a:path w="37464" h="12700">
                <a:moveTo>
                  <a:pt x="0" y="12700"/>
                </a:moveTo>
                <a:lnTo>
                  <a:pt x="37284" y="12700"/>
                </a:lnTo>
                <a:lnTo>
                  <a:pt x="372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0" name="object 580"/>
          <p:cNvSpPr/>
          <p:nvPr/>
        </p:nvSpPr>
        <p:spPr>
          <a:xfrm>
            <a:off x="1710546" y="3916680"/>
            <a:ext cx="24553" cy="9313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0" y="13970"/>
                </a:moveTo>
                <a:lnTo>
                  <a:pt x="36664" y="13970"/>
                </a:lnTo>
                <a:lnTo>
                  <a:pt x="3666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1" name="object 581"/>
          <p:cNvSpPr/>
          <p:nvPr/>
        </p:nvSpPr>
        <p:spPr>
          <a:xfrm>
            <a:off x="1801114" y="3916680"/>
            <a:ext cx="24977" cy="9313"/>
          </a:xfrm>
          <a:custGeom>
            <a:avLst/>
            <a:gdLst/>
            <a:ahLst/>
            <a:cxnLst/>
            <a:rect l="l" t="t" r="r" b="b"/>
            <a:pathLst>
              <a:path w="37464" h="13970">
                <a:moveTo>
                  <a:pt x="0" y="13970"/>
                </a:moveTo>
                <a:lnTo>
                  <a:pt x="37041" y="13970"/>
                </a:lnTo>
                <a:lnTo>
                  <a:pt x="37041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2" name="object 582"/>
          <p:cNvSpPr/>
          <p:nvPr/>
        </p:nvSpPr>
        <p:spPr>
          <a:xfrm>
            <a:off x="1710546" y="3908213"/>
            <a:ext cx="24553" cy="8467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0" y="12700"/>
                </a:moveTo>
                <a:lnTo>
                  <a:pt x="36664" y="12700"/>
                </a:lnTo>
                <a:lnTo>
                  <a:pt x="3666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3" name="object 583"/>
          <p:cNvSpPr/>
          <p:nvPr/>
        </p:nvSpPr>
        <p:spPr>
          <a:xfrm>
            <a:off x="1801114" y="3908213"/>
            <a:ext cx="24977" cy="8467"/>
          </a:xfrm>
          <a:custGeom>
            <a:avLst/>
            <a:gdLst/>
            <a:ahLst/>
            <a:cxnLst/>
            <a:rect l="l" t="t" r="r" b="b"/>
            <a:pathLst>
              <a:path w="37464" h="12700">
                <a:moveTo>
                  <a:pt x="0" y="12700"/>
                </a:moveTo>
                <a:lnTo>
                  <a:pt x="36844" y="12700"/>
                </a:lnTo>
                <a:lnTo>
                  <a:pt x="3684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4" name="object 584"/>
          <p:cNvSpPr/>
          <p:nvPr/>
        </p:nvSpPr>
        <p:spPr>
          <a:xfrm>
            <a:off x="1710546" y="3898900"/>
            <a:ext cx="24553" cy="9313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0" y="13969"/>
                </a:moveTo>
                <a:lnTo>
                  <a:pt x="36664" y="13969"/>
                </a:lnTo>
                <a:lnTo>
                  <a:pt x="3666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5" name="object 585"/>
          <p:cNvSpPr/>
          <p:nvPr/>
        </p:nvSpPr>
        <p:spPr>
          <a:xfrm>
            <a:off x="1801114" y="3898900"/>
            <a:ext cx="24553" cy="9313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0" y="13969"/>
                </a:moveTo>
                <a:lnTo>
                  <a:pt x="36714" y="13969"/>
                </a:lnTo>
                <a:lnTo>
                  <a:pt x="3671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6" name="object 586"/>
          <p:cNvSpPr/>
          <p:nvPr/>
        </p:nvSpPr>
        <p:spPr>
          <a:xfrm>
            <a:off x="1710546" y="3891280"/>
            <a:ext cx="24553" cy="7620"/>
          </a:xfrm>
          <a:custGeom>
            <a:avLst/>
            <a:gdLst/>
            <a:ahLst/>
            <a:cxnLst/>
            <a:rect l="l" t="t" r="r" b="b"/>
            <a:pathLst>
              <a:path w="36830" h="11429">
                <a:moveTo>
                  <a:pt x="0" y="11430"/>
                </a:moveTo>
                <a:lnTo>
                  <a:pt x="36664" y="11430"/>
                </a:lnTo>
                <a:lnTo>
                  <a:pt x="3666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7" name="object 587"/>
          <p:cNvSpPr/>
          <p:nvPr/>
        </p:nvSpPr>
        <p:spPr>
          <a:xfrm>
            <a:off x="1708827" y="3819321"/>
            <a:ext cx="116840" cy="79587"/>
          </a:xfrm>
          <a:custGeom>
            <a:avLst/>
            <a:gdLst/>
            <a:ahLst/>
            <a:cxnLst/>
            <a:rect l="l" t="t" r="r" b="b"/>
            <a:pathLst>
              <a:path w="175260" h="119379">
                <a:moveTo>
                  <a:pt x="175082" y="0"/>
                </a:moveTo>
                <a:lnTo>
                  <a:pt x="138430" y="0"/>
                </a:lnTo>
                <a:lnTo>
                  <a:pt x="138430" y="7620"/>
                </a:lnTo>
                <a:lnTo>
                  <a:pt x="138430" y="17780"/>
                </a:lnTo>
                <a:lnTo>
                  <a:pt x="138430" y="78740"/>
                </a:lnTo>
                <a:lnTo>
                  <a:pt x="39230" y="78740"/>
                </a:lnTo>
                <a:lnTo>
                  <a:pt x="39230" y="0"/>
                </a:lnTo>
                <a:lnTo>
                  <a:pt x="0" y="0"/>
                </a:lnTo>
                <a:lnTo>
                  <a:pt x="0" y="7620"/>
                </a:lnTo>
                <a:lnTo>
                  <a:pt x="723" y="7620"/>
                </a:lnTo>
                <a:lnTo>
                  <a:pt x="723" y="17780"/>
                </a:lnTo>
                <a:lnTo>
                  <a:pt x="1308" y="17780"/>
                </a:lnTo>
                <a:lnTo>
                  <a:pt x="1308" y="29210"/>
                </a:lnTo>
                <a:lnTo>
                  <a:pt x="1828" y="29210"/>
                </a:lnTo>
                <a:lnTo>
                  <a:pt x="1828" y="41910"/>
                </a:lnTo>
                <a:lnTo>
                  <a:pt x="2171" y="41910"/>
                </a:lnTo>
                <a:lnTo>
                  <a:pt x="2171" y="54610"/>
                </a:lnTo>
                <a:lnTo>
                  <a:pt x="2336" y="54610"/>
                </a:lnTo>
                <a:lnTo>
                  <a:pt x="2336" y="68580"/>
                </a:lnTo>
                <a:lnTo>
                  <a:pt x="2425" y="78740"/>
                </a:lnTo>
                <a:lnTo>
                  <a:pt x="2514" y="96520"/>
                </a:lnTo>
                <a:lnTo>
                  <a:pt x="2578" y="107950"/>
                </a:lnTo>
                <a:lnTo>
                  <a:pt x="138430" y="107950"/>
                </a:lnTo>
                <a:lnTo>
                  <a:pt x="138430" y="119380"/>
                </a:lnTo>
                <a:lnTo>
                  <a:pt x="175082" y="119380"/>
                </a:lnTo>
                <a:lnTo>
                  <a:pt x="175082" y="107950"/>
                </a:lnTo>
                <a:lnTo>
                  <a:pt x="175082" y="96520"/>
                </a:lnTo>
                <a:lnTo>
                  <a:pt x="175082" y="7620"/>
                </a:lnTo>
                <a:lnTo>
                  <a:pt x="175082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88" name="object 58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872521" y="3819085"/>
            <a:ext cx="114351" cy="136169"/>
          </a:xfrm>
          <a:prstGeom prst="rect">
            <a:avLst/>
          </a:prstGeom>
        </p:spPr>
      </p:pic>
      <p:pic>
        <p:nvPicPr>
          <p:cNvPr id="589" name="object 58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411737" y="3899907"/>
            <a:ext cx="685587" cy="204444"/>
          </a:xfrm>
          <a:prstGeom prst="rect">
            <a:avLst/>
          </a:prstGeom>
        </p:spPr>
      </p:pic>
      <p:grpSp>
        <p:nvGrpSpPr>
          <p:cNvPr id="590" name="object 590"/>
          <p:cNvGrpSpPr/>
          <p:nvPr/>
        </p:nvGrpSpPr>
        <p:grpSpPr>
          <a:xfrm>
            <a:off x="4120659" y="3953433"/>
            <a:ext cx="253577" cy="106680"/>
            <a:chOff x="6180988" y="5930150"/>
            <a:chExt cx="380365" cy="160020"/>
          </a:xfrm>
        </p:grpSpPr>
        <p:sp>
          <p:nvSpPr>
            <p:cNvPr id="591" name="object 591"/>
            <p:cNvSpPr/>
            <p:nvPr/>
          </p:nvSpPr>
          <p:spPr>
            <a:xfrm>
              <a:off x="6180988" y="593091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92" name="object 59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367386" y="5930150"/>
              <a:ext cx="193611" cy="159778"/>
            </a:xfrm>
            <a:prstGeom prst="rect">
              <a:avLst/>
            </a:prstGeom>
          </p:spPr>
        </p:pic>
      </p:grpSp>
      <p:grpSp>
        <p:nvGrpSpPr>
          <p:cNvPr id="593" name="object 593"/>
          <p:cNvGrpSpPr/>
          <p:nvPr/>
        </p:nvGrpSpPr>
        <p:grpSpPr>
          <a:xfrm>
            <a:off x="4468360" y="3899908"/>
            <a:ext cx="588433" cy="209973"/>
            <a:chOff x="6702539" y="5849861"/>
            <a:chExt cx="882650" cy="314960"/>
          </a:xfrm>
        </p:grpSpPr>
        <p:pic>
          <p:nvPicPr>
            <p:cNvPr id="594" name="object 59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702539" y="5927305"/>
              <a:ext cx="128549" cy="164947"/>
            </a:xfrm>
            <a:prstGeom prst="rect">
              <a:avLst/>
            </a:prstGeom>
          </p:spPr>
        </p:pic>
        <p:pic>
          <p:nvPicPr>
            <p:cNvPr id="595" name="object 59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858559" y="5930404"/>
              <a:ext cx="156425" cy="233883"/>
            </a:xfrm>
            <a:prstGeom prst="rect">
              <a:avLst/>
            </a:prstGeom>
          </p:spPr>
        </p:pic>
        <p:pic>
          <p:nvPicPr>
            <p:cNvPr id="596" name="object 59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041656" y="5849861"/>
              <a:ext cx="148651" cy="242392"/>
            </a:xfrm>
            <a:prstGeom prst="rect">
              <a:avLst/>
            </a:prstGeom>
          </p:spPr>
        </p:pic>
        <p:pic>
          <p:nvPicPr>
            <p:cNvPr id="597" name="object 59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218248" y="5930404"/>
              <a:ext cx="190512" cy="159524"/>
            </a:xfrm>
            <a:prstGeom prst="rect">
              <a:avLst/>
            </a:prstGeom>
          </p:spPr>
        </p:pic>
        <p:pic>
          <p:nvPicPr>
            <p:cNvPr id="598" name="object 59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445563" y="5927305"/>
              <a:ext cx="139333" cy="164947"/>
            </a:xfrm>
            <a:prstGeom prst="rect">
              <a:avLst/>
            </a:prstGeom>
          </p:spPr>
        </p:pic>
      </p:grpSp>
      <p:pic>
        <p:nvPicPr>
          <p:cNvPr id="599" name="object 599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087358" y="3951495"/>
            <a:ext cx="88273" cy="107425"/>
          </a:xfrm>
          <a:prstGeom prst="rect">
            <a:avLst/>
          </a:prstGeom>
        </p:spPr>
      </p:pic>
      <p:grpSp>
        <p:nvGrpSpPr>
          <p:cNvPr id="600" name="object 600"/>
          <p:cNvGrpSpPr/>
          <p:nvPr/>
        </p:nvGrpSpPr>
        <p:grpSpPr>
          <a:xfrm>
            <a:off x="5196772" y="3951537"/>
            <a:ext cx="217593" cy="110067"/>
            <a:chOff x="7795158" y="5927305"/>
            <a:chExt cx="326390" cy="165100"/>
          </a:xfrm>
        </p:grpSpPr>
        <p:sp>
          <p:nvSpPr>
            <p:cNvPr id="601" name="object 601"/>
            <p:cNvSpPr/>
            <p:nvPr/>
          </p:nvSpPr>
          <p:spPr>
            <a:xfrm>
              <a:off x="7795158" y="593091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02" name="object 60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973809" y="5927305"/>
              <a:ext cx="147129" cy="164947"/>
            </a:xfrm>
            <a:prstGeom prst="rect">
              <a:avLst/>
            </a:prstGeom>
          </p:spPr>
        </p:pic>
      </p:grpSp>
      <p:pic>
        <p:nvPicPr>
          <p:cNvPr id="603" name="object 603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444651" y="3951495"/>
            <a:ext cx="89306" cy="108974"/>
          </a:xfrm>
          <a:prstGeom prst="rect">
            <a:avLst/>
          </a:prstGeom>
        </p:spPr>
      </p:pic>
      <p:pic>
        <p:nvPicPr>
          <p:cNvPr id="604" name="object 604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5628928" y="3907137"/>
            <a:ext cx="1186637" cy="154364"/>
          </a:xfrm>
          <a:prstGeom prst="rect">
            <a:avLst/>
          </a:prstGeom>
        </p:spPr>
      </p:pic>
      <p:pic>
        <p:nvPicPr>
          <p:cNvPr id="605" name="object 605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910146" y="3897842"/>
            <a:ext cx="1152559" cy="211683"/>
          </a:xfrm>
          <a:prstGeom prst="rect">
            <a:avLst/>
          </a:prstGeom>
        </p:spPr>
      </p:pic>
      <p:pic>
        <p:nvPicPr>
          <p:cNvPr id="606" name="object 60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164847" y="3953603"/>
            <a:ext cx="93438" cy="105317"/>
          </a:xfrm>
          <a:prstGeom prst="rect">
            <a:avLst/>
          </a:prstGeom>
        </p:spPr>
      </p:pic>
      <p:pic>
        <p:nvPicPr>
          <p:cNvPr id="607" name="object 607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8352885" y="3899907"/>
            <a:ext cx="686467" cy="204444"/>
          </a:xfrm>
          <a:prstGeom prst="rect">
            <a:avLst/>
          </a:prstGeom>
        </p:spPr>
      </p:pic>
      <p:grpSp>
        <p:nvGrpSpPr>
          <p:cNvPr id="608" name="object 608"/>
          <p:cNvGrpSpPr/>
          <p:nvPr/>
        </p:nvGrpSpPr>
        <p:grpSpPr>
          <a:xfrm>
            <a:off x="9061789" y="3953433"/>
            <a:ext cx="253577" cy="106680"/>
            <a:chOff x="13592683" y="5930150"/>
            <a:chExt cx="380365" cy="160020"/>
          </a:xfrm>
        </p:grpSpPr>
        <p:sp>
          <p:nvSpPr>
            <p:cNvPr id="609" name="object 609"/>
            <p:cNvSpPr/>
            <p:nvPr/>
          </p:nvSpPr>
          <p:spPr>
            <a:xfrm>
              <a:off x="13592683" y="593091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10" name="object 61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3779119" y="5930150"/>
              <a:ext cx="193548" cy="159778"/>
            </a:xfrm>
            <a:prstGeom prst="rect">
              <a:avLst/>
            </a:prstGeom>
          </p:spPr>
        </p:pic>
      </p:grpSp>
      <p:grpSp>
        <p:nvGrpSpPr>
          <p:cNvPr id="611" name="object 611"/>
          <p:cNvGrpSpPr/>
          <p:nvPr/>
        </p:nvGrpSpPr>
        <p:grpSpPr>
          <a:xfrm>
            <a:off x="9406382" y="3951537"/>
            <a:ext cx="466937" cy="158327"/>
            <a:chOff x="14109572" y="5927305"/>
            <a:chExt cx="700405" cy="237490"/>
          </a:xfrm>
        </p:grpSpPr>
        <p:sp>
          <p:nvSpPr>
            <p:cNvPr id="612" name="object 612"/>
            <p:cNvSpPr/>
            <p:nvPr/>
          </p:nvSpPr>
          <p:spPr>
            <a:xfrm>
              <a:off x="14109573" y="593091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13" name="object 61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288336" y="5927305"/>
              <a:ext cx="139371" cy="164947"/>
            </a:xfrm>
            <a:prstGeom prst="rect">
              <a:avLst/>
            </a:prstGeom>
          </p:spPr>
        </p:pic>
        <p:pic>
          <p:nvPicPr>
            <p:cNvPr id="614" name="object 61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4468856" y="5927305"/>
              <a:ext cx="150241" cy="236982"/>
            </a:xfrm>
            <a:prstGeom prst="rect">
              <a:avLst/>
            </a:prstGeom>
          </p:spPr>
        </p:pic>
        <p:pic>
          <p:nvPicPr>
            <p:cNvPr id="615" name="object 61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4659356" y="5927305"/>
              <a:ext cx="150241" cy="236982"/>
            </a:xfrm>
            <a:prstGeom prst="rect">
              <a:avLst/>
            </a:prstGeom>
          </p:spPr>
        </p:pic>
      </p:grpSp>
      <p:pic>
        <p:nvPicPr>
          <p:cNvPr id="616" name="object 61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9904729" y="3953603"/>
            <a:ext cx="93472" cy="105317"/>
          </a:xfrm>
          <a:prstGeom prst="rect">
            <a:avLst/>
          </a:prstGeom>
        </p:spPr>
      </p:pic>
      <p:grpSp>
        <p:nvGrpSpPr>
          <p:cNvPr id="617" name="object 617"/>
          <p:cNvGrpSpPr/>
          <p:nvPr/>
        </p:nvGrpSpPr>
        <p:grpSpPr>
          <a:xfrm>
            <a:off x="10027836" y="3951537"/>
            <a:ext cx="344170" cy="158327"/>
            <a:chOff x="15041753" y="5927305"/>
            <a:chExt cx="516255" cy="237490"/>
          </a:xfrm>
        </p:grpSpPr>
        <p:sp>
          <p:nvSpPr>
            <p:cNvPr id="618" name="object 618"/>
            <p:cNvSpPr/>
            <p:nvPr/>
          </p:nvSpPr>
          <p:spPr>
            <a:xfrm>
              <a:off x="15041753" y="593091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19" name="object 61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220442" y="5927305"/>
              <a:ext cx="147066" cy="164947"/>
            </a:xfrm>
            <a:prstGeom prst="rect">
              <a:avLst/>
            </a:prstGeom>
          </p:spPr>
        </p:pic>
        <p:pic>
          <p:nvPicPr>
            <p:cNvPr id="620" name="object 62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5407386" y="5927305"/>
              <a:ext cx="150241" cy="236982"/>
            </a:xfrm>
            <a:prstGeom prst="rect">
              <a:avLst/>
            </a:prstGeom>
          </p:spPr>
        </p:pic>
      </p:grpSp>
      <p:pic>
        <p:nvPicPr>
          <p:cNvPr id="621" name="object 621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0404263" y="3953603"/>
            <a:ext cx="93472" cy="105317"/>
          </a:xfrm>
          <a:prstGeom prst="rect">
            <a:avLst/>
          </a:prstGeom>
        </p:spPr>
      </p:pic>
      <p:grpSp>
        <p:nvGrpSpPr>
          <p:cNvPr id="622" name="object 622"/>
          <p:cNvGrpSpPr/>
          <p:nvPr/>
        </p:nvGrpSpPr>
        <p:grpSpPr>
          <a:xfrm>
            <a:off x="10530671" y="3951537"/>
            <a:ext cx="220557" cy="110067"/>
            <a:chOff x="15796006" y="5927305"/>
            <a:chExt cx="330835" cy="165100"/>
          </a:xfrm>
        </p:grpSpPr>
        <p:pic>
          <p:nvPicPr>
            <p:cNvPr id="623" name="object 62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796006" y="5927305"/>
              <a:ext cx="147193" cy="164947"/>
            </a:xfrm>
            <a:prstGeom prst="rect">
              <a:avLst/>
            </a:prstGeom>
          </p:spPr>
        </p:pic>
        <p:pic>
          <p:nvPicPr>
            <p:cNvPr id="624" name="object 62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5974949" y="5930404"/>
              <a:ext cx="151765" cy="159524"/>
            </a:xfrm>
            <a:prstGeom prst="rect">
              <a:avLst/>
            </a:prstGeom>
          </p:spPr>
        </p:pic>
      </p:grpSp>
      <p:pic>
        <p:nvPicPr>
          <p:cNvPr id="625" name="object 625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0787127" y="3953603"/>
            <a:ext cx="89323" cy="106349"/>
          </a:xfrm>
          <a:prstGeom prst="rect">
            <a:avLst/>
          </a:prstGeom>
        </p:spPr>
      </p:pic>
      <p:sp>
        <p:nvSpPr>
          <p:cNvPr id="626" name="object 626"/>
          <p:cNvSpPr/>
          <p:nvPr/>
        </p:nvSpPr>
        <p:spPr>
          <a:xfrm>
            <a:off x="10908708" y="4054686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7" name="object 627"/>
          <p:cNvSpPr/>
          <p:nvPr/>
        </p:nvSpPr>
        <p:spPr>
          <a:xfrm>
            <a:off x="10979489" y="4054686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8" name="object 628"/>
          <p:cNvSpPr/>
          <p:nvPr/>
        </p:nvSpPr>
        <p:spPr>
          <a:xfrm>
            <a:off x="10908708" y="4049606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702" y="7620"/>
                </a:lnTo>
                <a:lnTo>
                  <a:pt x="287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9" name="object 629"/>
          <p:cNvSpPr/>
          <p:nvPr/>
        </p:nvSpPr>
        <p:spPr>
          <a:xfrm>
            <a:off x="10979489" y="4049606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0" name="object 630"/>
          <p:cNvSpPr/>
          <p:nvPr/>
        </p:nvSpPr>
        <p:spPr>
          <a:xfrm>
            <a:off x="10908708" y="404368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702" y="8889"/>
                </a:lnTo>
                <a:lnTo>
                  <a:pt x="2870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1" name="object 631"/>
          <p:cNvSpPr/>
          <p:nvPr/>
        </p:nvSpPr>
        <p:spPr>
          <a:xfrm>
            <a:off x="10979489" y="404368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89"/>
                </a:moveTo>
                <a:lnTo>
                  <a:pt x="29375" y="8889"/>
                </a:lnTo>
                <a:lnTo>
                  <a:pt x="2937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2" name="object 632"/>
          <p:cNvSpPr/>
          <p:nvPr/>
        </p:nvSpPr>
        <p:spPr>
          <a:xfrm>
            <a:off x="10908708" y="403013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702" y="20319"/>
                </a:lnTo>
                <a:lnTo>
                  <a:pt x="2870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3" name="object 633"/>
          <p:cNvSpPr/>
          <p:nvPr/>
        </p:nvSpPr>
        <p:spPr>
          <a:xfrm>
            <a:off x="10979489" y="403013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19"/>
                </a:moveTo>
                <a:lnTo>
                  <a:pt x="28952" y="20319"/>
                </a:lnTo>
                <a:lnTo>
                  <a:pt x="2895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4" name="object 634"/>
          <p:cNvSpPr/>
          <p:nvPr/>
        </p:nvSpPr>
        <p:spPr>
          <a:xfrm>
            <a:off x="10908708" y="40233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5" name="object 635"/>
          <p:cNvSpPr/>
          <p:nvPr/>
        </p:nvSpPr>
        <p:spPr>
          <a:xfrm>
            <a:off x="10979489" y="402336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6" name="object 636"/>
          <p:cNvSpPr/>
          <p:nvPr/>
        </p:nvSpPr>
        <p:spPr>
          <a:xfrm>
            <a:off x="10908708" y="40157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7" name="object 637"/>
          <p:cNvSpPr/>
          <p:nvPr/>
        </p:nvSpPr>
        <p:spPr>
          <a:xfrm>
            <a:off x="10979489" y="40157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8" name="object 638"/>
          <p:cNvSpPr/>
          <p:nvPr/>
        </p:nvSpPr>
        <p:spPr>
          <a:xfrm>
            <a:off x="10908708" y="400981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9" name="object 639"/>
          <p:cNvSpPr/>
          <p:nvPr/>
        </p:nvSpPr>
        <p:spPr>
          <a:xfrm>
            <a:off x="10907437" y="395394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40" name="object 640"/>
          <p:cNvGrpSpPr/>
          <p:nvPr/>
        </p:nvGrpSpPr>
        <p:grpSpPr>
          <a:xfrm>
            <a:off x="11037740" y="3953433"/>
            <a:ext cx="257810" cy="106680"/>
            <a:chOff x="16556609" y="5930150"/>
            <a:chExt cx="386715" cy="160020"/>
          </a:xfrm>
        </p:grpSpPr>
        <p:pic>
          <p:nvPicPr>
            <p:cNvPr id="641" name="object 64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556609" y="5930150"/>
              <a:ext cx="193548" cy="159778"/>
            </a:xfrm>
            <a:prstGeom prst="rect">
              <a:avLst/>
            </a:prstGeom>
          </p:spPr>
        </p:pic>
        <p:pic>
          <p:nvPicPr>
            <p:cNvPr id="642" name="object 64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790797" y="5930404"/>
              <a:ext cx="152527" cy="157975"/>
            </a:xfrm>
            <a:prstGeom prst="rect">
              <a:avLst/>
            </a:prstGeom>
          </p:spPr>
        </p:pic>
      </p:grpSp>
      <p:grpSp>
        <p:nvGrpSpPr>
          <p:cNvPr id="643" name="object 643"/>
          <p:cNvGrpSpPr/>
          <p:nvPr/>
        </p:nvGrpSpPr>
        <p:grpSpPr>
          <a:xfrm>
            <a:off x="6978686" y="4244483"/>
            <a:ext cx="924983" cy="158327"/>
            <a:chOff x="10468028" y="6366725"/>
            <a:chExt cx="1387475" cy="237490"/>
          </a:xfrm>
        </p:grpSpPr>
        <p:sp>
          <p:nvSpPr>
            <p:cNvPr id="644" name="object 644"/>
            <p:cNvSpPr/>
            <p:nvPr/>
          </p:nvSpPr>
          <p:spPr>
            <a:xfrm>
              <a:off x="10468026" y="637033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79" h="157479">
                  <a:moveTo>
                    <a:pt x="118948" y="0"/>
                  </a:moveTo>
                  <a:lnTo>
                    <a:pt x="1244" y="0"/>
                  </a:lnTo>
                  <a:lnTo>
                    <a:pt x="1244" y="22860"/>
                  </a:lnTo>
                  <a:lnTo>
                    <a:pt x="1244" y="110490"/>
                  </a:lnTo>
                  <a:lnTo>
                    <a:pt x="1219" y="118110"/>
                  </a:lnTo>
                  <a:lnTo>
                    <a:pt x="1143" y="132080"/>
                  </a:lnTo>
                  <a:lnTo>
                    <a:pt x="1066" y="138430"/>
                  </a:lnTo>
                  <a:lnTo>
                    <a:pt x="1028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48" y="22860"/>
                  </a:lnTo>
                  <a:lnTo>
                    <a:pt x="118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45" name="object 64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0623029" y="6366725"/>
              <a:ext cx="147129" cy="164947"/>
            </a:xfrm>
            <a:prstGeom prst="rect">
              <a:avLst/>
            </a:prstGeom>
          </p:spPr>
        </p:pic>
        <p:pic>
          <p:nvPicPr>
            <p:cNvPr id="646" name="object 64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808449" y="6366725"/>
              <a:ext cx="128549" cy="164947"/>
            </a:xfrm>
            <a:prstGeom prst="rect">
              <a:avLst/>
            </a:prstGeom>
          </p:spPr>
        </p:pic>
        <p:pic>
          <p:nvPicPr>
            <p:cNvPr id="647" name="object 6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963199" y="6369824"/>
              <a:ext cx="354977" cy="233883"/>
            </a:xfrm>
            <a:prstGeom prst="rect">
              <a:avLst/>
            </a:prstGeom>
          </p:spPr>
        </p:pic>
        <p:pic>
          <p:nvPicPr>
            <p:cNvPr id="648" name="object 64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1351019" y="6366725"/>
              <a:ext cx="147129" cy="164947"/>
            </a:xfrm>
            <a:prstGeom prst="rect">
              <a:avLst/>
            </a:prstGeom>
          </p:spPr>
        </p:pic>
        <p:pic>
          <p:nvPicPr>
            <p:cNvPr id="649" name="object 64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537709" y="6366725"/>
              <a:ext cx="150215" cy="236982"/>
            </a:xfrm>
            <a:prstGeom prst="rect">
              <a:avLst/>
            </a:prstGeom>
          </p:spPr>
        </p:pic>
        <p:pic>
          <p:nvPicPr>
            <p:cNvPr id="650" name="object 65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726659" y="6366725"/>
              <a:ext cx="128549" cy="164947"/>
            </a:xfrm>
            <a:prstGeom prst="rect">
              <a:avLst/>
            </a:prstGeom>
          </p:spPr>
        </p:pic>
      </p:grpSp>
      <p:grpSp>
        <p:nvGrpSpPr>
          <p:cNvPr id="651" name="object 651"/>
          <p:cNvGrpSpPr/>
          <p:nvPr/>
        </p:nvGrpSpPr>
        <p:grpSpPr>
          <a:xfrm>
            <a:off x="7926426" y="4244441"/>
            <a:ext cx="331470" cy="110067"/>
            <a:chOff x="11889638" y="6366662"/>
            <a:chExt cx="497205" cy="165100"/>
          </a:xfrm>
        </p:grpSpPr>
        <p:sp>
          <p:nvSpPr>
            <p:cNvPr id="652" name="object 652"/>
            <p:cNvSpPr/>
            <p:nvPr/>
          </p:nvSpPr>
          <p:spPr>
            <a:xfrm>
              <a:off x="11889638" y="637033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28" y="157480"/>
                  </a:lnTo>
                  <a:lnTo>
                    <a:pt x="86728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53" name="object 65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076036" y="6366662"/>
              <a:ext cx="133959" cy="163461"/>
            </a:xfrm>
            <a:prstGeom prst="rect">
              <a:avLst/>
            </a:prstGeom>
          </p:spPr>
        </p:pic>
        <p:pic>
          <p:nvPicPr>
            <p:cNvPr id="654" name="object 65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2247433" y="6366725"/>
              <a:ext cx="139333" cy="164947"/>
            </a:xfrm>
            <a:prstGeom prst="rect">
              <a:avLst/>
            </a:prstGeom>
          </p:spPr>
        </p:pic>
      </p:grpSp>
      <p:sp>
        <p:nvSpPr>
          <p:cNvPr id="655" name="object 655"/>
          <p:cNvSpPr/>
          <p:nvPr/>
        </p:nvSpPr>
        <p:spPr>
          <a:xfrm>
            <a:off x="8292542" y="4347634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6" name="object 656"/>
          <p:cNvSpPr/>
          <p:nvPr/>
        </p:nvSpPr>
        <p:spPr>
          <a:xfrm>
            <a:off x="8363281" y="43476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7" name="object 657"/>
          <p:cNvSpPr/>
          <p:nvPr/>
        </p:nvSpPr>
        <p:spPr>
          <a:xfrm>
            <a:off x="8292542" y="4342553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663" y="7619"/>
                </a:lnTo>
                <a:lnTo>
                  <a:pt x="2866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8" name="object 658"/>
          <p:cNvSpPr/>
          <p:nvPr/>
        </p:nvSpPr>
        <p:spPr>
          <a:xfrm>
            <a:off x="8363280" y="4342553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19"/>
                </a:moveTo>
                <a:lnTo>
                  <a:pt x="29923" y="7619"/>
                </a:lnTo>
                <a:lnTo>
                  <a:pt x="29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9" name="object 659"/>
          <p:cNvSpPr/>
          <p:nvPr/>
        </p:nvSpPr>
        <p:spPr>
          <a:xfrm>
            <a:off x="8292542" y="433662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0" name="object 660"/>
          <p:cNvSpPr/>
          <p:nvPr/>
        </p:nvSpPr>
        <p:spPr>
          <a:xfrm>
            <a:off x="8363280" y="433662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1" name="object 661"/>
          <p:cNvSpPr/>
          <p:nvPr/>
        </p:nvSpPr>
        <p:spPr>
          <a:xfrm>
            <a:off x="8292542" y="43298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2" name="object 662"/>
          <p:cNvSpPr/>
          <p:nvPr/>
        </p:nvSpPr>
        <p:spPr>
          <a:xfrm>
            <a:off x="8363280" y="43298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59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3" name="object 663"/>
          <p:cNvSpPr/>
          <p:nvPr/>
        </p:nvSpPr>
        <p:spPr>
          <a:xfrm>
            <a:off x="8292542" y="43230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4" name="object 664"/>
          <p:cNvSpPr/>
          <p:nvPr/>
        </p:nvSpPr>
        <p:spPr>
          <a:xfrm>
            <a:off x="8363280" y="43230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5" name="object 665"/>
          <p:cNvSpPr/>
          <p:nvPr/>
        </p:nvSpPr>
        <p:spPr>
          <a:xfrm>
            <a:off x="8292542" y="43163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6" name="object 666"/>
          <p:cNvSpPr/>
          <p:nvPr/>
        </p:nvSpPr>
        <p:spPr>
          <a:xfrm>
            <a:off x="8363280" y="43163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7" name="object 667"/>
          <p:cNvSpPr/>
          <p:nvPr/>
        </p:nvSpPr>
        <p:spPr>
          <a:xfrm>
            <a:off x="8292542" y="4308686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8" name="object 668"/>
          <p:cNvSpPr/>
          <p:nvPr/>
        </p:nvSpPr>
        <p:spPr>
          <a:xfrm>
            <a:off x="8363280" y="4308686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9" name="object 669"/>
          <p:cNvSpPr/>
          <p:nvPr/>
        </p:nvSpPr>
        <p:spPr>
          <a:xfrm>
            <a:off x="8292542" y="43027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0" name="object 670"/>
          <p:cNvSpPr/>
          <p:nvPr/>
        </p:nvSpPr>
        <p:spPr>
          <a:xfrm>
            <a:off x="8291254" y="4246888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1" name="object 671"/>
          <p:cNvSpPr/>
          <p:nvPr/>
        </p:nvSpPr>
        <p:spPr>
          <a:xfrm>
            <a:off x="8424621" y="4347634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2" name="object 672"/>
          <p:cNvSpPr/>
          <p:nvPr/>
        </p:nvSpPr>
        <p:spPr>
          <a:xfrm>
            <a:off x="8495369" y="43476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3" name="object 673"/>
          <p:cNvSpPr/>
          <p:nvPr/>
        </p:nvSpPr>
        <p:spPr>
          <a:xfrm>
            <a:off x="8424621" y="4342553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663" y="7619"/>
                </a:lnTo>
                <a:lnTo>
                  <a:pt x="2866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4" name="object 674"/>
          <p:cNvSpPr/>
          <p:nvPr/>
        </p:nvSpPr>
        <p:spPr>
          <a:xfrm>
            <a:off x="8495369" y="4342553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5" name="object 675"/>
          <p:cNvSpPr/>
          <p:nvPr/>
        </p:nvSpPr>
        <p:spPr>
          <a:xfrm>
            <a:off x="8424621" y="433662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6" name="object 676"/>
          <p:cNvSpPr/>
          <p:nvPr/>
        </p:nvSpPr>
        <p:spPr>
          <a:xfrm>
            <a:off x="8495369" y="433662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89"/>
                </a:moveTo>
                <a:lnTo>
                  <a:pt x="29375" y="8889"/>
                </a:lnTo>
                <a:lnTo>
                  <a:pt x="2937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7" name="object 677"/>
          <p:cNvSpPr/>
          <p:nvPr/>
        </p:nvSpPr>
        <p:spPr>
          <a:xfrm>
            <a:off x="8424621" y="4323080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663" y="20320"/>
                </a:lnTo>
                <a:lnTo>
                  <a:pt x="28663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8" name="object 678"/>
          <p:cNvSpPr/>
          <p:nvPr/>
        </p:nvSpPr>
        <p:spPr>
          <a:xfrm>
            <a:off x="8495369" y="4323080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952" y="20320"/>
                </a:lnTo>
                <a:lnTo>
                  <a:pt x="2895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9" name="object 679"/>
          <p:cNvSpPr/>
          <p:nvPr/>
        </p:nvSpPr>
        <p:spPr>
          <a:xfrm>
            <a:off x="8424621" y="43163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0" name="object 680"/>
          <p:cNvSpPr/>
          <p:nvPr/>
        </p:nvSpPr>
        <p:spPr>
          <a:xfrm>
            <a:off x="8495369" y="43163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1" name="object 681"/>
          <p:cNvSpPr/>
          <p:nvPr/>
        </p:nvSpPr>
        <p:spPr>
          <a:xfrm>
            <a:off x="8424621" y="4308686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2" name="object 682"/>
          <p:cNvSpPr/>
          <p:nvPr/>
        </p:nvSpPr>
        <p:spPr>
          <a:xfrm>
            <a:off x="8495369" y="4308686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3" name="object 683"/>
          <p:cNvSpPr/>
          <p:nvPr/>
        </p:nvSpPr>
        <p:spPr>
          <a:xfrm>
            <a:off x="8424621" y="43027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4" name="object 684"/>
          <p:cNvSpPr/>
          <p:nvPr/>
        </p:nvSpPr>
        <p:spPr>
          <a:xfrm>
            <a:off x="8423334" y="4246888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26" y="0"/>
                </a:moveTo>
                <a:lnTo>
                  <a:pt x="108051" y="0"/>
                </a:lnTo>
                <a:lnTo>
                  <a:pt x="108051" y="6350"/>
                </a:lnTo>
                <a:lnTo>
                  <a:pt x="108051" y="13970"/>
                </a:lnTo>
                <a:lnTo>
                  <a:pt x="108051" y="22860"/>
                </a:lnTo>
                <a:lnTo>
                  <a:pt x="108051" y="31750"/>
                </a:lnTo>
                <a:lnTo>
                  <a:pt x="108051" y="43180"/>
                </a:lnTo>
                <a:lnTo>
                  <a:pt x="108051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51" y="83820"/>
                </a:lnTo>
                <a:lnTo>
                  <a:pt x="108051" y="92710"/>
                </a:lnTo>
                <a:lnTo>
                  <a:pt x="136601" y="92710"/>
                </a:lnTo>
                <a:lnTo>
                  <a:pt x="136601" y="83820"/>
                </a:lnTo>
                <a:lnTo>
                  <a:pt x="136613" y="81280"/>
                </a:lnTo>
                <a:lnTo>
                  <a:pt x="136626" y="74930"/>
                </a:lnTo>
                <a:lnTo>
                  <a:pt x="136626" y="6350"/>
                </a:lnTo>
                <a:lnTo>
                  <a:pt x="136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85" name="object 685"/>
          <p:cNvGrpSpPr/>
          <p:nvPr/>
        </p:nvGrpSpPr>
        <p:grpSpPr>
          <a:xfrm>
            <a:off x="8552773" y="4246380"/>
            <a:ext cx="257810" cy="106680"/>
            <a:chOff x="12829159" y="6369570"/>
            <a:chExt cx="386715" cy="160020"/>
          </a:xfrm>
        </p:grpSpPr>
        <p:pic>
          <p:nvPicPr>
            <p:cNvPr id="686" name="object 68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2829159" y="6369570"/>
              <a:ext cx="193548" cy="159778"/>
            </a:xfrm>
            <a:prstGeom prst="rect">
              <a:avLst/>
            </a:prstGeom>
          </p:spPr>
        </p:pic>
        <p:pic>
          <p:nvPicPr>
            <p:cNvPr id="687" name="object 68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3063347" y="6369824"/>
              <a:ext cx="152527" cy="157975"/>
            </a:xfrm>
            <a:prstGeom prst="rect">
              <a:avLst/>
            </a:prstGeom>
          </p:spPr>
        </p:pic>
      </p:grpSp>
      <p:pic>
        <p:nvPicPr>
          <p:cNvPr id="688" name="object 68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899907" y="4244442"/>
            <a:ext cx="89323" cy="108974"/>
          </a:xfrm>
          <a:prstGeom prst="rect">
            <a:avLst/>
          </a:prstGeom>
        </p:spPr>
      </p:pic>
      <p:sp>
        <p:nvSpPr>
          <p:cNvPr id="689" name="object 689"/>
          <p:cNvSpPr/>
          <p:nvPr/>
        </p:nvSpPr>
        <p:spPr>
          <a:xfrm>
            <a:off x="9022334" y="4347634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0" name="object 690"/>
          <p:cNvSpPr/>
          <p:nvPr/>
        </p:nvSpPr>
        <p:spPr>
          <a:xfrm>
            <a:off x="9093115" y="43476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1" name="object 691"/>
          <p:cNvSpPr/>
          <p:nvPr/>
        </p:nvSpPr>
        <p:spPr>
          <a:xfrm>
            <a:off x="9022334" y="4342553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2" name="object 692"/>
          <p:cNvSpPr/>
          <p:nvPr/>
        </p:nvSpPr>
        <p:spPr>
          <a:xfrm>
            <a:off x="9093115" y="4342553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3" name="object 693"/>
          <p:cNvSpPr/>
          <p:nvPr/>
        </p:nvSpPr>
        <p:spPr>
          <a:xfrm>
            <a:off x="9022334" y="433662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702" y="8889"/>
                </a:lnTo>
                <a:lnTo>
                  <a:pt x="2870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4" name="object 694"/>
          <p:cNvSpPr/>
          <p:nvPr/>
        </p:nvSpPr>
        <p:spPr>
          <a:xfrm>
            <a:off x="9093115" y="433662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375" y="8889"/>
                </a:lnTo>
                <a:lnTo>
                  <a:pt x="2937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5" name="object 695"/>
          <p:cNvSpPr/>
          <p:nvPr/>
        </p:nvSpPr>
        <p:spPr>
          <a:xfrm>
            <a:off x="9022334" y="4323080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702" y="20320"/>
                </a:lnTo>
                <a:lnTo>
                  <a:pt x="2870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6" name="object 696"/>
          <p:cNvSpPr/>
          <p:nvPr/>
        </p:nvSpPr>
        <p:spPr>
          <a:xfrm>
            <a:off x="9093115" y="4323080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952" y="20320"/>
                </a:lnTo>
                <a:lnTo>
                  <a:pt x="2895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7" name="object 697"/>
          <p:cNvSpPr/>
          <p:nvPr/>
        </p:nvSpPr>
        <p:spPr>
          <a:xfrm>
            <a:off x="9022334" y="43163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8" name="object 698"/>
          <p:cNvSpPr/>
          <p:nvPr/>
        </p:nvSpPr>
        <p:spPr>
          <a:xfrm>
            <a:off x="9093115" y="43163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9" name="object 699"/>
          <p:cNvSpPr/>
          <p:nvPr/>
        </p:nvSpPr>
        <p:spPr>
          <a:xfrm>
            <a:off x="9022334" y="4308686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0" name="object 700"/>
          <p:cNvSpPr/>
          <p:nvPr/>
        </p:nvSpPr>
        <p:spPr>
          <a:xfrm>
            <a:off x="9093115" y="4308686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1" name="object 701"/>
          <p:cNvSpPr/>
          <p:nvPr/>
        </p:nvSpPr>
        <p:spPr>
          <a:xfrm>
            <a:off x="9022334" y="43027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702" y="8889"/>
                </a:lnTo>
                <a:lnTo>
                  <a:pt x="2870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2" name="object 702"/>
          <p:cNvSpPr/>
          <p:nvPr/>
        </p:nvSpPr>
        <p:spPr>
          <a:xfrm>
            <a:off x="9021065" y="4246888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703" name="object 703"/>
          <p:cNvGrpSpPr/>
          <p:nvPr/>
        </p:nvGrpSpPr>
        <p:grpSpPr>
          <a:xfrm>
            <a:off x="9146251" y="4192854"/>
            <a:ext cx="218863" cy="161713"/>
            <a:chOff x="13719376" y="6289281"/>
            <a:chExt cx="328295" cy="242570"/>
          </a:xfrm>
        </p:grpSpPr>
        <p:pic>
          <p:nvPicPr>
            <p:cNvPr id="704" name="object 70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3719376" y="6366725"/>
              <a:ext cx="139371" cy="164947"/>
            </a:xfrm>
            <a:prstGeom prst="rect">
              <a:avLst/>
            </a:prstGeom>
          </p:spPr>
        </p:pic>
        <p:pic>
          <p:nvPicPr>
            <p:cNvPr id="705" name="object 70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3898398" y="6289281"/>
              <a:ext cx="148690" cy="242392"/>
            </a:xfrm>
            <a:prstGeom prst="rect">
              <a:avLst/>
            </a:prstGeom>
          </p:spPr>
        </p:pic>
      </p:grpSp>
      <p:grpSp>
        <p:nvGrpSpPr>
          <p:cNvPr id="706" name="object 706"/>
          <p:cNvGrpSpPr/>
          <p:nvPr/>
        </p:nvGrpSpPr>
        <p:grpSpPr>
          <a:xfrm>
            <a:off x="9397747" y="4244441"/>
            <a:ext cx="553720" cy="153247"/>
            <a:chOff x="14096620" y="6366662"/>
            <a:chExt cx="830580" cy="229870"/>
          </a:xfrm>
        </p:grpSpPr>
        <p:pic>
          <p:nvPicPr>
            <p:cNvPr id="707" name="object 70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4096620" y="6366725"/>
              <a:ext cx="201422" cy="164947"/>
            </a:xfrm>
            <a:prstGeom prst="rect">
              <a:avLst/>
            </a:prstGeom>
          </p:spPr>
        </p:pic>
        <p:pic>
          <p:nvPicPr>
            <p:cNvPr id="708" name="object 70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4325601" y="6369824"/>
              <a:ext cx="182880" cy="226123"/>
            </a:xfrm>
            <a:prstGeom prst="rect">
              <a:avLst/>
            </a:prstGeom>
          </p:spPr>
        </p:pic>
        <p:pic>
          <p:nvPicPr>
            <p:cNvPr id="709" name="object 70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4537437" y="6366662"/>
              <a:ext cx="214503" cy="161137"/>
            </a:xfrm>
            <a:prstGeom prst="rect">
              <a:avLst/>
            </a:prstGeom>
          </p:spPr>
        </p:pic>
        <p:pic>
          <p:nvPicPr>
            <p:cNvPr id="710" name="object 71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787447" y="6366725"/>
              <a:ext cx="139371" cy="164947"/>
            </a:xfrm>
            <a:prstGeom prst="rect">
              <a:avLst/>
            </a:prstGeom>
          </p:spPr>
        </p:pic>
      </p:grpSp>
      <p:sp>
        <p:nvSpPr>
          <p:cNvPr id="711" name="object 711"/>
          <p:cNvSpPr/>
          <p:nvPr/>
        </p:nvSpPr>
        <p:spPr>
          <a:xfrm>
            <a:off x="9974497" y="4246888"/>
            <a:ext cx="96943" cy="104987"/>
          </a:xfrm>
          <a:custGeom>
            <a:avLst/>
            <a:gdLst/>
            <a:ahLst/>
            <a:cxnLst/>
            <a:rect l="l" t="t" r="r" b="b"/>
            <a:pathLst>
              <a:path w="145415" h="157479">
                <a:moveTo>
                  <a:pt x="144907" y="0"/>
                </a:moveTo>
                <a:lnTo>
                  <a:pt x="0" y="0"/>
                </a:lnTo>
                <a:lnTo>
                  <a:pt x="0" y="21590"/>
                </a:lnTo>
                <a:lnTo>
                  <a:pt x="58166" y="21590"/>
                </a:lnTo>
                <a:lnTo>
                  <a:pt x="58166" y="157480"/>
                </a:lnTo>
                <a:lnTo>
                  <a:pt x="86741" y="157480"/>
                </a:lnTo>
                <a:lnTo>
                  <a:pt x="86741" y="21590"/>
                </a:lnTo>
                <a:lnTo>
                  <a:pt x="144907" y="21590"/>
                </a:lnTo>
                <a:lnTo>
                  <a:pt x="144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2" name="object 712"/>
          <p:cNvSpPr/>
          <p:nvPr/>
        </p:nvSpPr>
        <p:spPr>
          <a:xfrm>
            <a:off x="10101834" y="4347634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3" name="object 713"/>
          <p:cNvSpPr/>
          <p:nvPr/>
        </p:nvSpPr>
        <p:spPr>
          <a:xfrm>
            <a:off x="10172615" y="43476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4" name="object 714"/>
          <p:cNvSpPr/>
          <p:nvPr/>
        </p:nvSpPr>
        <p:spPr>
          <a:xfrm>
            <a:off x="10101834" y="4342553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5" name="object 715"/>
          <p:cNvSpPr/>
          <p:nvPr/>
        </p:nvSpPr>
        <p:spPr>
          <a:xfrm>
            <a:off x="10172615" y="4342553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6" name="object 716"/>
          <p:cNvSpPr/>
          <p:nvPr/>
        </p:nvSpPr>
        <p:spPr>
          <a:xfrm>
            <a:off x="10101834" y="433662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702" y="8889"/>
                </a:lnTo>
                <a:lnTo>
                  <a:pt x="2870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7" name="object 717"/>
          <p:cNvSpPr/>
          <p:nvPr/>
        </p:nvSpPr>
        <p:spPr>
          <a:xfrm>
            <a:off x="10172615" y="433662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375" y="8889"/>
                </a:lnTo>
                <a:lnTo>
                  <a:pt x="2937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8" name="object 718"/>
          <p:cNvSpPr/>
          <p:nvPr/>
        </p:nvSpPr>
        <p:spPr>
          <a:xfrm>
            <a:off x="10101834" y="4323080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702" y="20320"/>
                </a:lnTo>
                <a:lnTo>
                  <a:pt x="2870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9" name="object 719"/>
          <p:cNvSpPr/>
          <p:nvPr/>
        </p:nvSpPr>
        <p:spPr>
          <a:xfrm>
            <a:off x="10172615" y="4323080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952" y="20320"/>
                </a:lnTo>
                <a:lnTo>
                  <a:pt x="2895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0" name="object 720"/>
          <p:cNvSpPr/>
          <p:nvPr/>
        </p:nvSpPr>
        <p:spPr>
          <a:xfrm>
            <a:off x="10101834" y="43163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1" name="object 721"/>
          <p:cNvSpPr/>
          <p:nvPr/>
        </p:nvSpPr>
        <p:spPr>
          <a:xfrm>
            <a:off x="10172615" y="43163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2" name="object 722"/>
          <p:cNvSpPr/>
          <p:nvPr/>
        </p:nvSpPr>
        <p:spPr>
          <a:xfrm>
            <a:off x="10101834" y="4308686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3" name="object 723"/>
          <p:cNvSpPr/>
          <p:nvPr/>
        </p:nvSpPr>
        <p:spPr>
          <a:xfrm>
            <a:off x="10172615" y="4308686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4" name="object 724"/>
          <p:cNvSpPr/>
          <p:nvPr/>
        </p:nvSpPr>
        <p:spPr>
          <a:xfrm>
            <a:off x="10101834" y="43027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702" y="8889"/>
                </a:lnTo>
                <a:lnTo>
                  <a:pt x="2870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5" name="object 725"/>
          <p:cNvSpPr/>
          <p:nvPr/>
        </p:nvSpPr>
        <p:spPr>
          <a:xfrm>
            <a:off x="10100565" y="4246888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726" name="object 726"/>
          <p:cNvGrpSpPr/>
          <p:nvPr/>
        </p:nvGrpSpPr>
        <p:grpSpPr>
          <a:xfrm>
            <a:off x="10230866" y="4246380"/>
            <a:ext cx="257810" cy="106680"/>
            <a:chOff x="15346298" y="6369570"/>
            <a:chExt cx="386715" cy="160020"/>
          </a:xfrm>
        </p:grpSpPr>
        <p:pic>
          <p:nvPicPr>
            <p:cNvPr id="727" name="object 72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346298" y="6369570"/>
              <a:ext cx="193548" cy="159778"/>
            </a:xfrm>
            <a:prstGeom prst="rect">
              <a:avLst/>
            </a:prstGeom>
          </p:spPr>
        </p:pic>
        <p:pic>
          <p:nvPicPr>
            <p:cNvPr id="728" name="object 72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5580486" y="6369824"/>
              <a:ext cx="152527" cy="157975"/>
            </a:xfrm>
            <a:prstGeom prst="rect">
              <a:avLst/>
            </a:prstGeom>
          </p:spPr>
        </p:pic>
      </p:grpSp>
      <p:grpSp>
        <p:nvGrpSpPr>
          <p:cNvPr id="729" name="object 729"/>
          <p:cNvGrpSpPr/>
          <p:nvPr/>
        </p:nvGrpSpPr>
        <p:grpSpPr>
          <a:xfrm>
            <a:off x="10570972" y="4196994"/>
            <a:ext cx="251460" cy="205740"/>
            <a:chOff x="15856458" y="6295491"/>
            <a:chExt cx="377190" cy="308610"/>
          </a:xfrm>
        </p:grpSpPr>
        <p:sp>
          <p:nvSpPr>
            <p:cNvPr id="730" name="object 730"/>
            <p:cNvSpPr/>
            <p:nvPr/>
          </p:nvSpPr>
          <p:spPr>
            <a:xfrm>
              <a:off x="15856458" y="6295491"/>
              <a:ext cx="193675" cy="308610"/>
            </a:xfrm>
            <a:custGeom>
              <a:avLst/>
              <a:gdLst/>
              <a:ahLst/>
              <a:cxnLst/>
              <a:rect l="l" t="t" r="r" b="b"/>
              <a:pathLst>
                <a:path w="193675" h="308609">
                  <a:moveTo>
                    <a:pt x="83566" y="235700"/>
                  </a:moveTo>
                  <a:lnTo>
                    <a:pt x="83566" y="308216"/>
                  </a:lnTo>
                  <a:lnTo>
                    <a:pt x="114554" y="308216"/>
                  </a:lnTo>
                  <a:lnTo>
                    <a:pt x="113919" y="302526"/>
                  </a:lnTo>
                  <a:lnTo>
                    <a:pt x="113284" y="294995"/>
                  </a:lnTo>
                  <a:lnTo>
                    <a:pt x="112903" y="286207"/>
                  </a:lnTo>
                  <a:lnTo>
                    <a:pt x="112252" y="272454"/>
                  </a:lnTo>
                  <a:lnTo>
                    <a:pt x="111992" y="265509"/>
                  </a:lnTo>
                  <a:lnTo>
                    <a:pt x="111887" y="258635"/>
                  </a:lnTo>
                  <a:lnTo>
                    <a:pt x="111633" y="249250"/>
                  </a:lnTo>
                  <a:lnTo>
                    <a:pt x="111379" y="240893"/>
                  </a:lnTo>
                  <a:lnTo>
                    <a:pt x="111474" y="236181"/>
                  </a:lnTo>
                  <a:lnTo>
                    <a:pt x="95250" y="236181"/>
                  </a:lnTo>
                  <a:lnTo>
                    <a:pt x="83566" y="235700"/>
                  </a:lnTo>
                  <a:close/>
                </a:path>
                <a:path w="193675" h="308609">
                  <a:moveTo>
                    <a:pt x="83566" y="210433"/>
                  </a:moveTo>
                  <a:lnTo>
                    <a:pt x="83566" y="235700"/>
                  </a:lnTo>
                  <a:lnTo>
                    <a:pt x="95250" y="236181"/>
                  </a:lnTo>
                  <a:lnTo>
                    <a:pt x="104888" y="235866"/>
                  </a:lnTo>
                  <a:lnTo>
                    <a:pt x="111494" y="235218"/>
                  </a:lnTo>
                  <a:lnTo>
                    <a:pt x="111506" y="211391"/>
                  </a:lnTo>
                  <a:lnTo>
                    <a:pt x="96774" y="211391"/>
                  </a:lnTo>
                  <a:lnTo>
                    <a:pt x="87594" y="210972"/>
                  </a:lnTo>
                  <a:lnTo>
                    <a:pt x="83566" y="210433"/>
                  </a:lnTo>
                  <a:close/>
                </a:path>
                <a:path w="193675" h="308609">
                  <a:moveTo>
                    <a:pt x="111494" y="235218"/>
                  </a:moveTo>
                  <a:lnTo>
                    <a:pt x="104888" y="235866"/>
                  </a:lnTo>
                  <a:lnTo>
                    <a:pt x="95250" y="236181"/>
                  </a:lnTo>
                  <a:lnTo>
                    <a:pt x="111474" y="236181"/>
                  </a:lnTo>
                  <a:lnTo>
                    <a:pt x="111494" y="235218"/>
                  </a:lnTo>
                  <a:close/>
                </a:path>
                <a:path w="193675" h="308609">
                  <a:moveTo>
                    <a:pt x="83556" y="71917"/>
                  </a:moveTo>
                  <a:lnTo>
                    <a:pt x="44434" y="82042"/>
                  </a:lnTo>
                  <a:lnTo>
                    <a:pt x="12197" y="109016"/>
                  </a:lnTo>
                  <a:lnTo>
                    <a:pt x="0" y="154089"/>
                  </a:lnTo>
                  <a:lnTo>
                    <a:pt x="769" y="167867"/>
                  </a:lnTo>
                  <a:lnTo>
                    <a:pt x="19540" y="209605"/>
                  </a:lnTo>
                  <a:lnTo>
                    <a:pt x="58183" y="231457"/>
                  </a:lnTo>
                  <a:lnTo>
                    <a:pt x="83566" y="235700"/>
                  </a:lnTo>
                  <a:lnTo>
                    <a:pt x="83566" y="210433"/>
                  </a:lnTo>
                  <a:lnTo>
                    <a:pt x="78771" y="209791"/>
                  </a:lnTo>
                  <a:lnTo>
                    <a:pt x="70377" y="207962"/>
                  </a:lnTo>
                  <a:lnTo>
                    <a:pt x="37846" y="187083"/>
                  </a:lnTo>
                  <a:lnTo>
                    <a:pt x="28575" y="154089"/>
                  </a:lnTo>
                  <a:lnTo>
                    <a:pt x="29165" y="144274"/>
                  </a:lnTo>
                  <a:lnTo>
                    <a:pt x="49101" y="109599"/>
                  </a:lnTo>
                  <a:lnTo>
                    <a:pt x="83566" y="96826"/>
                  </a:lnTo>
                  <a:lnTo>
                    <a:pt x="83556" y="71917"/>
                  </a:lnTo>
                  <a:close/>
                </a:path>
                <a:path w="193675" h="308609">
                  <a:moveTo>
                    <a:pt x="111506" y="71877"/>
                  </a:moveTo>
                  <a:lnTo>
                    <a:pt x="111506" y="97053"/>
                  </a:lnTo>
                  <a:lnTo>
                    <a:pt x="114569" y="97435"/>
                  </a:lnTo>
                  <a:lnTo>
                    <a:pt x="122977" y="99319"/>
                  </a:lnTo>
                  <a:lnTo>
                    <a:pt x="155702" y="120802"/>
                  </a:lnTo>
                  <a:lnTo>
                    <a:pt x="164973" y="154089"/>
                  </a:lnTo>
                  <a:lnTo>
                    <a:pt x="164322" y="163736"/>
                  </a:lnTo>
                  <a:lnTo>
                    <a:pt x="144081" y="197908"/>
                  </a:lnTo>
                  <a:lnTo>
                    <a:pt x="111506" y="210177"/>
                  </a:lnTo>
                  <a:lnTo>
                    <a:pt x="111494" y="235218"/>
                  </a:lnTo>
                  <a:lnTo>
                    <a:pt x="149240" y="225309"/>
                  </a:lnTo>
                  <a:lnTo>
                    <a:pt x="181282" y="198646"/>
                  </a:lnTo>
                  <a:lnTo>
                    <a:pt x="193548" y="154089"/>
                  </a:lnTo>
                  <a:lnTo>
                    <a:pt x="192696" y="140265"/>
                  </a:lnTo>
                  <a:lnTo>
                    <a:pt x="172987" y="98316"/>
                  </a:lnTo>
                  <a:lnTo>
                    <a:pt x="134159" y="76106"/>
                  </a:lnTo>
                  <a:lnTo>
                    <a:pt x="122555" y="73380"/>
                  </a:lnTo>
                  <a:lnTo>
                    <a:pt x="111506" y="71877"/>
                  </a:lnTo>
                  <a:close/>
                </a:path>
                <a:path w="193675" h="308609">
                  <a:moveTo>
                    <a:pt x="96774" y="95999"/>
                  </a:moveTo>
                  <a:lnTo>
                    <a:pt x="87856" y="96255"/>
                  </a:lnTo>
                  <a:lnTo>
                    <a:pt x="83566" y="96826"/>
                  </a:lnTo>
                  <a:lnTo>
                    <a:pt x="83566" y="210433"/>
                  </a:lnTo>
                  <a:lnTo>
                    <a:pt x="87594" y="210972"/>
                  </a:lnTo>
                  <a:lnTo>
                    <a:pt x="96774" y="211391"/>
                  </a:lnTo>
                  <a:lnTo>
                    <a:pt x="105475" y="210938"/>
                  </a:lnTo>
                  <a:lnTo>
                    <a:pt x="111506" y="210177"/>
                  </a:lnTo>
                  <a:lnTo>
                    <a:pt x="111506" y="97053"/>
                  </a:lnTo>
                  <a:lnTo>
                    <a:pt x="105880" y="96351"/>
                  </a:lnTo>
                  <a:lnTo>
                    <a:pt x="96774" y="95999"/>
                  </a:lnTo>
                  <a:close/>
                </a:path>
                <a:path w="193675" h="308609">
                  <a:moveTo>
                    <a:pt x="111506" y="210177"/>
                  </a:moveTo>
                  <a:lnTo>
                    <a:pt x="105475" y="210938"/>
                  </a:lnTo>
                  <a:lnTo>
                    <a:pt x="96774" y="211391"/>
                  </a:lnTo>
                  <a:lnTo>
                    <a:pt x="111506" y="211391"/>
                  </a:lnTo>
                  <a:lnTo>
                    <a:pt x="111506" y="210177"/>
                  </a:lnTo>
                  <a:close/>
                </a:path>
                <a:path w="193675" h="308609">
                  <a:moveTo>
                    <a:pt x="111506" y="95999"/>
                  </a:moveTo>
                  <a:lnTo>
                    <a:pt x="96774" y="95999"/>
                  </a:lnTo>
                  <a:lnTo>
                    <a:pt x="105880" y="96351"/>
                  </a:lnTo>
                  <a:lnTo>
                    <a:pt x="111506" y="97053"/>
                  </a:lnTo>
                  <a:lnTo>
                    <a:pt x="111506" y="95999"/>
                  </a:lnTo>
                  <a:close/>
                </a:path>
                <a:path w="193675" h="308609">
                  <a:moveTo>
                    <a:pt x="98298" y="71234"/>
                  </a:moveTo>
                  <a:lnTo>
                    <a:pt x="88665" y="71478"/>
                  </a:lnTo>
                  <a:lnTo>
                    <a:pt x="83556" y="71917"/>
                  </a:lnTo>
                  <a:lnTo>
                    <a:pt x="83566" y="96826"/>
                  </a:lnTo>
                  <a:lnTo>
                    <a:pt x="87856" y="96255"/>
                  </a:lnTo>
                  <a:lnTo>
                    <a:pt x="96774" y="95999"/>
                  </a:lnTo>
                  <a:lnTo>
                    <a:pt x="111506" y="95999"/>
                  </a:lnTo>
                  <a:lnTo>
                    <a:pt x="111506" y="71877"/>
                  </a:lnTo>
                  <a:lnTo>
                    <a:pt x="110569" y="71750"/>
                  </a:lnTo>
                  <a:lnTo>
                    <a:pt x="98298" y="71234"/>
                  </a:lnTo>
                  <a:close/>
                </a:path>
                <a:path w="193675" h="308609">
                  <a:moveTo>
                    <a:pt x="111506" y="0"/>
                  </a:moveTo>
                  <a:lnTo>
                    <a:pt x="80518" y="0"/>
                  </a:lnTo>
                  <a:lnTo>
                    <a:pt x="81833" y="14799"/>
                  </a:lnTo>
                  <a:lnTo>
                    <a:pt x="82756" y="31834"/>
                  </a:lnTo>
                  <a:lnTo>
                    <a:pt x="83321" y="51147"/>
                  </a:lnTo>
                  <a:lnTo>
                    <a:pt x="83556" y="71917"/>
                  </a:lnTo>
                  <a:lnTo>
                    <a:pt x="88665" y="71478"/>
                  </a:lnTo>
                  <a:lnTo>
                    <a:pt x="98298" y="71234"/>
                  </a:lnTo>
                  <a:lnTo>
                    <a:pt x="111506" y="71234"/>
                  </a:lnTo>
                  <a:lnTo>
                    <a:pt x="111506" y="0"/>
                  </a:lnTo>
                  <a:close/>
                </a:path>
                <a:path w="193675" h="308609">
                  <a:moveTo>
                    <a:pt x="111506" y="71234"/>
                  </a:moveTo>
                  <a:lnTo>
                    <a:pt x="98298" y="71234"/>
                  </a:lnTo>
                  <a:lnTo>
                    <a:pt x="110569" y="71750"/>
                  </a:lnTo>
                  <a:lnTo>
                    <a:pt x="111506" y="71877"/>
                  </a:lnTo>
                  <a:lnTo>
                    <a:pt x="111506" y="71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31" name="object 73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6086582" y="6366725"/>
              <a:ext cx="147066" cy="164947"/>
            </a:xfrm>
            <a:prstGeom prst="rect">
              <a:avLst/>
            </a:prstGeom>
          </p:spPr>
        </p:pic>
      </p:grpSp>
      <p:sp>
        <p:nvSpPr>
          <p:cNvPr id="732" name="object 732"/>
          <p:cNvSpPr/>
          <p:nvPr/>
        </p:nvSpPr>
        <p:spPr>
          <a:xfrm>
            <a:off x="10856214" y="4347634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702" y="6350"/>
                </a:lnTo>
                <a:lnTo>
                  <a:pt x="287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3" name="object 733"/>
          <p:cNvSpPr/>
          <p:nvPr/>
        </p:nvSpPr>
        <p:spPr>
          <a:xfrm>
            <a:off x="10926995" y="4347634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4" name="object 734"/>
          <p:cNvSpPr/>
          <p:nvPr/>
        </p:nvSpPr>
        <p:spPr>
          <a:xfrm>
            <a:off x="10856214" y="4342553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5" name="object 735"/>
          <p:cNvSpPr/>
          <p:nvPr/>
        </p:nvSpPr>
        <p:spPr>
          <a:xfrm>
            <a:off x="10926995" y="4342553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6" name="object 736"/>
          <p:cNvSpPr/>
          <p:nvPr/>
        </p:nvSpPr>
        <p:spPr>
          <a:xfrm>
            <a:off x="10856214" y="433662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90">
                <a:moveTo>
                  <a:pt x="0" y="8889"/>
                </a:moveTo>
                <a:lnTo>
                  <a:pt x="28702" y="8889"/>
                </a:lnTo>
                <a:lnTo>
                  <a:pt x="2870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7" name="object 737"/>
          <p:cNvSpPr/>
          <p:nvPr/>
        </p:nvSpPr>
        <p:spPr>
          <a:xfrm>
            <a:off x="10926995" y="433662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90">
                <a:moveTo>
                  <a:pt x="0" y="8889"/>
                </a:moveTo>
                <a:lnTo>
                  <a:pt x="29375" y="8889"/>
                </a:lnTo>
                <a:lnTo>
                  <a:pt x="29375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8" name="object 738"/>
          <p:cNvSpPr/>
          <p:nvPr/>
        </p:nvSpPr>
        <p:spPr>
          <a:xfrm>
            <a:off x="10856214" y="4323080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702" y="20320"/>
                </a:lnTo>
                <a:lnTo>
                  <a:pt x="2870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9" name="object 739"/>
          <p:cNvSpPr/>
          <p:nvPr/>
        </p:nvSpPr>
        <p:spPr>
          <a:xfrm>
            <a:off x="10926995" y="4323080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952" y="20320"/>
                </a:lnTo>
                <a:lnTo>
                  <a:pt x="2895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0" name="object 740"/>
          <p:cNvSpPr/>
          <p:nvPr/>
        </p:nvSpPr>
        <p:spPr>
          <a:xfrm>
            <a:off x="10856214" y="43163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1" name="object 741"/>
          <p:cNvSpPr/>
          <p:nvPr/>
        </p:nvSpPr>
        <p:spPr>
          <a:xfrm>
            <a:off x="10926995" y="4316306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2" name="object 742"/>
          <p:cNvSpPr/>
          <p:nvPr/>
        </p:nvSpPr>
        <p:spPr>
          <a:xfrm>
            <a:off x="10856214" y="4308686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3" name="object 743"/>
          <p:cNvSpPr/>
          <p:nvPr/>
        </p:nvSpPr>
        <p:spPr>
          <a:xfrm>
            <a:off x="10926995" y="4308686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4" name="object 744"/>
          <p:cNvSpPr/>
          <p:nvPr/>
        </p:nvSpPr>
        <p:spPr>
          <a:xfrm>
            <a:off x="10856214" y="430276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702" y="8889"/>
                </a:lnTo>
                <a:lnTo>
                  <a:pt x="2870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745" name="object 745"/>
          <p:cNvGrpSpPr/>
          <p:nvPr/>
        </p:nvGrpSpPr>
        <p:grpSpPr>
          <a:xfrm>
            <a:off x="10854945" y="4244484"/>
            <a:ext cx="358987" cy="152823"/>
            <a:chOff x="16282418" y="6366725"/>
            <a:chExt cx="538480" cy="229235"/>
          </a:xfrm>
        </p:grpSpPr>
        <p:sp>
          <p:nvSpPr>
            <p:cNvPr id="746" name="object 746"/>
            <p:cNvSpPr/>
            <p:nvPr/>
          </p:nvSpPr>
          <p:spPr>
            <a:xfrm>
              <a:off x="16282416" y="6370332"/>
              <a:ext cx="137160" cy="92710"/>
            </a:xfrm>
            <a:custGeom>
              <a:avLst/>
              <a:gdLst/>
              <a:ahLst/>
              <a:cxnLst/>
              <a:rect l="l" t="t" r="r" b="b"/>
              <a:pathLst>
                <a:path w="137159" h="92710">
                  <a:moveTo>
                    <a:pt x="136652" y="0"/>
                  </a:moveTo>
                  <a:lnTo>
                    <a:pt x="108077" y="0"/>
                  </a:lnTo>
                  <a:lnTo>
                    <a:pt x="108077" y="6350"/>
                  </a:lnTo>
                  <a:lnTo>
                    <a:pt x="108077" y="13970"/>
                  </a:lnTo>
                  <a:lnTo>
                    <a:pt x="108077" y="60960"/>
                  </a:lnTo>
                  <a:lnTo>
                    <a:pt x="30607" y="60960"/>
                  </a:lnTo>
                  <a:lnTo>
                    <a:pt x="306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66" y="13970"/>
                  </a:lnTo>
                  <a:lnTo>
                    <a:pt x="1066" y="22860"/>
                  </a:lnTo>
                  <a:lnTo>
                    <a:pt x="1384" y="22860"/>
                  </a:lnTo>
                  <a:lnTo>
                    <a:pt x="1384" y="31750"/>
                  </a:lnTo>
                  <a:lnTo>
                    <a:pt x="1587" y="31750"/>
                  </a:lnTo>
                  <a:lnTo>
                    <a:pt x="1587" y="43180"/>
                  </a:lnTo>
                  <a:lnTo>
                    <a:pt x="1714" y="43180"/>
                  </a:lnTo>
                  <a:lnTo>
                    <a:pt x="1714" y="53340"/>
                  </a:lnTo>
                  <a:lnTo>
                    <a:pt x="1778" y="60960"/>
                  </a:lnTo>
                  <a:lnTo>
                    <a:pt x="1854" y="74930"/>
                  </a:lnTo>
                  <a:lnTo>
                    <a:pt x="1905" y="81280"/>
                  </a:lnTo>
                  <a:lnTo>
                    <a:pt x="1905" y="83820"/>
                  </a:lnTo>
                  <a:lnTo>
                    <a:pt x="108077" y="83820"/>
                  </a:lnTo>
                  <a:lnTo>
                    <a:pt x="108077" y="92710"/>
                  </a:lnTo>
                  <a:lnTo>
                    <a:pt x="136626" y="92710"/>
                  </a:lnTo>
                  <a:lnTo>
                    <a:pt x="136626" y="83820"/>
                  </a:lnTo>
                  <a:lnTo>
                    <a:pt x="136639" y="81280"/>
                  </a:lnTo>
                  <a:lnTo>
                    <a:pt x="136652" y="74930"/>
                  </a:lnTo>
                  <a:lnTo>
                    <a:pt x="136652" y="60960"/>
                  </a:lnTo>
                  <a:lnTo>
                    <a:pt x="136652" y="6350"/>
                  </a:lnTo>
                  <a:lnTo>
                    <a:pt x="136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47" name="object 74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6459200" y="6369824"/>
              <a:ext cx="182880" cy="226123"/>
            </a:xfrm>
            <a:prstGeom prst="rect">
              <a:avLst/>
            </a:prstGeom>
          </p:spPr>
        </p:pic>
        <p:pic>
          <p:nvPicPr>
            <p:cNvPr id="748" name="object 74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6673322" y="6366725"/>
              <a:ext cx="147066" cy="164947"/>
            </a:xfrm>
            <a:prstGeom prst="rect">
              <a:avLst/>
            </a:prstGeom>
          </p:spPr>
        </p:pic>
      </p:grpSp>
      <p:pic>
        <p:nvPicPr>
          <p:cNvPr id="749" name="object 74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1244327" y="4244442"/>
            <a:ext cx="89323" cy="108974"/>
          </a:xfrm>
          <a:prstGeom prst="rect">
            <a:avLst/>
          </a:prstGeom>
        </p:spPr>
      </p:pic>
      <p:sp>
        <p:nvSpPr>
          <p:cNvPr id="750" name="object 750"/>
          <p:cNvSpPr/>
          <p:nvPr/>
        </p:nvSpPr>
        <p:spPr>
          <a:xfrm>
            <a:off x="11367686" y="4256295"/>
            <a:ext cx="29210" cy="123613"/>
          </a:xfrm>
          <a:custGeom>
            <a:avLst/>
            <a:gdLst/>
            <a:ahLst/>
            <a:cxnLst/>
            <a:rect l="l" t="t" r="r" b="b"/>
            <a:pathLst>
              <a:path w="43815" h="185420">
                <a:moveTo>
                  <a:pt x="26924" y="0"/>
                </a:moveTo>
                <a:lnTo>
                  <a:pt x="21082" y="88"/>
                </a:lnTo>
                <a:lnTo>
                  <a:pt x="15367" y="88"/>
                </a:lnTo>
                <a:lnTo>
                  <a:pt x="10274" y="2133"/>
                </a:lnTo>
                <a:lnTo>
                  <a:pt x="6350" y="6223"/>
                </a:lnTo>
                <a:lnTo>
                  <a:pt x="2286" y="10299"/>
                </a:lnTo>
                <a:lnTo>
                  <a:pt x="0" y="14947"/>
                </a:lnTo>
                <a:lnTo>
                  <a:pt x="254" y="21005"/>
                </a:lnTo>
                <a:lnTo>
                  <a:pt x="254" y="26670"/>
                </a:lnTo>
                <a:lnTo>
                  <a:pt x="2032" y="31483"/>
                </a:lnTo>
                <a:lnTo>
                  <a:pt x="10541" y="39852"/>
                </a:lnTo>
                <a:lnTo>
                  <a:pt x="15367" y="41871"/>
                </a:lnTo>
                <a:lnTo>
                  <a:pt x="21082" y="41910"/>
                </a:lnTo>
                <a:lnTo>
                  <a:pt x="26924" y="41910"/>
                </a:lnTo>
                <a:lnTo>
                  <a:pt x="42037" y="21005"/>
                </a:lnTo>
                <a:lnTo>
                  <a:pt x="42037" y="15227"/>
                </a:lnTo>
                <a:lnTo>
                  <a:pt x="39751" y="10287"/>
                </a:lnTo>
                <a:lnTo>
                  <a:pt x="35941" y="6223"/>
                </a:lnTo>
                <a:lnTo>
                  <a:pt x="31847" y="2120"/>
                </a:lnTo>
                <a:lnTo>
                  <a:pt x="26924" y="0"/>
                </a:lnTo>
                <a:close/>
              </a:path>
              <a:path w="43815" h="185420">
                <a:moveTo>
                  <a:pt x="27305" y="104419"/>
                </a:moveTo>
                <a:lnTo>
                  <a:pt x="21082" y="104648"/>
                </a:lnTo>
                <a:lnTo>
                  <a:pt x="16637" y="104648"/>
                </a:lnTo>
                <a:lnTo>
                  <a:pt x="12065" y="105689"/>
                </a:lnTo>
                <a:lnTo>
                  <a:pt x="8128" y="108750"/>
                </a:lnTo>
                <a:lnTo>
                  <a:pt x="3810" y="111480"/>
                </a:lnTo>
                <a:lnTo>
                  <a:pt x="1016" y="114973"/>
                </a:lnTo>
                <a:lnTo>
                  <a:pt x="254" y="120116"/>
                </a:lnTo>
                <a:lnTo>
                  <a:pt x="254" y="135623"/>
                </a:lnTo>
                <a:lnTo>
                  <a:pt x="21844" y="135623"/>
                </a:lnTo>
                <a:lnTo>
                  <a:pt x="21844" y="140881"/>
                </a:lnTo>
                <a:lnTo>
                  <a:pt x="20828" y="145999"/>
                </a:lnTo>
                <a:lnTo>
                  <a:pt x="16383" y="157314"/>
                </a:lnTo>
                <a:lnTo>
                  <a:pt x="13335" y="162128"/>
                </a:lnTo>
                <a:lnTo>
                  <a:pt x="10287" y="167271"/>
                </a:lnTo>
                <a:lnTo>
                  <a:pt x="7112" y="172072"/>
                </a:lnTo>
                <a:lnTo>
                  <a:pt x="3937" y="175945"/>
                </a:lnTo>
                <a:lnTo>
                  <a:pt x="1016" y="178981"/>
                </a:lnTo>
                <a:lnTo>
                  <a:pt x="16510" y="185166"/>
                </a:lnTo>
                <a:lnTo>
                  <a:pt x="39721" y="151252"/>
                </a:lnTo>
                <a:lnTo>
                  <a:pt x="43561" y="130175"/>
                </a:lnTo>
                <a:lnTo>
                  <a:pt x="43561" y="122339"/>
                </a:lnTo>
                <a:lnTo>
                  <a:pt x="41148" y="115722"/>
                </a:lnTo>
                <a:lnTo>
                  <a:pt x="36909" y="111480"/>
                </a:lnTo>
                <a:lnTo>
                  <a:pt x="32639" y="106934"/>
                </a:lnTo>
                <a:lnTo>
                  <a:pt x="27305" y="104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1" name="object 751"/>
          <p:cNvSpPr/>
          <p:nvPr/>
        </p:nvSpPr>
        <p:spPr>
          <a:xfrm>
            <a:off x="680866" y="4706713"/>
            <a:ext cx="129963" cy="199813"/>
          </a:xfrm>
          <a:custGeom>
            <a:avLst/>
            <a:gdLst/>
            <a:ahLst/>
            <a:cxnLst/>
            <a:rect l="l" t="t" r="r" b="b"/>
            <a:pathLst>
              <a:path w="194944" h="299720">
                <a:moveTo>
                  <a:pt x="93206" y="0"/>
                </a:moveTo>
                <a:lnTo>
                  <a:pt x="47109" y="9131"/>
                </a:lnTo>
                <a:lnTo>
                  <a:pt x="13889" y="31724"/>
                </a:lnTo>
                <a:lnTo>
                  <a:pt x="20835" y="65468"/>
                </a:lnTo>
                <a:lnTo>
                  <a:pt x="29266" y="57444"/>
                </a:lnTo>
                <a:lnTo>
                  <a:pt x="37738" y="50707"/>
                </a:lnTo>
                <a:lnTo>
                  <a:pt x="73732" y="36323"/>
                </a:lnTo>
                <a:lnTo>
                  <a:pt x="95190" y="34709"/>
                </a:lnTo>
                <a:lnTo>
                  <a:pt x="103257" y="34709"/>
                </a:lnTo>
                <a:lnTo>
                  <a:pt x="110827" y="35788"/>
                </a:lnTo>
                <a:lnTo>
                  <a:pt x="119082" y="38773"/>
                </a:lnTo>
                <a:lnTo>
                  <a:pt x="126950" y="41490"/>
                </a:lnTo>
                <a:lnTo>
                  <a:pt x="133329" y="45453"/>
                </a:lnTo>
                <a:lnTo>
                  <a:pt x="144114" y="57061"/>
                </a:lnTo>
                <a:lnTo>
                  <a:pt x="146451" y="64020"/>
                </a:lnTo>
                <a:lnTo>
                  <a:pt x="146763" y="73380"/>
                </a:lnTo>
                <a:lnTo>
                  <a:pt x="146085" y="79440"/>
                </a:lnTo>
                <a:lnTo>
                  <a:pt x="117658" y="111051"/>
                </a:lnTo>
                <a:lnTo>
                  <a:pt x="73381" y="121958"/>
                </a:lnTo>
                <a:lnTo>
                  <a:pt x="59491" y="121958"/>
                </a:lnTo>
                <a:lnTo>
                  <a:pt x="59491" y="155676"/>
                </a:lnTo>
                <a:lnTo>
                  <a:pt x="73381" y="155676"/>
                </a:lnTo>
                <a:lnTo>
                  <a:pt x="84779" y="156101"/>
                </a:lnTo>
                <a:lnTo>
                  <a:pt x="124231" y="166406"/>
                </a:lnTo>
                <a:lnTo>
                  <a:pt x="152867" y="194873"/>
                </a:lnTo>
                <a:lnTo>
                  <a:pt x="155694" y="210223"/>
                </a:lnTo>
                <a:lnTo>
                  <a:pt x="155015" y="218937"/>
                </a:lnTo>
                <a:lnTo>
                  <a:pt x="134367" y="251012"/>
                </a:lnTo>
                <a:lnTo>
                  <a:pt x="97815" y="264276"/>
                </a:lnTo>
                <a:lnTo>
                  <a:pt x="90229" y="264756"/>
                </a:lnTo>
                <a:lnTo>
                  <a:pt x="77166" y="264011"/>
                </a:lnTo>
                <a:lnTo>
                  <a:pt x="32086" y="247468"/>
                </a:lnTo>
                <a:lnTo>
                  <a:pt x="4960" y="224116"/>
                </a:lnTo>
                <a:lnTo>
                  <a:pt x="0" y="266738"/>
                </a:lnTo>
                <a:lnTo>
                  <a:pt x="37782" y="290334"/>
                </a:lnTo>
                <a:lnTo>
                  <a:pt x="86260" y="299466"/>
                </a:lnTo>
                <a:lnTo>
                  <a:pt x="96836" y="299010"/>
                </a:lnTo>
                <a:lnTo>
                  <a:pt x="136674" y="289156"/>
                </a:lnTo>
                <a:lnTo>
                  <a:pt x="168940" y="268208"/>
                </a:lnTo>
                <a:lnTo>
                  <a:pt x="192132" y="231024"/>
                </a:lnTo>
                <a:lnTo>
                  <a:pt x="194349" y="214198"/>
                </a:lnTo>
                <a:lnTo>
                  <a:pt x="193864" y="204631"/>
                </a:lnTo>
                <a:lnTo>
                  <a:pt x="178545" y="167297"/>
                </a:lnTo>
                <a:lnTo>
                  <a:pt x="144184" y="142697"/>
                </a:lnTo>
                <a:lnTo>
                  <a:pt x="120967" y="135851"/>
                </a:lnTo>
                <a:lnTo>
                  <a:pt x="128043" y="133949"/>
                </a:lnTo>
                <a:lnTo>
                  <a:pt x="163154" y="113476"/>
                </a:lnTo>
                <a:lnTo>
                  <a:pt x="183730" y="77217"/>
                </a:lnTo>
                <a:lnTo>
                  <a:pt x="184428" y="68440"/>
                </a:lnTo>
                <a:lnTo>
                  <a:pt x="183612" y="58183"/>
                </a:lnTo>
                <a:lnTo>
                  <a:pt x="165030" y="24574"/>
                </a:lnTo>
                <a:lnTo>
                  <a:pt x="127893" y="4622"/>
                </a:lnTo>
                <a:lnTo>
                  <a:pt x="105164" y="492"/>
                </a:lnTo>
                <a:lnTo>
                  <a:pt x="93206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752" name="object 752"/>
          <p:cNvGrpSpPr/>
          <p:nvPr/>
        </p:nvGrpSpPr>
        <p:grpSpPr>
          <a:xfrm>
            <a:off x="910277" y="4765556"/>
            <a:ext cx="438997" cy="202353"/>
            <a:chOff x="1365415" y="7148334"/>
            <a:chExt cx="658495" cy="303530"/>
          </a:xfrm>
        </p:grpSpPr>
        <p:sp>
          <p:nvSpPr>
            <p:cNvPr id="753" name="object 753"/>
            <p:cNvSpPr/>
            <p:nvPr/>
          </p:nvSpPr>
          <p:spPr>
            <a:xfrm>
              <a:off x="1365415" y="7148334"/>
              <a:ext cx="425450" cy="303530"/>
            </a:xfrm>
            <a:custGeom>
              <a:avLst/>
              <a:gdLst/>
              <a:ahLst/>
              <a:cxnLst/>
              <a:rect l="l" t="t" r="r" b="b"/>
              <a:pathLst>
                <a:path w="425450" h="303529">
                  <a:moveTo>
                    <a:pt x="200279" y="3962"/>
                  </a:moveTo>
                  <a:lnTo>
                    <a:pt x="158648" y="3962"/>
                  </a:lnTo>
                  <a:lnTo>
                    <a:pt x="102057" y="156616"/>
                  </a:lnTo>
                  <a:lnTo>
                    <a:pt x="41643" y="3962"/>
                  </a:lnTo>
                  <a:lnTo>
                    <a:pt x="0" y="3962"/>
                  </a:lnTo>
                  <a:lnTo>
                    <a:pt x="5270" y="15151"/>
                  </a:lnTo>
                  <a:lnTo>
                    <a:pt x="14541" y="35140"/>
                  </a:lnTo>
                  <a:lnTo>
                    <a:pt x="31724" y="74358"/>
                  </a:lnTo>
                  <a:lnTo>
                    <a:pt x="84264" y="204597"/>
                  </a:lnTo>
                  <a:lnTo>
                    <a:pt x="82486" y="209410"/>
                  </a:lnTo>
                  <a:lnTo>
                    <a:pt x="63055" y="256794"/>
                  </a:lnTo>
                  <a:lnTo>
                    <a:pt x="46189" y="292379"/>
                  </a:lnTo>
                  <a:lnTo>
                    <a:pt x="40652" y="303415"/>
                  </a:lnTo>
                  <a:lnTo>
                    <a:pt x="82283" y="303415"/>
                  </a:lnTo>
                  <a:lnTo>
                    <a:pt x="107429" y="238963"/>
                  </a:lnTo>
                  <a:lnTo>
                    <a:pt x="171742" y="74155"/>
                  </a:lnTo>
                  <a:lnTo>
                    <a:pt x="177279" y="59702"/>
                  </a:lnTo>
                  <a:lnTo>
                    <a:pt x="180340" y="51904"/>
                  </a:lnTo>
                  <a:lnTo>
                    <a:pt x="183730" y="43713"/>
                  </a:lnTo>
                  <a:lnTo>
                    <a:pt x="187198" y="34899"/>
                  </a:lnTo>
                  <a:lnTo>
                    <a:pt x="191046" y="25285"/>
                  </a:lnTo>
                  <a:lnTo>
                    <a:pt x="195376" y="14935"/>
                  </a:lnTo>
                  <a:lnTo>
                    <a:pt x="200279" y="3962"/>
                  </a:lnTo>
                  <a:close/>
                </a:path>
                <a:path w="425450" h="303529">
                  <a:moveTo>
                    <a:pt x="425107" y="100152"/>
                  </a:moveTo>
                  <a:lnTo>
                    <a:pt x="419722" y="59969"/>
                  </a:lnTo>
                  <a:lnTo>
                    <a:pt x="397192" y="19799"/>
                  </a:lnTo>
                  <a:lnTo>
                    <a:pt x="388429" y="12319"/>
                  </a:lnTo>
                  <a:lnTo>
                    <a:pt x="388429" y="106083"/>
                  </a:lnTo>
                  <a:lnTo>
                    <a:pt x="387946" y="116878"/>
                  </a:lnTo>
                  <a:lnTo>
                    <a:pt x="372110" y="159092"/>
                  </a:lnTo>
                  <a:lnTo>
                    <a:pt x="334873" y="178473"/>
                  </a:lnTo>
                  <a:lnTo>
                    <a:pt x="328790" y="178473"/>
                  </a:lnTo>
                  <a:lnTo>
                    <a:pt x="291820" y="163042"/>
                  </a:lnTo>
                  <a:lnTo>
                    <a:pt x="279336" y="154660"/>
                  </a:lnTo>
                  <a:lnTo>
                    <a:pt x="279361" y="92163"/>
                  </a:lnTo>
                  <a:lnTo>
                    <a:pt x="299542" y="56743"/>
                  </a:lnTo>
                  <a:lnTo>
                    <a:pt x="334225" y="34607"/>
                  </a:lnTo>
                  <a:lnTo>
                    <a:pt x="342811" y="33693"/>
                  </a:lnTo>
                  <a:lnTo>
                    <a:pt x="352907" y="34886"/>
                  </a:lnTo>
                  <a:lnTo>
                    <a:pt x="381558" y="63995"/>
                  </a:lnTo>
                  <a:lnTo>
                    <a:pt x="388429" y="106083"/>
                  </a:lnTo>
                  <a:lnTo>
                    <a:pt x="388429" y="12319"/>
                  </a:lnTo>
                  <a:lnTo>
                    <a:pt x="380441" y="7213"/>
                  </a:lnTo>
                  <a:lnTo>
                    <a:pt x="370852" y="3124"/>
                  </a:lnTo>
                  <a:lnTo>
                    <a:pt x="360603" y="698"/>
                  </a:lnTo>
                  <a:lnTo>
                    <a:pt x="349758" y="0"/>
                  </a:lnTo>
                  <a:lnTo>
                    <a:pt x="338836" y="698"/>
                  </a:lnTo>
                  <a:lnTo>
                    <a:pt x="299999" y="17818"/>
                  </a:lnTo>
                  <a:lnTo>
                    <a:pt x="276377" y="41630"/>
                  </a:lnTo>
                  <a:lnTo>
                    <a:pt x="275450" y="32499"/>
                  </a:lnTo>
                  <a:lnTo>
                    <a:pt x="273862" y="24714"/>
                  </a:lnTo>
                  <a:lnTo>
                    <a:pt x="272808" y="18427"/>
                  </a:lnTo>
                  <a:lnTo>
                    <a:pt x="271360" y="12103"/>
                  </a:lnTo>
                  <a:lnTo>
                    <a:pt x="269697" y="6959"/>
                  </a:lnTo>
                  <a:lnTo>
                    <a:pt x="268465" y="3962"/>
                  </a:lnTo>
                  <a:lnTo>
                    <a:pt x="232740" y="3962"/>
                  </a:lnTo>
                  <a:lnTo>
                    <a:pt x="235724" y="12941"/>
                  </a:lnTo>
                  <a:lnTo>
                    <a:pt x="238036" y="23050"/>
                  </a:lnTo>
                  <a:lnTo>
                    <a:pt x="242227" y="75679"/>
                  </a:lnTo>
                  <a:lnTo>
                    <a:pt x="242658" y="303415"/>
                  </a:lnTo>
                  <a:lnTo>
                    <a:pt x="284289" y="303415"/>
                  </a:lnTo>
                  <a:lnTo>
                    <a:pt x="279615" y="257644"/>
                  </a:lnTo>
                  <a:lnTo>
                    <a:pt x="279336" y="189369"/>
                  </a:lnTo>
                  <a:lnTo>
                    <a:pt x="286270" y="194081"/>
                  </a:lnTo>
                  <a:lnTo>
                    <a:pt x="293052" y="198272"/>
                  </a:lnTo>
                  <a:lnTo>
                    <a:pt x="334873" y="211201"/>
                  </a:lnTo>
                  <a:lnTo>
                    <a:pt x="347040" y="210337"/>
                  </a:lnTo>
                  <a:lnTo>
                    <a:pt x="389953" y="189941"/>
                  </a:lnTo>
                  <a:lnTo>
                    <a:pt x="390499" y="189369"/>
                  </a:lnTo>
                  <a:lnTo>
                    <a:pt x="398602" y="180911"/>
                  </a:lnTo>
                  <a:lnTo>
                    <a:pt x="418185" y="145923"/>
                  </a:lnTo>
                  <a:lnTo>
                    <a:pt x="424180" y="116471"/>
                  </a:lnTo>
                  <a:lnTo>
                    <a:pt x="425107" y="100152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54" name="object 75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834946" y="7148334"/>
              <a:ext cx="188379" cy="211201"/>
            </a:xfrm>
            <a:prstGeom prst="rect">
              <a:avLst/>
            </a:prstGeom>
          </p:spPr>
        </p:pic>
      </p:grpSp>
      <p:pic>
        <p:nvPicPr>
          <p:cNvPr id="755" name="object 75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385688" y="4765387"/>
            <a:ext cx="114351" cy="139641"/>
          </a:xfrm>
          <a:prstGeom prst="rect">
            <a:avLst/>
          </a:prstGeom>
        </p:spPr>
      </p:pic>
      <p:pic>
        <p:nvPicPr>
          <p:cNvPr id="756" name="object 756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530705" y="4765556"/>
            <a:ext cx="118907" cy="140801"/>
          </a:xfrm>
          <a:prstGeom prst="rect">
            <a:avLst/>
          </a:prstGeom>
        </p:spPr>
      </p:pic>
      <p:sp>
        <p:nvSpPr>
          <p:cNvPr id="757" name="object 757"/>
          <p:cNvSpPr/>
          <p:nvPr/>
        </p:nvSpPr>
        <p:spPr>
          <a:xfrm>
            <a:off x="1691073" y="4897120"/>
            <a:ext cx="24553" cy="5927"/>
          </a:xfrm>
          <a:custGeom>
            <a:avLst/>
            <a:gdLst/>
            <a:ahLst/>
            <a:cxnLst/>
            <a:rect l="l" t="t" r="r" b="b"/>
            <a:pathLst>
              <a:path w="36830" h="8890">
                <a:moveTo>
                  <a:pt x="0" y="8890"/>
                </a:moveTo>
                <a:lnTo>
                  <a:pt x="36664" y="8890"/>
                </a:lnTo>
                <a:lnTo>
                  <a:pt x="3666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8" name="object 758"/>
          <p:cNvSpPr/>
          <p:nvPr/>
        </p:nvSpPr>
        <p:spPr>
          <a:xfrm>
            <a:off x="1781641" y="4897120"/>
            <a:ext cx="26247" cy="5927"/>
          </a:xfrm>
          <a:custGeom>
            <a:avLst/>
            <a:gdLst/>
            <a:ahLst/>
            <a:cxnLst/>
            <a:rect l="l" t="t" r="r" b="b"/>
            <a:pathLst>
              <a:path w="39369" h="8890">
                <a:moveTo>
                  <a:pt x="0" y="8890"/>
                </a:moveTo>
                <a:lnTo>
                  <a:pt x="39161" y="8890"/>
                </a:lnTo>
                <a:lnTo>
                  <a:pt x="39161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9" name="object 759"/>
          <p:cNvSpPr/>
          <p:nvPr/>
        </p:nvSpPr>
        <p:spPr>
          <a:xfrm>
            <a:off x="1691073" y="4890346"/>
            <a:ext cx="24553" cy="6773"/>
          </a:xfrm>
          <a:custGeom>
            <a:avLst/>
            <a:gdLst/>
            <a:ahLst/>
            <a:cxnLst/>
            <a:rect l="l" t="t" r="r" b="b"/>
            <a:pathLst>
              <a:path w="36830" h="10159">
                <a:moveTo>
                  <a:pt x="0" y="10159"/>
                </a:moveTo>
                <a:lnTo>
                  <a:pt x="36664" y="10159"/>
                </a:lnTo>
                <a:lnTo>
                  <a:pt x="3666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0" name="object 760"/>
          <p:cNvSpPr/>
          <p:nvPr/>
        </p:nvSpPr>
        <p:spPr>
          <a:xfrm>
            <a:off x="1781641" y="4890346"/>
            <a:ext cx="25823" cy="6773"/>
          </a:xfrm>
          <a:custGeom>
            <a:avLst/>
            <a:gdLst/>
            <a:ahLst/>
            <a:cxnLst/>
            <a:rect l="l" t="t" r="r" b="b"/>
            <a:pathLst>
              <a:path w="38735" h="10159">
                <a:moveTo>
                  <a:pt x="0" y="10159"/>
                </a:moveTo>
                <a:lnTo>
                  <a:pt x="38289" y="10159"/>
                </a:lnTo>
                <a:lnTo>
                  <a:pt x="3828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1" name="object 761"/>
          <p:cNvSpPr/>
          <p:nvPr/>
        </p:nvSpPr>
        <p:spPr>
          <a:xfrm>
            <a:off x="1691073" y="4883573"/>
            <a:ext cx="24553" cy="6773"/>
          </a:xfrm>
          <a:custGeom>
            <a:avLst/>
            <a:gdLst/>
            <a:ahLst/>
            <a:cxnLst/>
            <a:rect l="l" t="t" r="r" b="b"/>
            <a:pathLst>
              <a:path w="36830" h="10159">
                <a:moveTo>
                  <a:pt x="0" y="10160"/>
                </a:moveTo>
                <a:lnTo>
                  <a:pt x="36664" y="10160"/>
                </a:lnTo>
                <a:lnTo>
                  <a:pt x="3666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2" name="object 762"/>
          <p:cNvSpPr/>
          <p:nvPr/>
        </p:nvSpPr>
        <p:spPr>
          <a:xfrm>
            <a:off x="1781641" y="4883573"/>
            <a:ext cx="25400" cy="6773"/>
          </a:xfrm>
          <a:custGeom>
            <a:avLst/>
            <a:gdLst/>
            <a:ahLst/>
            <a:cxnLst/>
            <a:rect l="l" t="t" r="r" b="b"/>
            <a:pathLst>
              <a:path w="38100" h="10159">
                <a:moveTo>
                  <a:pt x="0" y="10160"/>
                </a:moveTo>
                <a:lnTo>
                  <a:pt x="37665" y="10160"/>
                </a:lnTo>
                <a:lnTo>
                  <a:pt x="3766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3" name="object 763"/>
          <p:cNvSpPr/>
          <p:nvPr/>
        </p:nvSpPr>
        <p:spPr>
          <a:xfrm>
            <a:off x="1691073" y="4875106"/>
            <a:ext cx="24553" cy="8467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0" y="12700"/>
                </a:moveTo>
                <a:lnTo>
                  <a:pt x="36664" y="12700"/>
                </a:lnTo>
                <a:lnTo>
                  <a:pt x="3666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4" name="object 764"/>
          <p:cNvSpPr/>
          <p:nvPr/>
        </p:nvSpPr>
        <p:spPr>
          <a:xfrm>
            <a:off x="1781641" y="4875106"/>
            <a:ext cx="24977" cy="8467"/>
          </a:xfrm>
          <a:custGeom>
            <a:avLst/>
            <a:gdLst/>
            <a:ahLst/>
            <a:cxnLst/>
            <a:rect l="l" t="t" r="r" b="b"/>
            <a:pathLst>
              <a:path w="37464" h="12700">
                <a:moveTo>
                  <a:pt x="0" y="12700"/>
                </a:moveTo>
                <a:lnTo>
                  <a:pt x="37284" y="12700"/>
                </a:lnTo>
                <a:lnTo>
                  <a:pt x="372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5" name="object 765"/>
          <p:cNvSpPr/>
          <p:nvPr/>
        </p:nvSpPr>
        <p:spPr>
          <a:xfrm>
            <a:off x="1691073" y="4865794"/>
            <a:ext cx="24553" cy="9313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0" y="13969"/>
                </a:moveTo>
                <a:lnTo>
                  <a:pt x="36664" y="13969"/>
                </a:lnTo>
                <a:lnTo>
                  <a:pt x="3666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6" name="object 766"/>
          <p:cNvSpPr/>
          <p:nvPr/>
        </p:nvSpPr>
        <p:spPr>
          <a:xfrm>
            <a:off x="1781641" y="4865794"/>
            <a:ext cx="24977" cy="9313"/>
          </a:xfrm>
          <a:custGeom>
            <a:avLst/>
            <a:gdLst/>
            <a:ahLst/>
            <a:cxnLst/>
            <a:rect l="l" t="t" r="r" b="b"/>
            <a:pathLst>
              <a:path w="37464" h="13970">
                <a:moveTo>
                  <a:pt x="0" y="13969"/>
                </a:moveTo>
                <a:lnTo>
                  <a:pt x="37041" y="13969"/>
                </a:lnTo>
                <a:lnTo>
                  <a:pt x="37041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7" name="object 767"/>
          <p:cNvSpPr/>
          <p:nvPr/>
        </p:nvSpPr>
        <p:spPr>
          <a:xfrm>
            <a:off x="1691073" y="4857327"/>
            <a:ext cx="24553" cy="8467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0" y="12699"/>
                </a:moveTo>
                <a:lnTo>
                  <a:pt x="36664" y="12699"/>
                </a:lnTo>
                <a:lnTo>
                  <a:pt x="3666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8" name="object 768"/>
          <p:cNvSpPr/>
          <p:nvPr/>
        </p:nvSpPr>
        <p:spPr>
          <a:xfrm>
            <a:off x="1781641" y="4857327"/>
            <a:ext cx="24977" cy="8467"/>
          </a:xfrm>
          <a:custGeom>
            <a:avLst/>
            <a:gdLst/>
            <a:ahLst/>
            <a:cxnLst/>
            <a:rect l="l" t="t" r="r" b="b"/>
            <a:pathLst>
              <a:path w="37464" h="12700">
                <a:moveTo>
                  <a:pt x="0" y="12699"/>
                </a:moveTo>
                <a:lnTo>
                  <a:pt x="36844" y="12699"/>
                </a:lnTo>
                <a:lnTo>
                  <a:pt x="3684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9" name="object 769"/>
          <p:cNvSpPr/>
          <p:nvPr/>
        </p:nvSpPr>
        <p:spPr>
          <a:xfrm>
            <a:off x="1691073" y="4848013"/>
            <a:ext cx="24553" cy="9313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0" y="13969"/>
                </a:moveTo>
                <a:lnTo>
                  <a:pt x="36664" y="13969"/>
                </a:lnTo>
                <a:lnTo>
                  <a:pt x="3666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0" name="object 770"/>
          <p:cNvSpPr/>
          <p:nvPr/>
        </p:nvSpPr>
        <p:spPr>
          <a:xfrm>
            <a:off x="1781641" y="4848013"/>
            <a:ext cx="24553" cy="9313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0" y="13969"/>
                </a:moveTo>
                <a:lnTo>
                  <a:pt x="36714" y="13969"/>
                </a:lnTo>
                <a:lnTo>
                  <a:pt x="3671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1" name="object 771"/>
          <p:cNvSpPr/>
          <p:nvPr/>
        </p:nvSpPr>
        <p:spPr>
          <a:xfrm>
            <a:off x="1691073" y="4840393"/>
            <a:ext cx="24553" cy="7620"/>
          </a:xfrm>
          <a:custGeom>
            <a:avLst/>
            <a:gdLst/>
            <a:ahLst/>
            <a:cxnLst/>
            <a:rect l="l" t="t" r="r" b="b"/>
            <a:pathLst>
              <a:path w="36830" h="11429">
                <a:moveTo>
                  <a:pt x="0" y="11429"/>
                </a:moveTo>
                <a:lnTo>
                  <a:pt x="36664" y="11429"/>
                </a:lnTo>
                <a:lnTo>
                  <a:pt x="3666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2" name="object 772"/>
          <p:cNvSpPr/>
          <p:nvPr/>
        </p:nvSpPr>
        <p:spPr>
          <a:xfrm>
            <a:off x="1689354" y="4768435"/>
            <a:ext cx="116840" cy="79587"/>
          </a:xfrm>
          <a:custGeom>
            <a:avLst/>
            <a:gdLst/>
            <a:ahLst/>
            <a:cxnLst/>
            <a:rect l="l" t="t" r="r" b="b"/>
            <a:pathLst>
              <a:path w="175260" h="119379">
                <a:moveTo>
                  <a:pt x="175082" y="0"/>
                </a:moveTo>
                <a:lnTo>
                  <a:pt x="138430" y="0"/>
                </a:lnTo>
                <a:lnTo>
                  <a:pt x="138430" y="7620"/>
                </a:lnTo>
                <a:lnTo>
                  <a:pt x="138430" y="17780"/>
                </a:lnTo>
                <a:lnTo>
                  <a:pt x="138430" y="78740"/>
                </a:lnTo>
                <a:lnTo>
                  <a:pt x="39243" y="78740"/>
                </a:lnTo>
                <a:lnTo>
                  <a:pt x="39243" y="0"/>
                </a:lnTo>
                <a:lnTo>
                  <a:pt x="0" y="0"/>
                </a:lnTo>
                <a:lnTo>
                  <a:pt x="0" y="7620"/>
                </a:lnTo>
                <a:lnTo>
                  <a:pt x="723" y="7620"/>
                </a:lnTo>
                <a:lnTo>
                  <a:pt x="723" y="17780"/>
                </a:lnTo>
                <a:lnTo>
                  <a:pt x="1308" y="17780"/>
                </a:lnTo>
                <a:lnTo>
                  <a:pt x="1308" y="29210"/>
                </a:lnTo>
                <a:lnTo>
                  <a:pt x="1828" y="29210"/>
                </a:lnTo>
                <a:lnTo>
                  <a:pt x="1828" y="41910"/>
                </a:lnTo>
                <a:lnTo>
                  <a:pt x="2171" y="41910"/>
                </a:lnTo>
                <a:lnTo>
                  <a:pt x="2171" y="54610"/>
                </a:lnTo>
                <a:lnTo>
                  <a:pt x="2336" y="54610"/>
                </a:lnTo>
                <a:lnTo>
                  <a:pt x="2336" y="68580"/>
                </a:lnTo>
                <a:lnTo>
                  <a:pt x="2425" y="78740"/>
                </a:lnTo>
                <a:lnTo>
                  <a:pt x="2514" y="96520"/>
                </a:lnTo>
                <a:lnTo>
                  <a:pt x="2578" y="107950"/>
                </a:lnTo>
                <a:lnTo>
                  <a:pt x="138430" y="107950"/>
                </a:lnTo>
                <a:lnTo>
                  <a:pt x="138430" y="119380"/>
                </a:lnTo>
                <a:lnTo>
                  <a:pt x="175082" y="119380"/>
                </a:lnTo>
                <a:lnTo>
                  <a:pt x="175082" y="107950"/>
                </a:lnTo>
                <a:lnTo>
                  <a:pt x="175082" y="96520"/>
                </a:lnTo>
                <a:lnTo>
                  <a:pt x="175082" y="7620"/>
                </a:lnTo>
                <a:lnTo>
                  <a:pt x="175082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73" name="object 77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853048" y="4768198"/>
            <a:ext cx="114351" cy="136169"/>
          </a:xfrm>
          <a:prstGeom prst="rect">
            <a:avLst/>
          </a:prstGeom>
        </p:spPr>
      </p:pic>
      <p:grpSp>
        <p:nvGrpSpPr>
          <p:cNvPr id="774" name="object 774"/>
          <p:cNvGrpSpPr/>
          <p:nvPr/>
        </p:nvGrpSpPr>
        <p:grpSpPr>
          <a:xfrm>
            <a:off x="5984570" y="4811802"/>
            <a:ext cx="342053" cy="105833"/>
            <a:chOff x="8976855" y="7217702"/>
            <a:chExt cx="513080" cy="158750"/>
          </a:xfrm>
        </p:grpSpPr>
        <p:pic>
          <p:nvPicPr>
            <p:cNvPr id="775" name="object 77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976855" y="7220445"/>
              <a:ext cx="174701" cy="151904"/>
            </a:xfrm>
            <a:prstGeom prst="rect">
              <a:avLst/>
            </a:prstGeom>
          </p:spPr>
        </p:pic>
        <p:pic>
          <p:nvPicPr>
            <p:cNvPr id="776" name="object 77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9195034" y="7217702"/>
              <a:ext cx="133750" cy="158356"/>
            </a:xfrm>
            <a:prstGeom prst="rect">
              <a:avLst/>
            </a:prstGeom>
          </p:spPr>
        </p:pic>
        <p:pic>
          <p:nvPicPr>
            <p:cNvPr id="777" name="object 77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366415" y="7217702"/>
              <a:ext cx="123405" cy="158356"/>
            </a:xfrm>
            <a:prstGeom prst="rect">
              <a:avLst/>
            </a:prstGeom>
          </p:spPr>
        </p:pic>
      </p:grpSp>
      <p:sp>
        <p:nvSpPr>
          <p:cNvPr id="778" name="object 778"/>
          <p:cNvSpPr/>
          <p:nvPr/>
        </p:nvSpPr>
        <p:spPr>
          <a:xfrm>
            <a:off x="6348823" y="4814155"/>
            <a:ext cx="92710" cy="100753"/>
          </a:xfrm>
          <a:custGeom>
            <a:avLst/>
            <a:gdLst/>
            <a:ahLst/>
            <a:cxnLst/>
            <a:rect l="l" t="t" r="r" b="b"/>
            <a:pathLst>
              <a:path w="139065" h="151129">
                <a:moveTo>
                  <a:pt x="139026" y="0"/>
                </a:moveTo>
                <a:lnTo>
                  <a:pt x="0" y="0"/>
                </a:lnTo>
                <a:lnTo>
                  <a:pt x="0" y="21590"/>
                </a:lnTo>
                <a:lnTo>
                  <a:pt x="55765" y="21590"/>
                </a:lnTo>
                <a:lnTo>
                  <a:pt x="55765" y="151130"/>
                </a:lnTo>
                <a:lnTo>
                  <a:pt x="83261" y="151130"/>
                </a:lnTo>
                <a:lnTo>
                  <a:pt x="83261" y="21590"/>
                </a:lnTo>
                <a:lnTo>
                  <a:pt x="139026" y="21590"/>
                </a:lnTo>
                <a:lnTo>
                  <a:pt x="139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9" name="object 779"/>
          <p:cNvSpPr/>
          <p:nvPr/>
        </p:nvSpPr>
        <p:spPr>
          <a:xfrm>
            <a:off x="6471497" y="4910667"/>
            <a:ext cx="18627" cy="4233"/>
          </a:xfrm>
          <a:custGeom>
            <a:avLst/>
            <a:gdLst/>
            <a:ahLst/>
            <a:cxnLst/>
            <a:rect l="l" t="t" r="r" b="b"/>
            <a:pathLst>
              <a:path w="27940" h="6350">
                <a:moveTo>
                  <a:pt x="0" y="6350"/>
                </a:moveTo>
                <a:lnTo>
                  <a:pt x="27482" y="6350"/>
                </a:lnTo>
                <a:lnTo>
                  <a:pt x="2748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0" name="object 780"/>
          <p:cNvSpPr/>
          <p:nvPr/>
        </p:nvSpPr>
        <p:spPr>
          <a:xfrm>
            <a:off x="6539391" y="4910667"/>
            <a:ext cx="19897" cy="4233"/>
          </a:xfrm>
          <a:custGeom>
            <a:avLst/>
            <a:gdLst/>
            <a:ahLst/>
            <a:cxnLst/>
            <a:rect l="l" t="t" r="r" b="b"/>
            <a:pathLst>
              <a:path w="29845" h="6350">
                <a:moveTo>
                  <a:pt x="0" y="6350"/>
                </a:moveTo>
                <a:lnTo>
                  <a:pt x="29389" y="6350"/>
                </a:lnTo>
                <a:lnTo>
                  <a:pt x="2938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1" name="object 781"/>
          <p:cNvSpPr/>
          <p:nvPr/>
        </p:nvSpPr>
        <p:spPr>
          <a:xfrm>
            <a:off x="6471497" y="4905587"/>
            <a:ext cx="18627" cy="5080"/>
          </a:xfrm>
          <a:custGeom>
            <a:avLst/>
            <a:gdLst/>
            <a:ahLst/>
            <a:cxnLst/>
            <a:rect l="l" t="t" r="r" b="b"/>
            <a:pathLst>
              <a:path w="27940" h="7620">
                <a:moveTo>
                  <a:pt x="0" y="7620"/>
                </a:moveTo>
                <a:lnTo>
                  <a:pt x="27482" y="7620"/>
                </a:lnTo>
                <a:lnTo>
                  <a:pt x="2748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2" name="object 782"/>
          <p:cNvSpPr/>
          <p:nvPr/>
        </p:nvSpPr>
        <p:spPr>
          <a:xfrm>
            <a:off x="6539391" y="4905587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725" y="7620"/>
                </a:lnTo>
                <a:lnTo>
                  <a:pt x="2872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3" name="object 783"/>
          <p:cNvSpPr/>
          <p:nvPr/>
        </p:nvSpPr>
        <p:spPr>
          <a:xfrm>
            <a:off x="6471497" y="4900506"/>
            <a:ext cx="18627" cy="5080"/>
          </a:xfrm>
          <a:custGeom>
            <a:avLst/>
            <a:gdLst/>
            <a:ahLst/>
            <a:cxnLst/>
            <a:rect l="l" t="t" r="r" b="b"/>
            <a:pathLst>
              <a:path w="27940" h="7620">
                <a:moveTo>
                  <a:pt x="0" y="7620"/>
                </a:moveTo>
                <a:lnTo>
                  <a:pt x="27482" y="7620"/>
                </a:lnTo>
                <a:lnTo>
                  <a:pt x="2748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4" name="object 784"/>
          <p:cNvSpPr/>
          <p:nvPr/>
        </p:nvSpPr>
        <p:spPr>
          <a:xfrm>
            <a:off x="6539391" y="4900506"/>
            <a:ext cx="19050" cy="508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7620"/>
                </a:moveTo>
                <a:lnTo>
                  <a:pt x="28236" y="7620"/>
                </a:lnTo>
                <a:lnTo>
                  <a:pt x="2823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5" name="object 785"/>
          <p:cNvSpPr/>
          <p:nvPr/>
        </p:nvSpPr>
        <p:spPr>
          <a:xfrm>
            <a:off x="6471497" y="4893734"/>
            <a:ext cx="18627" cy="6773"/>
          </a:xfrm>
          <a:custGeom>
            <a:avLst/>
            <a:gdLst/>
            <a:ahLst/>
            <a:cxnLst/>
            <a:rect l="l" t="t" r="r" b="b"/>
            <a:pathLst>
              <a:path w="27940" h="10159">
                <a:moveTo>
                  <a:pt x="0" y="10160"/>
                </a:moveTo>
                <a:lnTo>
                  <a:pt x="27482" y="10160"/>
                </a:lnTo>
                <a:lnTo>
                  <a:pt x="2748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6" name="object 786"/>
          <p:cNvSpPr/>
          <p:nvPr/>
        </p:nvSpPr>
        <p:spPr>
          <a:xfrm>
            <a:off x="6539391" y="4893734"/>
            <a:ext cx="19050" cy="6773"/>
          </a:xfrm>
          <a:custGeom>
            <a:avLst/>
            <a:gdLst/>
            <a:ahLst/>
            <a:cxnLst/>
            <a:rect l="l" t="t" r="r" b="b"/>
            <a:pathLst>
              <a:path w="28575" h="10159">
                <a:moveTo>
                  <a:pt x="0" y="10160"/>
                </a:moveTo>
                <a:lnTo>
                  <a:pt x="27951" y="10160"/>
                </a:lnTo>
                <a:lnTo>
                  <a:pt x="2795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7" name="object 787"/>
          <p:cNvSpPr/>
          <p:nvPr/>
        </p:nvSpPr>
        <p:spPr>
          <a:xfrm>
            <a:off x="6471497" y="4886960"/>
            <a:ext cx="18627" cy="6773"/>
          </a:xfrm>
          <a:custGeom>
            <a:avLst/>
            <a:gdLst/>
            <a:ahLst/>
            <a:cxnLst/>
            <a:rect l="l" t="t" r="r" b="b"/>
            <a:pathLst>
              <a:path w="27940" h="10159">
                <a:moveTo>
                  <a:pt x="0" y="10159"/>
                </a:moveTo>
                <a:lnTo>
                  <a:pt x="27482" y="10159"/>
                </a:lnTo>
                <a:lnTo>
                  <a:pt x="2748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8" name="object 788"/>
          <p:cNvSpPr/>
          <p:nvPr/>
        </p:nvSpPr>
        <p:spPr>
          <a:xfrm>
            <a:off x="6539391" y="4886960"/>
            <a:ext cx="18627" cy="6773"/>
          </a:xfrm>
          <a:custGeom>
            <a:avLst/>
            <a:gdLst/>
            <a:ahLst/>
            <a:cxnLst/>
            <a:rect l="l" t="t" r="r" b="b"/>
            <a:pathLst>
              <a:path w="27940" h="10159">
                <a:moveTo>
                  <a:pt x="0" y="10159"/>
                </a:moveTo>
                <a:lnTo>
                  <a:pt x="27776" y="10159"/>
                </a:lnTo>
                <a:lnTo>
                  <a:pt x="27776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9" name="object 789"/>
          <p:cNvSpPr/>
          <p:nvPr/>
        </p:nvSpPr>
        <p:spPr>
          <a:xfrm>
            <a:off x="6471497" y="4880187"/>
            <a:ext cx="18627" cy="6773"/>
          </a:xfrm>
          <a:custGeom>
            <a:avLst/>
            <a:gdLst/>
            <a:ahLst/>
            <a:cxnLst/>
            <a:rect l="l" t="t" r="r" b="b"/>
            <a:pathLst>
              <a:path w="27940" h="10159">
                <a:moveTo>
                  <a:pt x="0" y="10160"/>
                </a:moveTo>
                <a:lnTo>
                  <a:pt x="27482" y="10160"/>
                </a:lnTo>
                <a:lnTo>
                  <a:pt x="2748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0" name="object 790"/>
          <p:cNvSpPr/>
          <p:nvPr/>
        </p:nvSpPr>
        <p:spPr>
          <a:xfrm>
            <a:off x="6539391" y="4880187"/>
            <a:ext cx="18627" cy="6773"/>
          </a:xfrm>
          <a:custGeom>
            <a:avLst/>
            <a:gdLst/>
            <a:ahLst/>
            <a:cxnLst/>
            <a:rect l="l" t="t" r="r" b="b"/>
            <a:pathLst>
              <a:path w="27940" h="10159">
                <a:moveTo>
                  <a:pt x="0" y="10160"/>
                </a:moveTo>
                <a:lnTo>
                  <a:pt x="27608" y="10160"/>
                </a:lnTo>
                <a:lnTo>
                  <a:pt x="27608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1" name="object 791"/>
          <p:cNvSpPr/>
          <p:nvPr/>
        </p:nvSpPr>
        <p:spPr>
          <a:xfrm>
            <a:off x="6471497" y="4873413"/>
            <a:ext cx="18627" cy="6773"/>
          </a:xfrm>
          <a:custGeom>
            <a:avLst/>
            <a:gdLst/>
            <a:ahLst/>
            <a:cxnLst/>
            <a:rect l="l" t="t" r="r" b="b"/>
            <a:pathLst>
              <a:path w="27940" h="10159">
                <a:moveTo>
                  <a:pt x="0" y="10159"/>
                </a:moveTo>
                <a:lnTo>
                  <a:pt x="27482" y="10159"/>
                </a:lnTo>
                <a:lnTo>
                  <a:pt x="2748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2" name="object 792"/>
          <p:cNvSpPr/>
          <p:nvPr/>
        </p:nvSpPr>
        <p:spPr>
          <a:xfrm>
            <a:off x="6539391" y="4873413"/>
            <a:ext cx="18627" cy="6773"/>
          </a:xfrm>
          <a:custGeom>
            <a:avLst/>
            <a:gdLst/>
            <a:ahLst/>
            <a:cxnLst/>
            <a:rect l="l" t="t" r="r" b="b"/>
            <a:pathLst>
              <a:path w="27940" h="10159">
                <a:moveTo>
                  <a:pt x="0" y="10159"/>
                </a:moveTo>
                <a:lnTo>
                  <a:pt x="27498" y="10159"/>
                </a:lnTo>
                <a:lnTo>
                  <a:pt x="27498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3" name="object 793"/>
          <p:cNvSpPr/>
          <p:nvPr/>
        </p:nvSpPr>
        <p:spPr>
          <a:xfrm>
            <a:off x="6471497" y="4867487"/>
            <a:ext cx="18627" cy="5927"/>
          </a:xfrm>
          <a:custGeom>
            <a:avLst/>
            <a:gdLst/>
            <a:ahLst/>
            <a:cxnLst/>
            <a:rect l="l" t="t" r="r" b="b"/>
            <a:pathLst>
              <a:path w="27940" h="8890">
                <a:moveTo>
                  <a:pt x="0" y="8890"/>
                </a:moveTo>
                <a:lnTo>
                  <a:pt x="27482" y="8890"/>
                </a:lnTo>
                <a:lnTo>
                  <a:pt x="2748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4" name="object 794"/>
          <p:cNvSpPr/>
          <p:nvPr/>
        </p:nvSpPr>
        <p:spPr>
          <a:xfrm>
            <a:off x="6470252" y="4814155"/>
            <a:ext cx="87630" cy="59267"/>
          </a:xfrm>
          <a:custGeom>
            <a:avLst/>
            <a:gdLst/>
            <a:ahLst/>
            <a:cxnLst/>
            <a:rect l="l" t="t" r="r" b="b"/>
            <a:pathLst>
              <a:path w="131445" h="88900">
                <a:moveTo>
                  <a:pt x="131203" y="0"/>
                </a:moveTo>
                <a:lnTo>
                  <a:pt x="103708" y="0"/>
                </a:lnTo>
                <a:lnTo>
                  <a:pt x="103708" y="6350"/>
                </a:lnTo>
                <a:lnTo>
                  <a:pt x="103708" y="12700"/>
                </a:lnTo>
                <a:lnTo>
                  <a:pt x="103708" y="21590"/>
                </a:lnTo>
                <a:lnTo>
                  <a:pt x="103708" y="30480"/>
                </a:lnTo>
                <a:lnTo>
                  <a:pt x="103708" y="40640"/>
                </a:lnTo>
                <a:lnTo>
                  <a:pt x="103708" y="58420"/>
                </a:lnTo>
                <a:lnTo>
                  <a:pt x="29349" y="58420"/>
                </a:lnTo>
                <a:lnTo>
                  <a:pt x="29349" y="0"/>
                </a:lnTo>
                <a:lnTo>
                  <a:pt x="0" y="0"/>
                </a:lnTo>
                <a:lnTo>
                  <a:pt x="0" y="6350"/>
                </a:lnTo>
                <a:lnTo>
                  <a:pt x="546" y="6350"/>
                </a:lnTo>
                <a:lnTo>
                  <a:pt x="546" y="12700"/>
                </a:lnTo>
                <a:lnTo>
                  <a:pt x="990" y="12700"/>
                </a:lnTo>
                <a:lnTo>
                  <a:pt x="990" y="21590"/>
                </a:lnTo>
                <a:lnTo>
                  <a:pt x="1333" y="21590"/>
                </a:lnTo>
                <a:lnTo>
                  <a:pt x="1333" y="30480"/>
                </a:lnTo>
                <a:lnTo>
                  <a:pt x="1549" y="30480"/>
                </a:lnTo>
                <a:lnTo>
                  <a:pt x="1549" y="40640"/>
                </a:lnTo>
                <a:lnTo>
                  <a:pt x="1676" y="40640"/>
                </a:lnTo>
                <a:lnTo>
                  <a:pt x="1676" y="58420"/>
                </a:lnTo>
                <a:lnTo>
                  <a:pt x="1739" y="60960"/>
                </a:lnTo>
                <a:lnTo>
                  <a:pt x="1803" y="72390"/>
                </a:lnTo>
                <a:lnTo>
                  <a:pt x="1866" y="78740"/>
                </a:lnTo>
                <a:lnTo>
                  <a:pt x="1866" y="80010"/>
                </a:lnTo>
                <a:lnTo>
                  <a:pt x="103708" y="80010"/>
                </a:lnTo>
                <a:lnTo>
                  <a:pt x="103708" y="88900"/>
                </a:lnTo>
                <a:lnTo>
                  <a:pt x="131178" y="88900"/>
                </a:lnTo>
                <a:lnTo>
                  <a:pt x="131178" y="80010"/>
                </a:lnTo>
                <a:lnTo>
                  <a:pt x="131191" y="78740"/>
                </a:lnTo>
                <a:lnTo>
                  <a:pt x="131203" y="72390"/>
                </a:lnTo>
                <a:lnTo>
                  <a:pt x="131203" y="60960"/>
                </a:lnTo>
                <a:lnTo>
                  <a:pt x="131203" y="6350"/>
                </a:lnTo>
                <a:lnTo>
                  <a:pt x="131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95" name="object 795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6595517" y="4813630"/>
            <a:ext cx="123909" cy="102260"/>
          </a:xfrm>
          <a:prstGeom prst="rect">
            <a:avLst/>
          </a:prstGeom>
        </p:spPr>
      </p:pic>
      <p:pic>
        <p:nvPicPr>
          <p:cNvPr id="796" name="object 796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6749783" y="4811801"/>
            <a:ext cx="89167" cy="105571"/>
          </a:xfrm>
          <a:prstGeom prst="rect">
            <a:avLst/>
          </a:prstGeom>
        </p:spPr>
      </p:pic>
      <p:pic>
        <p:nvPicPr>
          <p:cNvPr id="797" name="object 797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6925060" y="4762246"/>
            <a:ext cx="658957" cy="196274"/>
          </a:xfrm>
          <a:prstGeom prst="rect">
            <a:avLst/>
          </a:prstGeom>
        </p:spPr>
      </p:pic>
      <p:grpSp>
        <p:nvGrpSpPr>
          <p:cNvPr id="798" name="object 798"/>
          <p:cNvGrpSpPr/>
          <p:nvPr/>
        </p:nvGrpSpPr>
        <p:grpSpPr>
          <a:xfrm>
            <a:off x="7606970" y="4813630"/>
            <a:ext cx="242993" cy="102447"/>
            <a:chOff x="11410454" y="7220445"/>
            <a:chExt cx="364490" cy="153670"/>
          </a:xfrm>
        </p:grpSpPr>
        <p:sp>
          <p:nvSpPr>
            <p:cNvPr id="799" name="object 799"/>
            <p:cNvSpPr/>
            <p:nvPr/>
          </p:nvSpPr>
          <p:spPr>
            <a:xfrm>
              <a:off x="11410455" y="7221232"/>
              <a:ext cx="139065" cy="151130"/>
            </a:xfrm>
            <a:custGeom>
              <a:avLst/>
              <a:gdLst/>
              <a:ahLst/>
              <a:cxnLst/>
              <a:rect l="l" t="t" r="r" b="b"/>
              <a:pathLst>
                <a:path w="139065" h="151129">
                  <a:moveTo>
                    <a:pt x="1390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5765" y="21590"/>
                  </a:lnTo>
                  <a:lnTo>
                    <a:pt x="55765" y="151130"/>
                  </a:lnTo>
                  <a:lnTo>
                    <a:pt x="83261" y="151130"/>
                  </a:lnTo>
                  <a:lnTo>
                    <a:pt x="83261" y="21590"/>
                  </a:lnTo>
                  <a:lnTo>
                    <a:pt x="139026" y="21590"/>
                  </a:lnTo>
                  <a:lnTo>
                    <a:pt x="139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00" name="object 80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1588724" y="7220445"/>
              <a:ext cx="185864" cy="153390"/>
            </a:xfrm>
            <a:prstGeom prst="rect">
              <a:avLst/>
            </a:prstGeom>
          </p:spPr>
        </p:pic>
      </p:grpSp>
      <p:grpSp>
        <p:nvGrpSpPr>
          <p:cNvPr id="801" name="object 801"/>
          <p:cNvGrpSpPr/>
          <p:nvPr/>
        </p:nvGrpSpPr>
        <p:grpSpPr>
          <a:xfrm>
            <a:off x="6157247" y="5413587"/>
            <a:ext cx="198120" cy="84667"/>
            <a:chOff x="9235871" y="8120380"/>
            <a:chExt cx="297180" cy="127000"/>
          </a:xfrm>
        </p:grpSpPr>
        <p:sp>
          <p:nvSpPr>
            <p:cNvPr id="802" name="object 802"/>
            <p:cNvSpPr/>
            <p:nvPr/>
          </p:nvSpPr>
          <p:spPr>
            <a:xfrm>
              <a:off x="9235872" y="8120392"/>
              <a:ext cx="116205" cy="127000"/>
            </a:xfrm>
            <a:custGeom>
              <a:avLst/>
              <a:gdLst/>
              <a:ahLst/>
              <a:cxnLst/>
              <a:rect l="l" t="t" r="r" b="b"/>
              <a:pathLst>
                <a:path w="116204" h="127000">
                  <a:moveTo>
                    <a:pt x="11587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6482" y="17780"/>
                  </a:lnTo>
                  <a:lnTo>
                    <a:pt x="46482" y="127000"/>
                  </a:lnTo>
                  <a:lnTo>
                    <a:pt x="69392" y="127000"/>
                  </a:lnTo>
                  <a:lnTo>
                    <a:pt x="69392" y="17780"/>
                  </a:lnTo>
                  <a:lnTo>
                    <a:pt x="115874" y="17780"/>
                  </a:lnTo>
                  <a:lnTo>
                    <a:pt x="1158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03" name="object 80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9377883" y="8120380"/>
              <a:ext cx="154876" cy="127000"/>
            </a:xfrm>
            <a:prstGeom prst="rect">
              <a:avLst/>
            </a:prstGeom>
          </p:spPr>
        </p:pic>
      </p:grpSp>
      <p:grpSp>
        <p:nvGrpSpPr>
          <p:cNvPr id="804" name="object 804"/>
          <p:cNvGrpSpPr/>
          <p:nvPr/>
        </p:nvGrpSpPr>
        <p:grpSpPr>
          <a:xfrm>
            <a:off x="6425066" y="5413587"/>
            <a:ext cx="224790" cy="125307"/>
            <a:chOff x="9637598" y="8120380"/>
            <a:chExt cx="337185" cy="187960"/>
          </a:xfrm>
        </p:grpSpPr>
        <p:pic>
          <p:nvPicPr>
            <p:cNvPr id="805" name="object 80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9637598" y="8120380"/>
              <a:ext cx="145592" cy="127000"/>
            </a:xfrm>
            <a:prstGeom prst="rect">
              <a:avLst/>
            </a:prstGeom>
          </p:spPr>
        </p:pic>
        <p:pic>
          <p:nvPicPr>
            <p:cNvPr id="806" name="object 80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803066" y="8120380"/>
              <a:ext cx="125158" cy="187960"/>
            </a:xfrm>
            <a:prstGeom prst="rect">
              <a:avLst/>
            </a:prstGeom>
          </p:spPr>
        </p:pic>
        <p:sp>
          <p:nvSpPr>
            <p:cNvPr id="807" name="object 807"/>
            <p:cNvSpPr/>
            <p:nvPr/>
          </p:nvSpPr>
          <p:spPr>
            <a:xfrm>
              <a:off x="9951821" y="8242300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79"/>
                  </a:moveTo>
                  <a:lnTo>
                    <a:pt x="22923" y="5079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08" name="object 808"/>
          <p:cNvSpPr/>
          <p:nvPr/>
        </p:nvSpPr>
        <p:spPr>
          <a:xfrm>
            <a:off x="6691139" y="5494867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492" y="5079"/>
                </a:lnTo>
                <a:lnTo>
                  <a:pt x="24492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9" name="object 809"/>
          <p:cNvSpPr/>
          <p:nvPr/>
        </p:nvSpPr>
        <p:spPr>
          <a:xfrm>
            <a:off x="6634549" y="5490634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2923" y="6350"/>
                </a:lnTo>
                <a:lnTo>
                  <a:pt x="2292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0" name="object 810"/>
          <p:cNvSpPr/>
          <p:nvPr/>
        </p:nvSpPr>
        <p:spPr>
          <a:xfrm>
            <a:off x="6691139" y="5490634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3971" y="6350"/>
                </a:lnTo>
                <a:lnTo>
                  <a:pt x="2397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1" name="object 811"/>
          <p:cNvSpPr/>
          <p:nvPr/>
        </p:nvSpPr>
        <p:spPr>
          <a:xfrm>
            <a:off x="6634549" y="54855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2" name="object 812"/>
          <p:cNvSpPr/>
          <p:nvPr/>
        </p:nvSpPr>
        <p:spPr>
          <a:xfrm>
            <a:off x="6691139" y="548555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20"/>
                </a:moveTo>
                <a:lnTo>
                  <a:pt x="23547" y="7620"/>
                </a:lnTo>
                <a:lnTo>
                  <a:pt x="235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3" name="object 813"/>
          <p:cNvSpPr/>
          <p:nvPr/>
        </p:nvSpPr>
        <p:spPr>
          <a:xfrm>
            <a:off x="6634549" y="5469467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2923" y="24129"/>
                </a:lnTo>
                <a:lnTo>
                  <a:pt x="22923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4" name="object 814"/>
          <p:cNvSpPr/>
          <p:nvPr/>
        </p:nvSpPr>
        <p:spPr>
          <a:xfrm>
            <a:off x="6691139" y="5469467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3112" y="24129"/>
                </a:lnTo>
                <a:lnTo>
                  <a:pt x="2311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5" name="object 815"/>
          <p:cNvSpPr/>
          <p:nvPr/>
        </p:nvSpPr>
        <p:spPr>
          <a:xfrm>
            <a:off x="6634549" y="5463539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923" y="8890"/>
                </a:lnTo>
                <a:lnTo>
                  <a:pt x="2292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6" name="object 816"/>
          <p:cNvSpPr/>
          <p:nvPr/>
        </p:nvSpPr>
        <p:spPr>
          <a:xfrm>
            <a:off x="6691139" y="5463539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4" y="8890"/>
                </a:lnTo>
                <a:lnTo>
                  <a:pt x="2280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7" name="object 817"/>
          <p:cNvSpPr/>
          <p:nvPr/>
        </p:nvSpPr>
        <p:spPr>
          <a:xfrm>
            <a:off x="6634549" y="5458460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18" name="object 818"/>
          <p:cNvGrpSpPr/>
          <p:nvPr/>
        </p:nvGrpSpPr>
        <p:grpSpPr>
          <a:xfrm>
            <a:off x="6633468" y="5413587"/>
            <a:ext cx="417407" cy="121073"/>
            <a:chOff x="9950202" y="8120380"/>
            <a:chExt cx="626110" cy="181610"/>
          </a:xfrm>
        </p:grpSpPr>
        <p:sp>
          <p:nvSpPr>
            <p:cNvPr id="819" name="object 819"/>
            <p:cNvSpPr/>
            <p:nvPr/>
          </p:nvSpPr>
          <p:spPr>
            <a:xfrm>
              <a:off x="9950196" y="8120392"/>
              <a:ext cx="109855" cy="74930"/>
            </a:xfrm>
            <a:custGeom>
              <a:avLst/>
              <a:gdLst/>
              <a:ahLst/>
              <a:cxnLst/>
              <a:rect l="l" t="t" r="r" b="b"/>
              <a:pathLst>
                <a:path w="109854" h="74929">
                  <a:moveTo>
                    <a:pt x="109435" y="0"/>
                  </a:moveTo>
                  <a:lnTo>
                    <a:pt x="86512" y="0"/>
                  </a:lnTo>
                  <a:lnTo>
                    <a:pt x="86512" y="5080"/>
                  </a:lnTo>
                  <a:lnTo>
                    <a:pt x="86512" y="11430"/>
                  </a:lnTo>
                  <a:lnTo>
                    <a:pt x="86512" y="26670"/>
                  </a:lnTo>
                  <a:lnTo>
                    <a:pt x="86512" y="34290"/>
                  </a:lnTo>
                  <a:lnTo>
                    <a:pt x="86512" y="43180"/>
                  </a:lnTo>
                  <a:lnTo>
                    <a:pt x="86512" y="49530"/>
                  </a:lnTo>
                  <a:lnTo>
                    <a:pt x="24549" y="49530"/>
                  </a:lnTo>
                  <a:lnTo>
                    <a:pt x="2454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977" y="11430"/>
                  </a:lnTo>
                  <a:lnTo>
                    <a:pt x="977" y="26670"/>
                  </a:lnTo>
                  <a:lnTo>
                    <a:pt x="1371" y="26670"/>
                  </a:lnTo>
                  <a:lnTo>
                    <a:pt x="1371" y="34290"/>
                  </a:lnTo>
                  <a:lnTo>
                    <a:pt x="1473" y="43180"/>
                  </a:lnTo>
                  <a:lnTo>
                    <a:pt x="1536" y="49530"/>
                  </a:lnTo>
                  <a:lnTo>
                    <a:pt x="1587" y="60960"/>
                  </a:lnTo>
                  <a:lnTo>
                    <a:pt x="1625" y="66040"/>
                  </a:lnTo>
                  <a:lnTo>
                    <a:pt x="1625" y="67310"/>
                  </a:lnTo>
                  <a:lnTo>
                    <a:pt x="86512" y="67310"/>
                  </a:lnTo>
                  <a:lnTo>
                    <a:pt x="86512" y="74930"/>
                  </a:lnTo>
                  <a:lnTo>
                    <a:pt x="109334" y="74930"/>
                  </a:lnTo>
                  <a:lnTo>
                    <a:pt x="109334" y="67310"/>
                  </a:lnTo>
                  <a:lnTo>
                    <a:pt x="109423" y="66040"/>
                  </a:lnTo>
                  <a:lnTo>
                    <a:pt x="109435" y="60960"/>
                  </a:lnTo>
                  <a:lnTo>
                    <a:pt x="109435" y="5080"/>
                  </a:lnTo>
                  <a:lnTo>
                    <a:pt x="109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20" name="object 82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0101084" y="8120380"/>
              <a:ext cx="112141" cy="127000"/>
            </a:xfrm>
            <a:prstGeom prst="rect">
              <a:avLst/>
            </a:prstGeom>
          </p:spPr>
        </p:pic>
        <p:pic>
          <p:nvPicPr>
            <p:cNvPr id="821" name="object 82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0253484" y="8120380"/>
              <a:ext cx="122059" cy="181610"/>
            </a:xfrm>
            <a:prstGeom prst="rect">
              <a:avLst/>
            </a:prstGeom>
          </p:spPr>
        </p:pic>
        <p:pic>
          <p:nvPicPr>
            <p:cNvPr id="822" name="object 82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0400804" y="8120380"/>
              <a:ext cx="112141" cy="127000"/>
            </a:xfrm>
            <a:prstGeom prst="rect">
              <a:avLst/>
            </a:prstGeom>
          </p:spPr>
        </p:pic>
        <p:sp>
          <p:nvSpPr>
            <p:cNvPr id="823" name="object 823"/>
            <p:cNvSpPr/>
            <p:nvPr/>
          </p:nvSpPr>
          <p:spPr>
            <a:xfrm>
              <a:off x="10553179" y="8242300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79"/>
                  </a:moveTo>
                  <a:lnTo>
                    <a:pt x="22923" y="5079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24" name="object 824"/>
          <p:cNvSpPr/>
          <p:nvPr/>
        </p:nvSpPr>
        <p:spPr>
          <a:xfrm>
            <a:off x="7090393" y="5494867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498" y="5079"/>
                </a:lnTo>
                <a:lnTo>
                  <a:pt x="2449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5" name="object 825"/>
          <p:cNvSpPr/>
          <p:nvPr/>
        </p:nvSpPr>
        <p:spPr>
          <a:xfrm>
            <a:off x="7035453" y="5490634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2923" y="6350"/>
                </a:lnTo>
                <a:lnTo>
                  <a:pt x="2292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6" name="object 826"/>
          <p:cNvSpPr/>
          <p:nvPr/>
        </p:nvSpPr>
        <p:spPr>
          <a:xfrm>
            <a:off x="7090393" y="5490634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3930" y="6350"/>
                </a:lnTo>
                <a:lnTo>
                  <a:pt x="2393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7" name="object 827"/>
          <p:cNvSpPr/>
          <p:nvPr/>
        </p:nvSpPr>
        <p:spPr>
          <a:xfrm>
            <a:off x="7035453" y="54855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8" name="object 828"/>
          <p:cNvSpPr/>
          <p:nvPr/>
        </p:nvSpPr>
        <p:spPr>
          <a:xfrm>
            <a:off x="7090393" y="54855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3469" y="7620"/>
                </a:lnTo>
                <a:lnTo>
                  <a:pt x="2346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9" name="object 829"/>
          <p:cNvSpPr/>
          <p:nvPr/>
        </p:nvSpPr>
        <p:spPr>
          <a:xfrm>
            <a:off x="7035453" y="548047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0" name="object 830"/>
          <p:cNvSpPr/>
          <p:nvPr/>
        </p:nvSpPr>
        <p:spPr>
          <a:xfrm>
            <a:off x="7090393" y="548047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3263" y="7620"/>
                </a:lnTo>
                <a:lnTo>
                  <a:pt x="232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1" name="object 831"/>
          <p:cNvSpPr/>
          <p:nvPr/>
        </p:nvSpPr>
        <p:spPr>
          <a:xfrm>
            <a:off x="7035453" y="5469467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0" y="16509"/>
                </a:moveTo>
                <a:lnTo>
                  <a:pt x="22923" y="16509"/>
                </a:lnTo>
                <a:lnTo>
                  <a:pt x="22923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2" name="object 832"/>
          <p:cNvSpPr/>
          <p:nvPr/>
        </p:nvSpPr>
        <p:spPr>
          <a:xfrm>
            <a:off x="7090393" y="5469467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0" y="16509"/>
                </a:moveTo>
                <a:lnTo>
                  <a:pt x="23069" y="16509"/>
                </a:lnTo>
                <a:lnTo>
                  <a:pt x="2306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3" name="object 833"/>
          <p:cNvSpPr/>
          <p:nvPr/>
        </p:nvSpPr>
        <p:spPr>
          <a:xfrm>
            <a:off x="7035453" y="5463539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923" y="8890"/>
                </a:lnTo>
                <a:lnTo>
                  <a:pt x="2292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4" name="object 834"/>
          <p:cNvSpPr/>
          <p:nvPr/>
        </p:nvSpPr>
        <p:spPr>
          <a:xfrm>
            <a:off x="7090393" y="5463539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881" y="8890"/>
                </a:lnTo>
                <a:lnTo>
                  <a:pt x="22881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5" name="object 835"/>
          <p:cNvSpPr/>
          <p:nvPr/>
        </p:nvSpPr>
        <p:spPr>
          <a:xfrm>
            <a:off x="7035453" y="545761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89"/>
                </a:moveTo>
                <a:lnTo>
                  <a:pt x="22923" y="8889"/>
                </a:lnTo>
                <a:lnTo>
                  <a:pt x="2292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6" name="object 836"/>
          <p:cNvSpPr/>
          <p:nvPr/>
        </p:nvSpPr>
        <p:spPr>
          <a:xfrm>
            <a:off x="7090393" y="545761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89"/>
                </a:moveTo>
                <a:lnTo>
                  <a:pt x="22883" y="8889"/>
                </a:lnTo>
                <a:lnTo>
                  <a:pt x="2288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7" name="object 837"/>
          <p:cNvSpPr/>
          <p:nvPr/>
        </p:nvSpPr>
        <p:spPr>
          <a:xfrm>
            <a:off x="7035453" y="5425440"/>
            <a:ext cx="15663" cy="32173"/>
          </a:xfrm>
          <a:custGeom>
            <a:avLst/>
            <a:gdLst/>
            <a:ahLst/>
            <a:cxnLst/>
            <a:rect l="l" t="t" r="r" b="b"/>
            <a:pathLst>
              <a:path w="23495" h="48259">
                <a:moveTo>
                  <a:pt x="0" y="48260"/>
                </a:moveTo>
                <a:lnTo>
                  <a:pt x="22923" y="48260"/>
                </a:lnTo>
                <a:lnTo>
                  <a:pt x="22923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38" name="object 838"/>
          <p:cNvGrpSpPr/>
          <p:nvPr/>
        </p:nvGrpSpPr>
        <p:grpSpPr>
          <a:xfrm>
            <a:off x="7035453" y="5412740"/>
            <a:ext cx="397933" cy="86359"/>
            <a:chOff x="10553179" y="8119109"/>
            <a:chExt cx="596900" cy="129539"/>
          </a:xfrm>
        </p:grpSpPr>
        <p:sp>
          <p:nvSpPr>
            <p:cNvPr id="839" name="object 839"/>
            <p:cNvSpPr/>
            <p:nvPr/>
          </p:nvSpPr>
          <p:spPr>
            <a:xfrm>
              <a:off x="10553179" y="8120392"/>
              <a:ext cx="105410" cy="66040"/>
            </a:xfrm>
            <a:custGeom>
              <a:avLst/>
              <a:gdLst/>
              <a:ahLst/>
              <a:cxnLst/>
              <a:rect l="l" t="t" r="r" b="b"/>
              <a:pathLst>
                <a:path w="105409" h="66040">
                  <a:moveTo>
                    <a:pt x="10533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82410" y="17780"/>
                  </a:lnTo>
                  <a:lnTo>
                    <a:pt x="82410" y="66040"/>
                  </a:lnTo>
                  <a:lnTo>
                    <a:pt x="105333" y="66040"/>
                  </a:lnTo>
                  <a:lnTo>
                    <a:pt x="105333" y="17780"/>
                  </a:lnTo>
                  <a:lnTo>
                    <a:pt x="10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40" name="object 84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0694987" y="8119109"/>
              <a:ext cx="257492" cy="129540"/>
            </a:xfrm>
            <a:prstGeom prst="rect">
              <a:avLst/>
            </a:prstGeom>
          </p:spPr>
        </p:pic>
        <p:pic>
          <p:nvPicPr>
            <p:cNvPr id="841" name="object 84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986973" y="8120379"/>
              <a:ext cx="107188" cy="127000"/>
            </a:xfrm>
            <a:prstGeom prst="rect">
              <a:avLst/>
            </a:prstGeom>
          </p:spPr>
        </p:pic>
        <p:sp>
          <p:nvSpPr>
            <p:cNvPr id="842" name="object 842"/>
            <p:cNvSpPr/>
            <p:nvPr/>
          </p:nvSpPr>
          <p:spPr>
            <a:xfrm>
              <a:off x="11126571" y="8242299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79"/>
                  </a:moveTo>
                  <a:lnTo>
                    <a:pt x="22923" y="5079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43" name="object 843"/>
          <p:cNvSpPr/>
          <p:nvPr/>
        </p:nvSpPr>
        <p:spPr>
          <a:xfrm>
            <a:off x="7474306" y="5494867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492" y="5079"/>
                </a:lnTo>
                <a:lnTo>
                  <a:pt x="24492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4" name="object 844"/>
          <p:cNvSpPr/>
          <p:nvPr/>
        </p:nvSpPr>
        <p:spPr>
          <a:xfrm>
            <a:off x="7417715" y="5490634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2923" y="6350"/>
                </a:lnTo>
                <a:lnTo>
                  <a:pt x="2292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5" name="object 845"/>
          <p:cNvSpPr/>
          <p:nvPr/>
        </p:nvSpPr>
        <p:spPr>
          <a:xfrm>
            <a:off x="7474305" y="5490634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3971" y="6350"/>
                </a:lnTo>
                <a:lnTo>
                  <a:pt x="2397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6" name="object 846"/>
          <p:cNvSpPr/>
          <p:nvPr/>
        </p:nvSpPr>
        <p:spPr>
          <a:xfrm>
            <a:off x="7417715" y="54855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7" name="object 847"/>
          <p:cNvSpPr/>
          <p:nvPr/>
        </p:nvSpPr>
        <p:spPr>
          <a:xfrm>
            <a:off x="7474305" y="548555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20"/>
                </a:moveTo>
                <a:lnTo>
                  <a:pt x="23547" y="7620"/>
                </a:lnTo>
                <a:lnTo>
                  <a:pt x="235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8" name="object 848"/>
          <p:cNvSpPr/>
          <p:nvPr/>
        </p:nvSpPr>
        <p:spPr>
          <a:xfrm>
            <a:off x="7417715" y="5469467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2923" y="24129"/>
                </a:lnTo>
                <a:lnTo>
                  <a:pt x="22923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9" name="object 849"/>
          <p:cNvSpPr/>
          <p:nvPr/>
        </p:nvSpPr>
        <p:spPr>
          <a:xfrm>
            <a:off x="7474306" y="5469467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3112" y="24129"/>
                </a:lnTo>
                <a:lnTo>
                  <a:pt x="2311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0" name="object 850"/>
          <p:cNvSpPr/>
          <p:nvPr/>
        </p:nvSpPr>
        <p:spPr>
          <a:xfrm>
            <a:off x="7417715" y="5463539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923" y="8890"/>
                </a:lnTo>
                <a:lnTo>
                  <a:pt x="2292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1" name="object 851"/>
          <p:cNvSpPr/>
          <p:nvPr/>
        </p:nvSpPr>
        <p:spPr>
          <a:xfrm>
            <a:off x="7474305" y="5463539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4" y="8890"/>
                </a:lnTo>
                <a:lnTo>
                  <a:pt x="2280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2" name="object 852"/>
          <p:cNvSpPr/>
          <p:nvPr/>
        </p:nvSpPr>
        <p:spPr>
          <a:xfrm>
            <a:off x="7417715" y="5458460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53" name="object 853"/>
          <p:cNvGrpSpPr/>
          <p:nvPr/>
        </p:nvGrpSpPr>
        <p:grpSpPr>
          <a:xfrm>
            <a:off x="7416635" y="5413587"/>
            <a:ext cx="300989" cy="84667"/>
            <a:chOff x="11124952" y="8120380"/>
            <a:chExt cx="451484" cy="127000"/>
          </a:xfrm>
        </p:grpSpPr>
        <p:sp>
          <p:nvSpPr>
            <p:cNvPr id="854" name="object 854"/>
            <p:cNvSpPr/>
            <p:nvPr/>
          </p:nvSpPr>
          <p:spPr>
            <a:xfrm>
              <a:off x="11124946" y="8120392"/>
              <a:ext cx="109855" cy="74930"/>
            </a:xfrm>
            <a:custGeom>
              <a:avLst/>
              <a:gdLst/>
              <a:ahLst/>
              <a:cxnLst/>
              <a:rect l="l" t="t" r="r" b="b"/>
              <a:pathLst>
                <a:path w="109854" h="74929">
                  <a:moveTo>
                    <a:pt x="109423" y="0"/>
                  </a:moveTo>
                  <a:lnTo>
                    <a:pt x="86512" y="0"/>
                  </a:lnTo>
                  <a:lnTo>
                    <a:pt x="86512" y="5080"/>
                  </a:lnTo>
                  <a:lnTo>
                    <a:pt x="86512" y="11430"/>
                  </a:lnTo>
                  <a:lnTo>
                    <a:pt x="86512" y="26670"/>
                  </a:lnTo>
                  <a:lnTo>
                    <a:pt x="86512" y="34290"/>
                  </a:lnTo>
                  <a:lnTo>
                    <a:pt x="86512" y="43180"/>
                  </a:lnTo>
                  <a:lnTo>
                    <a:pt x="86512" y="49530"/>
                  </a:lnTo>
                  <a:lnTo>
                    <a:pt x="24536" y="49530"/>
                  </a:lnTo>
                  <a:lnTo>
                    <a:pt x="2453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977" y="11430"/>
                  </a:lnTo>
                  <a:lnTo>
                    <a:pt x="977" y="26670"/>
                  </a:lnTo>
                  <a:lnTo>
                    <a:pt x="1371" y="26670"/>
                  </a:lnTo>
                  <a:lnTo>
                    <a:pt x="1371" y="34290"/>
                  </a:lnTo>
                  <a:lnTo>
                    <a:pt x="1473" y="43180"/>
                  </a:lnTo>
                  <a:lnTo>
                    <a:pt x="1536" y="49530"/>
                  </a:lnTo>
                  <a:lnTo>
                    <a:pt x="1587" y="60960"/>
                  </a:lnTo>
                  <a:lnTo>
                    <a:pt x="1625" y="66040"/>
                  </a:lnTo>
                  <a:lnTo>
                    <a:pt x="1625" y="67310"/>
                  </a:lnTo>
                  <a:lnTo>
                    <a:pt x="86512" y="67310"/>
                  </a:lnTo>
                  <a:lnTo>
                    <a:pt x="86512" y="74930"/>
                  </a:lnTo>
                  <a:lnTo>
                    <a:pt x="109334" y="74930"/>
                  </a:lnTo>
                  <a:lnTo>
                    <a:pt x="109334" y="67310"/>
                  </a:lnTo>
                  <a:lnTo>
                    <a:pt x="109423" y="67310"/>
                  </a:lnTo>
                  <a:lnTo>
                    <a:pt x="109423" y="5080"/>
                  </a:lnTo>
                  <a:lnTo>
                    <a:pt x="109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55" name="object 85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1273993" y="8120380"/>
              <a:ext cx="154876" cy="127000"/>
            </a:xfrm>
            <a:prstGeom prst="rect">
              <a:avLst/>
            </a:prstGeom>
          </p:spPr>
        </p:pic>
        <p:pic>
          <p:nvPicPr>
            <p:cNvPr id="856" name="object 85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1453977" y="8120380"/>
              <a:ext cx="122072" cy="127000"/>
            </a:xfrm>
            <a:prstGeom prst="rect">
              <a:avLst/>
            </a:prstGeom>
          </p:spPr>
        </p:pic>
      </p:grpSp>
      <p:grpSp>
        <p:nvGrpSpPr>
          <p:cNvPr id="857" name="object 857"/>
          <p:cNvGrpSpPr/>
          <p:nvPr/>
        </p:nvGrpSpPr>
        <p:grpSpPr>
          <a:xfrm>
            <a:off x="7775169" y="5412740"/>
            <a:ext cx="618490" cy="126153"/>
            <a:chOff x="11662753" y="8119109"/>
            <a:chExt cx="927735" cy="189230"/>
          </a:xfrm>
        </p:grpSpPr>
        <p:pic>
          <p:nvPicPr>
            <p:cNvPr id="858" name="object 85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1662753" y="8119109"/>
              <a:ext cx="117729" cy="129540"/>
            </a:xfrm>
            <a:prstGeom prst="rect">
              <a:avLst/>
            </a:prstGeom>
          </p:spPr>
        </p:pic>
        <p:pic>
          <p:nvPicPr>
            <p:cNvPr id="859" name="object 859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1809933" y="8119109"/>
              <a:ext cx="105943" cy="128270"/>
            </a:xfrm>
            <a:prstGeom prst="rect">
              <a:avLst/>
            </a:prstGeom>
          </p:spPr>
        </p:pic>
        <p:pic>
          <p:nvPicPr>
            <p:cNvPr id="860" name="object 86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1938317" y="8119109"/>
              <a:ext cx="259397" cy="189230"/>
            </a:xfrm>
            <a:prstGeom prst="rect">
              <a:avLst/>
            </a:prstGeom>
          </p:spPr>
        </p:pic>
        <p:sp>
          <p:nvSpPr>
            <p:cNvPr id="861" name="object 861"/>
            <p:cNvSpPr/>
            <p:nvPr/>
          </p:nvSpPr>
          <p:spPr>
            <a:xfrm>
              <a:off x="12219686" y="8120392"/>
              <a:ext cx="95250" cy="127000"/>
            </a:xfrm>
            <a:custGeom>
              <a:avLst/>
              <a:gdLst/>
              <a:ahLst/>
              <a:cxnLst/>
              <a:rect l="l" t="t" r="r" b="b"/>
              <a:pathLst>
                <a:path w="95250" h="127000">
                  <a:moveTo>
                    <a:pt x="95224" y="0"/>
                  </a:moveTo>
                  <a:lnTo>
                    <a:pt x="1028" y="0"/>
                  </a:lnTo>
                  <a:lnTo>
                    <a:pt x="1028" y="20320"/>
                  </a:lnTo>
                  <a:lnTo>
                    <a:pt x="1028" y="97790"/>
                  </a:lnTo>
                  <a:lnTo>
                    <a:pt x="889" y="97790"/>
                  </a:lnTo>
                  <a:lnTo>
                    <a:pt x="889" y="105410"/>
                  </a:lnTo>
                  <a:lnTo>
                    <a:pt x="838" y="111760"/>
                  </a:lnTo>
                  <a:lnTo>
                    <a:pt x="863" y="118110"/>
                  </a:lnTo>
                  <a:lnTo>
                    <a:pt x="546" y="118110"/>
                  </a:lnTo>
                  <a:lnTo>
                    <a:pt x="54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3964" y="127000"/>
                  </a:lnTo>
                  <a:lnTo>
                    <a:pt x="23964" y="123190"/>
                  </a:lnTo>
                  <a:lnTo>
                    <a:pt x="23964" y="118110"/>
                  </a:lnTo>
                  <a:lnTo>
                    <a:pt x="23964" y="111760"/>
                  </a:lnTo>
                  <a:lnTo>
                    <a:pt x="23964" y="105410"/>
                  </a:lnTo>
                  <a:lnTo>
                    <a:pt x="23964" y="97790"/>
                  </a:lnTo>
                  <a:lnTo>
                    <a:pt x="23964" y="20320"/>
                  </a:lnTo>
                  <a:lnTo>
                    <a:pt x="95224" y="20320"/>
                  </a:lnTo>
                  <a:lnTo>
                    <a:pt x="95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62" name="object 86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335853" y="8119109"/>
              <a:ext cx="117729" cy="129540"/>
            </a:xfrm>
            <a:prstGeom prst="rect">
              <a:avLst/>
            </a:prstGeom>
          </p:spPr>
        </p:pic>
        <p:pic>
          <p:nvPicPr>
            <p:cNvPr id="863" name="object 86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2483033" y="8119109"/>
              <a:ext cx="107188" cy="128270"/>
            </a:xfrm>
            <a:prstGeom prst="rect">
              <a:avLst/>
            </a:prstGeom>
          </p:spPr>
        </p:pic>
      </p:grpSp>
      <p:grpSp>
        <p:nvGrpSpPr>
          <p:cNvPr id="864" name="object 864"/>
          <p:cNvGrpSpPr/>
          <p:nvPr/>
        </p:nvGrpSpPr>
        <p:grpSpPr>
          <a:xfrm>
            <a:off x="2445732" y="5326379"/>
            <a:ext cx="235797" cy="125307"/>
            <a:chOff x="3668598" y="7989569"/>
            <a:chExt cx="353695" cy="187960"/>
          </a:xfrm>
        </p:grpSpPr>
        <p:pic>
          <p:nvPicPr>
            <p:cNvPr id="865" name="object 86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668598" y="7989569"/>
              <a:ext cx="145592" cy="127000"/>
            </a:xfrm>
            <a:prstGeom prst="rect">
              <a:avLst/>
            </a:prstGeom>
          </p:spPr>
        </p:pic>
        <p:pic>
          <p:nvPicPr>
            <p:cNvPr id="866" name="object 866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3841686" y="7989569"/>
              <a:ext cx="125158" cy="187960"/>
            </a:xfrm>
            <a:prstGeom prst="rect">
              <a:avLst/>
            </a:prstGeom>
          </p:spPr>
        </p:pic>
        <p:sp>
          <p:nvSpPr>
            <p:cNvPr id="867" name="object 867"/>
            <p:cNvSpPr/>
            <p:nvPr/>
          </p:nvSpPr>
          <p:spPr>
            <a:xfrm>
              <a:off x="3999331" y="8111489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79"/>
                  </a:moveTo>
                  <a:lnTo>
                    <a:pt x="22923" y="5079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68" name="object 868"/>
          <p:cNvSpPr/>
          <p:nvPr/>
        </p:nvSpPr>
        <p:spPr>
          <a:xfrm>
            <a:off x="2722812" y="5407660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492" y="5079"/>
                </a:lnTo>
                <a:lnTo>
                  <a:pt x="24492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9" name="object 869"/>
          <p:cNvSpPr/>
          <p:nvPr/>
        </p:nvSpPr>
        <p:spPr>
          <a:xfrm>
            <a:off x="2666221" y="5403427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49"/>
                </a:moveTo>
                <a:lnTo>
                  <a:pt x="22923" y="6349"/>
                </a:lnTo>
                <a:lnTo>
                  <a:pt x="22923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0" name="object 870"/>
          <p:cNvSpPr/>
          <p:nvPr/>
        </p:nvSpPr>
        <p:spPr>
          <a:xfrm>
            <a:off x="2722812" y="540342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49"/>
                </a:moveTo>
                <a:lnTo>
                  <a:pt x="23971" y="6349"/>
                </a:lnTo>
                <a:lnTo>
                  <a:pt x="23971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1" name="object 871"/>
          <p:cNvSpPr/>
          <p:nvPr/>
        </p:nvSpPr>
        <p:spPr>
          <a:xfrm>
            <a:off x="2666221" y="5398346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2" name="object 872"/>
          <p:cNvSpPr/>
          <p:nvPr/>
        </p:nvSpPr>
        <p:spPr>
          <a:xfrm>
            <a:off x="2722812" y="5398346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547" y="7619"/>
                </a:lnTo>
                <a:lnTo>
                  <a:pt x="2354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3" name="object 873"/>
          <p:cNvSpPr/>
          <p:nvPr/>
        </p:nvSpPr>
        <p:spPr>
          <a:xfrm>
            <a:off x="2666221" y="5382260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2923" y="24129"/>
                </a:lnTo>
                <a:lnTo>
                  <a:pt x="22923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4" name="object 874"/>
          <p:cNvSpPr/>
          <p:nvPr/>
        </p:nvSpPr>
        <p:spPr>
          <a:xfrm>
            <a:off x="2722813" y="5382260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3112" y="24129"/>
                </a:lnTo>
                <a:lnTo>
                  <a:pt x="2311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5" name="object 875"/>
          <p:cNvSpPr/>
          <p:nvPr/>
        </p:nvSpPr>
        <p:spPr>
          <a:xfrm>
            <a:off x="2666221" y="53763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89"/>
                </a:moveTo>
                <a:lnTo>
                  <a:pt x="22923" y="8889"/>
                </a:lnTo>
                <a:lnTo>
                  <a:pt x="2292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6" name="object 876"/>
          <p:cNvSpPr/>
          <p:nvPr/>
        </p:nvSpPr>
        <p:spPr>
          <a:xfrm>
            <a:off x="2722812" y="53763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89"/>
                </a:moveTo>
                <a:lnTo>
                  <a:pt x="22804" y="8889"/>
                </a:lnTo>
                <a:lnTo>
                  <a:pt x="2280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7" name="object 877"/>
          <p:cNvSpPr/>
          <p:nvPr/>
        </p:nvSpPr>
        <p:spPr>
          <a:xfrm>
            <a:off x="2666221" y="53712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8" name="object 878"/>
          <p:cNvSpPr/>
          <p:nvPr/>
        </p:nvSpPr>
        <p:spPr>
          <a:xfrm>
            <a:off x="2665138" y="5326388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4" h="74929">
                <a:moveTo>
                  <a:pt x="109435" y="0"/>
                </a:moveTo>
                <a:lnTo>
                  <a:pt x="86512" y="0"/>
                </a:lnTo>
                <a:lnTo>
                  <a:pt x="86512" y="5080"/>
                </a:lnTo>
                <a:lnTo>
                  <a:pt x="86512" y="11430"/>
                </a:lnTo>
                <a:lnTo>
                  <a:pt x="86512" y="26670"/>
                </a:lnTo>
                <a:lnTo>
                  <a:pt x="86512" y="34290"/>
                </a:lnTo>
                <a:lnTo>
                  <a:pt x="86512" y="43180"/>
                </a:lnTo>
                <a:lnTo>
                  <a:pt x="86512" y="49530"/>
                </a:lnTo>
                <a:lnTo>
                  <a:pt x="24549" y="49530"/>
                </a:lnTo>
                <a:lnTo>
                  <a:pt x="24549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71" y="26670"/>
                </a:lnTo>
                <a:lnTo>
                  <a:pt x="1371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25" y="66040"/>
                </a:lnTo>
                <a:lnTo>
                  <a:pt x="1625" y="67310"/>
                </a:lnTo>
                <a:lnTo>
                  <a:pt x="86512" y="67310"/>
                </a:lnTo>
                <a:lnTo>
                  <a:pt x="86512" y="74930"/>
                </a:lnTo>
                <a:lnTo>
                  <a:pt x="109334" y="74930"/>
                </a:lnTo>
                <a:lnTo>
                  <a:pt x="109334" y="67310"/>
                </a:lnTo>
                <a:lnTo>
                  <a:pt x="109423" y="66040"/>
                </a:lnTo>
                <a:lnTo>
                  <a:pt x="109435" y="60960"/>
                </a:lnTo>
                <a:lnTo>
                  <a:pt x="109435" y="5080"/>
                </a:lnTo>
                <a:lnTo>
                  <a:pt x="10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79" name="object 879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2769963" y="5326379"/>
            <a:ext cx="74761" cy="84667"/>
          </a:xfrm>
          <a:prstGeom prst="rect">
            <a:avLst/>
          </a:prstGeom>
        </p:spPr>
      </p:pic>
      <p:grpSp>
        <p:nvGrpSpPr>
          <p:cNvPr id="880" name="object 880"/>
          <p:cNvGrpSpPr/>
          <p:nvPr/>
        </p:nvGrpSpPr>
        <p:grpSpPr>
          <a:xfrm>
            <a:off x="2876643" y="5326380"/>
            <a:ext cx="179070" cy="121073"/>
            <a:chOff x="4314964" y="7989569"/>
            <a:chExt cx="268605" cy="181610"/>
          </a:xfrm>
        </p:grpSpPr>
        <p:pic>
          <p:nvPicPr>
            <p:cNvPr id="881" name="object 88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314964" y="7989569"/>
              <a:ext cx="122059" cy="181610"/>
            </a:xfrm>
            <a:prstGeom prst="rect">
              <a:avLst/>
            </a:prstGeom>
          </p:spPr>
        </p:pic>
        <p:pic>
          <p:nvPicPr>
            <p:cNvPr id="882" name="object 88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4471174" y="7989569"/>
              <a:ext cx="112141" cy="127000"/>
            </a:xfrm>
            <a:prstGeom prst="rect">
              <a:avLst/>
            </a:prstGeom>
          </p:spPr>
        </p:pic>
      </p:grpSp>
      <p:sp>
        <p:nvSpPr>
          <p:cNvPr id="883" name="object 883"/>
          <p:cNvSpPr/>
          <p:nvPr/>
        </p:nvSpPr>
        <p:spPr>
          <a:xfrm>
            <a:off x="3087447" y="5407660"/>
            <a:ext cx="15663" cy="3387"/>
          </a:xfrm>
          <a:custGeom>
            <a:avLst/>
            <a:gdLst/>
            <a:ahLst/>
            <a:cxnLst/>
            <a:rect l="l" t="t" r="r" b="b"/>
            <a:pathLst>
              <a:path w="23495" h="5079">
                <a:moveTo>
                  <a:pt x="0" y="5079"/>
                </a:moveTo>
                <a:lnTo>
                  <a:pt x="22923" y="5079"/>
                </a:lnTo>
                <a:lnTo>
                  <a:pt x="22923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4" name="object 884"/>
          <p:cNvSpPr/>
          <p:nvPr/>
        </p:nvSpPr>
        <p:spPr>
          <a:xfrm>
            <a:off x="3142386" y="5407660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498" y="5079"/>
                </a:lnTo>
                <a:lnTo>
                  <a:pt x="24498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5" name="object 885"/>
          <p:cNvSpPr/>
          <p:nvPr/>
        </p:nvSpPr>
        <p:spPr>
          <a:xfrm>
            <a:off x="3087447" y="5403427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49"/>
                </a:moveTo>
                <a:lnTo>
                  <a:pt x="22923" y="6349"/>
                </a:lnTo>
                <a:lnTo>
                  <a:pt x="22923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6" name="object 886"/>
          <p:cNvSpPr/>
          <p:nvPr/>
        </p:nvSpPr>
        <p:spPr>
          <a:xfrm>
            <a:off x="3142386" y="540342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49"/>
                </a:moveTo>
                <a:lnTo>
                  <a:pt x="23930" y="6349"/>
                </a:lnTo>
                <a:lnTo>
                  <a:pt x="23930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7" name="object 887"/>
          <p:cNvSpPr/>
          <p:nvPr/>
        </p:nvSpPr>
        <p:spPr>
          <a:xfrm>
            <a:off x="3087447" y="5398346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8" name="object 888"/>
          <p:cNvSpPr/>
          <p:nvPr/>
        </p:nvSpPr>
        <p:spPr>
          <a:xfrm>
            <a:off x="3142387" y="5398346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3469" y="7619"/>
                </a:lnTo>
                <a:lnTo>
                  <a:pt x="2346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9" name="object 889"/>
          <p:cNvSpPr/>
          <p:nvPr/>
        </p:nvSpPr>
        <p:spPr>
          <a:xfrm>
            <a:off x="3087447" y="5393267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0" name="object 890"/>
          <p:cNvSpPr/>
          <p:nvPr/>
        </p:nvSpPr>
        <p:spPr>
          <a:xfrm>
            <a:off x="3142387" y="5393267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3263" y="7619"/>
                </a:lnTo>
                <a:lnTo>
                  <a:pt x="2326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1" name="object 891"/>
          <p:cNvSpPr/>
          <p:nvPr/>
        </p:nvSpPr>
        <p:spPr>
          <a:xfrm>
            <a:off x="3087447" y="5382260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0" y="16509"/>
                </a:moveTo>
                <a:lnTo>
                  <a:pt x="22923" y="16509"/>
                </a:lnTo>
                <a:lnTo>
                  <a:pt x="22923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2" name="object 892"/>
          <p:cNvSpPr/>
          <p:nvPr/>
        </p:nvSpPr>
        <p:spPr>
          <a:xfrm>
            <a:off x="3142387" y="5382260"/>
            <a:ext cx="15663" cy="11007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0" y="16509"/>
                </a:moveTo>
                <a:lnTo>
                  <a:pt x="23069" y="16509"/>
                </a:lnTo>
                <a:lnTo>
                  <a:pt x="2306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3" name="object 893"/>
          <p:cNvSpPr/>
          <p:nvPr/>
        </p:nvSpPr>
        <p:spPr>
          <a:xfrm>
            <a:off x="3087447" y="53763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89"/>
                </a:moveTo>
                <a:lnTo>
                  <a:pt x="22923" y="8889"/>
                </a:lnTo>
                <a:lnTo>
                  <a:pt x="2292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4" name="object 894"/>
          <p:cNvSpPr/>
          <p:nvPr/>
        </p:nvSpPr>
        <p:spPr>
          <a:xfrm>
            <a:off x="3142387" y="53763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89"/>
                </a:moveTo>
                <a:lnTo>
                  <a:pt x="22881" y="8889"/>
                </a:lnTo>
                <a:lnTo>
                  <a:pt x="2288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5" name="object 895"/>
          <p:cNvSpPr/>
          <p:nvPr/>
        </p:nvSpPr>
        <p:spPr>
          <a:xfrm>
            <a:off x="3087447" y="5370406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923" y="8890"/>
                </a:lnTo>
                <a:lnTo>
                  <a:pt x="2292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6" name="object 896"/>
          <p:cNvSpPr/>
          <p:nvPr/>
        </p:nvSpPr>
        <p:spPr>
          <a:xfrm>
            <a:off x="3142387" y="5370406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883" y="8890"/>
                </a:lnTo>
                <a:lnTo>
                  <a:pt x="2288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7" name="object 897"/>
          <p:cNvSpPr/>
          <p:nvPr/>
        </p:nvSpPr>
        <p:spPr>
          <a:xfrm>
            <a:off x="3087447" y="5338234"/>
            <a:ext cx="15663" cy="32173"/>
          </a:xfrm>
          <a:custGeom>
            <a:avLst/>
            <a:gdLst/>
            <a:ahLst/>
            <a:cxnLst/>
            <a:rect l="l" t="t" r="r" b="b"/>
            <a:pathLst>
              <a:path w="23495" h="48259">
                <a:moveTo>
                  <a:pt x="0" y="48259"/>
                </a:moveTo>
                <a:lnTo>
                  <a:pt x="22923" y="48259"/>
                </a:lnTo>
                <a:lnTo>
                  <a:pt x="22923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98" name="object 898"/>
          <p:cNvGrpSpPr/>
          <p:nvPr/>
        </p:nvGrpSpPr>
        <p:grpSpPr>
          <a:xfrm>
            <a:off x="3087447" y="5325534"/>
            <a:ext cx="178223" cy="86359"/>
            <a:chOff x="4631169" y="7988300"/>
            <a:chExt cx="267335" cy="129539"/>
          </a:xfrm>
        </p:grpSpPr>
        <p:sp>
          <p:nvSpPr>
            <p:cNvPr id="899" name="object 899"/>
            <p:cNvSpPr/>
            <p:nvPr/>
          </p:nvSpPr>
          <p:spPr>
            <a:xfrm>
              <a:off x="4631169" y="7989582"/>
              <a:ext cx="105410" cy="66040"/>
            </a:xfrm>
            <a:custGeom>
              <a:avLst/>
              <a:gdLst/>
              <a:ahLst/>
              <a:cxnLst/>
              <a:rect l="l" t="t" r="r" b="b"/>
              <a:pathLst>
                <a:path w="105410" h="66040">
                  <a:moveTo>
                    <a:pt x="10533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82410" y="17780"/>
                  </a:lnTo>
                  <a:lnTo>
                    <a:pt x="82410" y="66040"/>
                  </a:lnTo>
                  <a:lnTo>
                    <a:pt x="105333" y="66040"/>
                  </a:lnTo>
                  <a:lnTo>
                    <a:pt x="105333" y="17780"/>
                  </a:lnTo>
                  <a:lnTo>
                    <a:pt x="10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00" name="object 900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780597" y="7988300"/>
              <a:ext cx="117716" cy="129540"/>
            </a:xfrm>
            <a:prstGeom prst="rect">
              <a:avLst/>
            </a:prstGeom>
          </p:spPr>
        </p:pic>
      </p:grpSp>
      <p:grpSp>
        <p:nvGrpSpPr>
          <p:cNvPr id="901" name="object 901"/>
          <p:cNvGrpSpPr/>
          <p:nvPr/>
        </p:nvGrpSpPr>
        <p:grpSpPr>
          <a:xfrm>
            <a:off x="3282832" y="5326379"/>
            <a:ext cx="222673" cy="84667"/>
            <a:chOff x="4924247" y="7989569"/>
            <a:chExt cx="334010" cy="127000"/>
          </a:xfrm>
        </p:grpSpPr>
        <p:pic>
          <p:nvPicPr>
            <p:cNvPr id="902" name="object 90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087823" y="7989569"/>
              <a:ext cx="107188" cy="127000"/>
            </a:xfrm>
            <a:prstGeom prst="rect">
              <a:avLst/>
            </a:prstGeom>
          </p:spPr>
        </p:pic>
        <p:pic>
          <p:nvPicPr>
            <p:cNvPr id="903" name="object 90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924247" y="7989569"/>
              <a:ext cx="121462" cy="127000"/>
            </a:xfrm>
            <a:prstGeom prst="rect">
              <a:avLst/>
            </a:prstGeom>
          </p:spPr>
        </p:pic>
        <p:sp>
          <p:nvSpPr>
            <p:cNvPr id="904" name="object 904"/>
            <p:cNvSpPr/>
            <p:nvPr/>
          </p:nvSpPr>
          <p:spPr>
            <a:xfrm>
              <a:off x="5235041" y="8111489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79"/>
                  </a:moveTo>
                  <a:lnTo>
                    <a:pt x="22923" y="5079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05" name="object 905"/>
          <p:cNvSpPr/>
          <p:nvPr/>
        </p:nvSpPr>
        <p:spPr>
          <a:xfrm>
            <a:off x="3546619" y="5407660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492" y="5079"/>
                </a:lnTo>
                <a:lnTo>
                  <a:pt x="24492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6" name="object 906"/>
          <p:cNvSpPr/>
          <p:nvPr/>
        </p:nvSpPr>
        <p:spPr>
          <a:xfrm>
            <a:off x="3490028" y="5403427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49"/>
                </a:moveTo>
                <a:lnTo>
                  <a:pt x="22923" y="6349"/>
                </a:lnTo>
                <a:lnTo>
                  <a:pt x="22923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7" name="object 907"/>
          <p:cNvSpPr/>
          <p:nvPr/>
        </p:nvSpPr>
        <p:spPr>
          <a:xfrm>
            <a:off x="3546619" y="540342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49"/>
                </a:moveTo>
                <a:lnTo>
                  <a:pt x="23971" y="6349"/>
                </a:lnTo>
                <a:lnTo>
                  <a:pt x="23971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8" name="object 908"/>
          <p:cNvSpPr/>
          <p:nvPr/>
        </p:nvSpPr>
        <p:spPr>
          <a:xfrm>
            <a:off x="3490028" y="5398346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9" name="object 909"/>
          <p:cNvSpPr/>
          <p:nvPr/>
        </p:nvSpPr>
        <p:spPr>
          <a:xfrm>
            <a:off x="3546619" y="5398346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547" y="7619"/>
                </a:lnTo>
                <a:lnTo>
                  <a:pt x="2354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0" name="object 910"/>
          <p:cNvSpPr/>
          <p:nvPr/>
        </p:nvSpPr>
        <p:spPr>
          <a:xfrm>
            <a:off x="3490028" y="5382260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2923" y="24129"/>
                </a:lnTo>
                <a:lnTo>
                  <a:pt x="22923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1" name="object 911"/>
          <p:cNvSpPr/>
          <p:nvPr/>
        </p:nvSpPr>
        <p:spPr>
          <a:xfrm>
            <a:off x="3546619" y="5382260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3112" y="24129"/>
                </a:lnTo>
                <a:lnTo>
                  <a:pt x="2311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2" name="object 912"/>
          <p:cNvSpPr/>
          <p:nvPr/>
        </p:nvSpPr>
        <p:spPr>
          <a:xfrm>
            <a:off x="3490028" y="53763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89"/>
                </a:moveTo>
                <a:lnTo>
                  <a:pt x="22923" y="8889"/>
                </a:lnTo>
                <a:lnTo>
                  <a:pt x="2292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3" name="object 913"/>
          <p:cNvSpPr/>
          <p:nvPr/>
        </p:nvSpPr>
        <p:spPr>
          <a:xfrm>
            <a:off x="3546619" y="53763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89"/>
                </a:moveTo>
                <a:lnTo>
                  <a:pt x="22804" y="8889"/>
                </a:lnTo>
                <a:lnTo>
                  <a:pt x="2280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4" name="object 914"/>
          <p:cNvSpPr/>
          <p:nvPr/>
        </p:nvSpPr>
        <p:spPr>
          <a:xfrm>
            <a:off x="3490028" y="53712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5" name="object 915"/>
          <p:cNvSpPr/>
          <p:nvPr/>
        </p:nvSpPr>
        <p:spPr>
          <a:xfrm>
            <a:off x="3488944" y="5326388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4" h="74929">
                <a:moveTo>
                  <a:pt x="109435" y="0"/>
                </a:moveTo>
                <a:lnTo>
                  <a:pt x="86512" y="0"/>
                </a:lnTo>
                <a:lnTo>
                  <a:pt x="86512" y="5080"/>
                </a:lnTo>
                <a:lnTo>
                  <a:pt x="86512" y="11430"/>
                </a:lnTo>
                <a:lnTo>
                  <a:pt x="86512" y="26670"/>
                </a:lnTo>
                <a:lnTo>
                  <a:pt x="86512" y="34290"/>
                </a:lnTo>
                <a:lnTo>
                  <a:pt x="86512" y="43180"/>
                </a:lnTo>
                <a:lnTo>
                  <a:pt x="86512" y="49530"/>
                </a:lnTo>
                <a:lnTo>
                  <a:pt x="24549" y="49530"/>
                </a:lnTo>
                <a:lnTo>
                  <a:pt x="24549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71" y="26670"/>
                </a:lnTo>
                <a:lnTo>
                  <a:pt x="1371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25" y="66040"/>
                </a:lnTo>
                <a:lnTo>
                  <a:pt x="1625" y="67310"/>
                </a:lnTo>
                <a:lnTo>
                  <a:pt x="86512" y="67310"/>
                </a:lnTo>
                <a:lnTo>
                  <a:pt x="86512" y="74930"/>
                </a:lnTo>
                <a:lnTo>
                  <a:pt x="109334" y="74930"/>
                </a:lnTo>
                <a:lnTo>
                  <a:pt x="109334" y="67310"/>
                </a:lnTo>
                <a:lnTo>
                  <a:pt x="109423" y="66040"/>
                </a:lnTo>
                <a:lnTo>
                  <a:pt x="109435" y="60960"/>
                </a:lnTo>
                <a:lnTo>
                  <a:pt x="109435" y="5080"/>
                </a:lnTo>
                <a:lnTo>
                  <a:pt x="10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16" name="object 916"/>
          <p:cNvGrpSpPr/>
          <p:nvPr/>
        </p:nvGrpSpPr>
        <p:grpSpPr>
          <a:xfrm>
            <a:off x="3593389" y="5326379"/>
            <a:ext cx="206587" cy="84667"/>
            <a:chOff x="5390083" y="7989569"/>
            <a:chExt cx="309880" cy="127000"/>
          </a:xfrm>
        </p:grpSpPr>
        <p:pic>
          <p:nvPicPr>
            <p:cNvPr id="917" name="object 917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390083" y="7989569"/>
              <a:ext cx="154876" cy="127000"/>
            </a:xfrm>
            <a:prstGeom prst="rect">
              <a:avLst/>
            </a:prstGeom>
          </p:spPr>
        </p:pic>
        <p:pic>
          <p:nvPicPr>
            <p:cNvPr id="918" name="object 918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577687" y="7989569"/>
              <a:ext cx="122072" cy="127000"/>
            </a:xfrm>
            <a:prstGeom prst="rect">
              <a:avLst/>
            </a:prstGeom>
          </p:spPr>
        </p:pic>
      </p:grpSp>
      <p:pic>
        <p:nvPicPr>
          <p:cNvPr id="919" name="object 919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3867785" y="5325534"/>
            <a:ext cx="80128" cy="126153"/>
          </a:xfrm>
          <a:prstGeom prst="rect">
            <a:avLst/>
          </a:prstGeom>
        </p:spPr>
      </p:pic>
      <p:grpSp>
        <p:nvGrpSpPr>
          <p:cNvPr id="920" name="object 920"/>
          <p:cNvGrpSpPr/>
          <p:nvPr/>
        </p:nvGrpSpPr>
        <p:grpSpPr>
          <a:xfrm>
            <a:off x="3969385" y="5289990"/>
            <a:ext cx="326813" cy="121920"/>
            <a:chOff x="5954077" y="7934985"/>
            <a:chExt cx="490220" cy="182880"/>
          </a:xfrm>
        </p:grpSpPr>
        <p:pic>
          <p:nvPicPr>
            <p:cNvPr id="921" name="object 921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6110744" y="7934985"/>
              <a:ext cx="112141" cy="181584"/>
            </a:xfrm>
            <a:prstGeom prst="rect">
              <a:avLst/>
            </a:prstGeom>
          </p:spPr>
        </p:pic>
        <p:pic>
          <p:nvPicPr>
            <p:cNvPr id="922" name="object 922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954077" y="7988300"/>
              <a:ext cx="117716" cy="129540"/>
            </a:xfrm>
            <a:prstGeom prst="rect">
              <a:avLst/>
            </a:prstGeom>
          </p:spPr>
        </p:pic>
        <p:pic>
          <p:nvPicPr>
            <p:cNvPr id="923" name="object 923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262713" y="7988300"/>
              <a:ext cx="117729" cy="129540"/>
            </a:xfrm>
            <a:prstGeom prst="rect">
              <a:avLst/>
            </a:prstGeom>
          </p:spPr>
        </p:pic>
        <p:sp>
          <p:nvSpPr>
            <p:cNvPr id="924" name="object 924"/>
            <p:cNvSpPr/>
            <p:nvPr/>
          </p:nvSpPr>
          <p:spPr>
            <a:xfrm>
              <a:off x="6421221" y="8111490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79"/>
                  </a:moveTo>
                  <a:lnTo>
                    <a:pt x="22923" y="5079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25" name="object 925"/>
          <p:cNvSpPr/>
          <p:nvPr/>
        </p:nvSpPr>
        <p:spPr>
          <a:xfrm>
            <a:off x="4337406" y="5407660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492" y="5079"/>
                </a:lnTo>
                <a:lnTo>
                  <a:pt x="24492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6" name="object 926"/>
          <p:cNvSpPr/>
          <p:nvPr/>
        </p:nvSpPr>
        <p:spPr>
          <a:xfrm>
            <a:off x="4280815" y="5403427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49"/>
                </a:moveTo>
                <a:lnTo>
                  <a:pt x="22923" y="6349"/>
                </a:lnTo>
                <a:lnTo>
                  <a:pt x="22923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7" name="object 927"/>
          <p:cNvSpPr/>
          <p:nvPr/>
        </p:nvSpPr>
        <p:spPr>
          <a:xfrm>
            <a:off x="4337405" y="540342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49"/>
                </a:moveTo>
                <a:lnTo>
                  <a:pt x="23971" y="6349"/>
                </a:lnTo>
                <a:lnTo>
                  <a:pt x="23971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8" name="object 928"/>
          <p:cNvSpPr/>
          <p:nvPr/>
        </p:nvSpPr>
        <p:spPr>
          <a:xfrm>
            <a:off x="4280815" y="5398346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9" name="object 929"/>
          <p:cNvSpPr/>
          <p:nvPr/>
        </p:nvSpPr>
        <p:spPr>
          <a:xfrm>
            <a:off x="4337405" y="5398346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547" y="7619"/>
                </a:lnTo>
                <a:lnTo>
                  <a:pt x="2354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0" name="object 930"/>
          <p:cNvSpPr/>
          <p:nvPr/>
        </p:nvSpPr>
        <p:spPr>
          <a:xfrm>
            <a:off x="4280815" y="5382260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2923" y="24129"/>
                </a:lnTo>
                <a:lnTo>
                  <a:pt x="22923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1" name="object 931"/>
          <p:cNvSpPr/>
          <p:nvPr/>
        </p:nvSpPr>
        <p:spPr>
          <a:xfrm>
            <a:off x="4337406" y="5382260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3112" y="24129"/>
                </a:lnTo>
                <a:lnTo>
                  <a:pt x="2311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2" name="object 932"/>
          <p:cNvSpPr/>
          <p:nvPr/>
        </p:nvSpPr>
        <p:spPr>
          <a:xfrm>
            <a:off x="4280815" y="53763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89"/>
                </a:moveTo>
                <a:lnTo>
                  <a:pt x="22923" y="8889"/>
                </a:lnTo>
                <a:lnTo>
                  <a:pt x="2292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3" name="object 933"/>
          <p:cNvSpPr/>
          <p:nvPr/>
        </p:nvSpPr>
        <p:spPr>
          <a:xfrm>
            <a:off x="4337405" y="53763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804" y="8889"/>
                </a:lnTo>
                <a:lnTo>
                  <a:pt x="2280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4" name="object 934"/>
          <p:cNvSpPr/>
          <p:nvPr/>
        </p:nvSpPr>
        <p:spPr>
          <a:xfrm>
            <a:off x="4280815" y="53712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35" name="object 935"/>
          <p:cNvGrpSpPr/>
          <p:nvPr/>
        </p:nvGrpSpPr>
        <p:grpSpPr>
          <a:xfrm>
            <a:off x="4279735" y="5325534"/>
            <a:ext cx="275167" cy="86359"/>
            <a:chOff x="6419602" y="7988300"/>
            <a:chExt cx="412750" cy="129539"/>
          </a:xfrm>
        </p:grpSpPr>
        <p:sp>
          <p:nvSpPr>
            <p:cNvPr id="936" name="object 936"/>
            <p:cNvSpPr/>
            <p:nvPr/>
          </p:nvSpPr>
          <p:spPr>
            <a:xfrm>
              <a:off x="6419596" y="7989582"/>
              <a:ext cx="109855" cy="74930"/>
            </a:xfrm>
            <a:custGeom>
              <a:avLst/>
              <a:gdLst/>
              <a:ahLst/>
              <a:cxnLst/>
              <a:rect l="l" t="t" r="r" b="b"/>
              <a:pathLst>
                <a:path w="109854" h="74929">
                  <a:moveTo>
                    <a:pt x="109435" y="0"/>
                  </a:moveTo>
                  <a:lnTo>
                    <a:pt x="86512" y="0"/>
                  </a:lnTo>
                  <a:lnTo>
                    <a:pt x="86512" y="5080"/>
                  </a:lnTo>
                  <a:lnTo>
                    <a:pt x="86512" y="11430"/>
                  </a:lnTo>
                  <a:lnTo>
                    <a:pt x="86512" y="26670"/>
                  </a:lnTo>
                  <a:lnTo>
                    <a:pt x="86512" y="34290"/>
                  </a:lnTo>
                  <a:lnTo>
                    <a:pt x="86512" y="43180"/>
                  </a:lnTo>
                  <a:lnTo>
                    <a:pt x="86512" y="49530"/>
                  </a:lnTo>
                  <a:lnTo>
                    <a:pt x="24549" y="49530"/>
                  </a:lnTo>
                  <a:lnTo>
                    <a:pt x="2454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977" y="11430"/>
                  </a:lnTo>
                  <a:lnTo>
                    <a:pt x="977" y="26670"/>
                  </a:lnTo>
                  <a:lnTo>
                    <a:pt x="1371" y="26670"/>
                  </a:lnTo>
                  <a:lnTo>
                    <a:pt x="1371" y="34290"/>
                  </a:lnTo>
                  <a:lnTo>
                    <a:pt x="1473" y="43180"/>
                  </a:lnTo>
                  <a:lnTo>
                    <a:pt x="1536" y="49530"/>
                  </a:lnTo>
                  <a:lnTo>
                    <a:pt x="1587" y="60960"/>
                  </a:lnTo>
                  <a:lnTo>
                    <a:pt x="1625" y="66040"/>
                  </a:lnTo>
                  <a:lnTo>
                    <a:pt x="1625" y="67310"/>
                  </a:lnTo>
                  <a:lnTo>
                    <a:pt x="86512" y="67310"/>
                  </a:lnTo>
                  <a:lnTo>
                    <a:pt x="86512" y="74930"/>
                  </a:lnTo>
                  <a:lnTo>
                    <a:pt x="109334" y="74930"/>
                  </a:lnTo>
                  <a:lnTo>
                    <a:pt x="109334" y="67310"/>
                  </a:lnTo>
                  <a:lnTo>
                    <a:pt x="109423" y="66040"/>
                  </a:lnTo>
                  <a:lnTo>
                    <a:pt x="109435" y="60960"/>
                  </a:lnTo>
                  <a:lnTo>
                    <a:pt x="109435" y="5080"/>
                  </a:lnTo>
                  <a:lnTo>
                    <a:pt x="109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37" name="object 937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6570053" y="7988300"/>
              <a:ext cx="117729" cy="129540"/>
            </a:xfrm>
            <a:prstGeom prst="rect">
              <a:avLst/>
            </a:prstGeom>
          </p:spPr>
        </p:pic>
        <p:pic>
          <p:nvPicPr>
            <p:cNvPr id="938" name="object 93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724853" y="7988300"/>
              <a:ext cx="107188" cy="128270"/>
            </a:xfrm>
            <a:prstGeom prst="rect">
              <a:avLst/>
            </a:prstGeom>
          </p:spPr>
        </p:pic>
      </p:grpSp>
      <p:pic>
        <p:nvPicPr>
          <p:cNvPr id="939" name="object 939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9739853" y="5325534"/>
            <a:ext cx="858720" cy="126153"/>
          </a:xfrm>
          <a:prstGeom prst="rect">
            <a:avLst/>
          </a:prstGeom>
        </p:spPr>
      </p:pic>
      <p:grpSp>
        <p:nvGrpSpPr>
          <p:cNvPr id="940" name="object 940"/>
          <p:cNvGrpSpPr/>
          <p:nvPr/>
        </p:nvGrpSpPr>
        <p:grpSpPr>
          <a:xfrm>
            <a:off x="10665714" y="5325534"/>
            <a:ext cx="648970" cy="126153"/>
            <a:chOff x="15998570" y="7988300"/>
            <a:chExt cx="973455" cy="189230"/>
          </a:xfrm>
        </p:grpSpPr>
        <p:pic>
          <p:nvPicPr>
            <p:cNvPr id="941" name="object 941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5998570" y="7988300"/>
              <a:ext cx="117729" cy="129540"/>
            </a:xfrm>
            <a:prstGeom prst="rect">
              <a:avLst/>
            </a:prstGeom>
          </p:spPr>
        </p:pic>
        <p:pic>
          <p:nvPicPr>
            <p:cNvPr id="942" name="object 942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6153383" y="7988300"/>
              <a:ext cx="105918" cy="128270"/>
            </a:xfrm>
            <a:prstGeom prst="rect">
              <a:avLst/>
            </a:prstGeom>
          </p:spPr>
        </p:pic>
        <p:pic>
          <p:nvPicPr>
            <p:cNvPr id="943" name="object 94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6289400" y="7988300"/>
              <a:ext cx="120142" cy="189230"/>
            </a:xfrm>
            <a:prstGeom prst="rect">
              <a:avLst/>
            </a:prstGeom>
          </p:spPr>
        </p:pic>
        <p:pic>
          <p:nvPicPr>
            <p:cNvPr id="944" name="object 944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6431259" y="7989570"/>
              <a:ext cx="125095" cy="187960"/>
            </a:xfrm>
            <a:prstGeom prst="rect">
              <a:avLst/>
            </a:prstGeom>
          </p:spPr>
        </p:pic>
        <p:sp>
          <p:nvSpPr>
            <p:cNvPr id="945" name="object 945"/>
            <p:cNvSpPr/>
            <p:nvPr/>
          </p:nvSpPr>
          <p:spPr>
            <a:xfrm>
              <a:off x="16585895" y="7989582"/>
              <a:ext cx="95885" cy="127000"/>
            </a:xfrm>
            <a:custGeom>
              <a:avLst/>
              <a:gdLst/>
              <a:ahLst/>
              <a:cxnLst/>
              <a:rect l="l" t="t" r="r" b="b"/>
              <a:pathLst>
                <a:path w="95884" h="127000">
                  <a:moveTo>
                    <a:pt x="95300" y="0"/>
                  </a:moveTo>
                  <a:lnTo>
                    <a:pt x="1066" y="0"/>
                  </a:lnTo>
                  <a:lnTo>
                    <a:pt x="1066" y="20320"/>
                  </a:lnTo>
                  <a:lnTo>
                    <a:pt x="1066" y="97790"/>
                  </a:lnTo>
                  <a:lnTo>
                    <a:pt x="927" y="97790"/>
                  </a:lnTo>
                  <a:lnTo>
                    <a:pt x="927" y="105410"/>
                  </a:lnTo>
                  <a:lnTo>
                    <a:pt x="876" y="111760"/>
                  </a:lnTo>
                  <a:lnTo>
                    <a:pt x="939" y="118110"/>
                  </a:lnTo>
                  <a:lnTo>
                    <a:pt x="596" y="118110"/>
                  </a:lnTo>
                  <a:lnTo>
                    <a:pt x="59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4053" y="127000"/>
                  </a:lnTo>
                  <a:lnTo>
                    <a:pt x="24053" y="123190"/>
                  </a:lnTo>
                  <a:lnTo>
                    <a:pt x="24053" y="118110"/>
                  </a:lnTo>
                  <a:lnTo>
                    <a:pt x="24053" y="111760"/>
                  </a:lnTo>
                  <a:lnTo>
                    <a:pt x="24053" y="105410"/>
                  </a:lnTo>
                  <a:lnTo>
                    <a:pt x="24053" y="97790"/>
                  </a:lnTo>
                  <a:lnTo>
                    <a:pt x="24053" y="20320"/>
                  </a:lnTo>
                  <a:lnTo>
                    <a:pt x="95300" y="20320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46" name="object 94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6708500" y="7988300"/>
              <a:ext cx="117729" cy="129540"/>
            </a:xfrm>
            <a:prstGeom prst="rect">
              <a:avLst/>
            </a:prstGeom>
          </p:spPr>
        </p:pic>
        <p:pic>
          <p:nvPicPr>
            <p:cNvPr id="947" name="object 94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6864583" y="7988300"/>
              <a:ext cx="107188" cy="128270"/>
            </a:xfrm>
            <a:prstGeom prst="rect">
              <a:avLst/>
            </a:prstGeom>
          </p:spPr>
        </p:pic>
      </p:grpSp>
      <p:grpSp>
        <p:nvGrpSpPr>
          <p:cNvPr id="948" name="object 948"/>
          <p:cNvGrpSpPr/>
          <p:nvPr/>
        </p:nvGrpSpPr>
        <p:grpSpPr>
          <a:xfrm>
            <a:off x="7232362" y="5808134"/>
            <a:ext cx="114300" cy="85513"/>
            <a:chOff x="10848543" y="8712200"/>
            <a:chExt cx="171450" cy="128270"/>
          </a:xfrm>
        </p:grpSpPr>
        <p:pic>
          <p:nvPicPr>
            <p:cNvPr id="949" name="object 949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0848543" y="8712200"/>
              <a:ext cx="107188" cy="128270"/>
            </a:xfrm>
            <a:prstGeom prst="rect">
              <a:avLst/>
            </a:prstGeom>
          </p:spPr>
        </p:pic>
        <p:sp>
          <p:nvSpPr>
            <p:cNvPr id="950" name="object 950"/>
            <p:cNvSpPr/>
            <p:nvPr/>
          </p:nvSpPr>
          <p:spPr>
            <a:xfrm>
              <a:off x="10997031" y="8835390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79"/>
                  </a:moveTo>
                  <a:lnTo>
                    <a:pt x="22923" y="5079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51" name="object 951"/>
          <p:cNvSpPr/>
          <p:nvPr/>
        </p:nvSpPr>
        <p:spPr>
          <a:xfrm>
            <a:off x="7387946" y="5890260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492" y="5079"/>
                </a:lnTo>
                <a:lnTo>
                  <a:pt x="24492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2" name="object 952"/>
          <p:cNvSpPr/>
          <p:nvPr/>
        </p:nvSpPr>
        <p:spPr>
          <a:xfrm>
            <a:off x="7331355" y="5886027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49"/>
                </a:moveTo>
                <a:lnTo>
                  <a:pt x="22923" y="6349"/>
                </a:lnTo>
                <a:lnTo>
                  <a:pt x="22923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3" name="object 953"/>
          <p:cNvSpPr/>
          <p:nvPr/>
        </p:nvSpPr>
        <p:spPr>
          <a:xfrm>
            <a:off x="7387945" y="588602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49"/>
                </a:moveTo>
                <a:lnTo>
                  <a:pt x="23971" y="6349"/>
                </a:lnTo>
                <a:lnTo>
                  <a:pt x="23971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4" name="object 954"/>
          <p:cNvSpPr/>
          <p:nvPr/>
        </p:nvSpPr>
        <p:spPr>
          <a:xfrm>
            <a:off x="7331355" y="5880946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5" name="object 955"/>
          <p:cNvSpPr/>
          <p:nvPr/>
        </p:nvSpPr>
        <p:spPr>
          <a:xfrm>
            <a:off x="7387945" y="5880946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547" y="7619"/>
                </a:lnTo>
                <a:lnTo>
                  <a:pt x="2354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6" name="object 956"/>
          <p:cNvSpPr/>
          <p:nvPr/>
        </p:nvSpPr>
        <p:spPr>
          <a:xfrm>
            <a:off x="7331355" y="5864860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2923" y="24129"/>
                </a:lnTo>
                <a:lnTo>
                  <a:pt x="22923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7" name="object 957"/>
          <p:cNvSpPr/>
          <p:nvPr/>
        </p:nvSpPr>
        <p:spPr>
          <a:xfrm>
            <a:off x="7387946" y="5864860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3112" y="24129"/>
                </a:lnTo>
                <a:lnTo>
                  <a:pt x="2311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8" name="object 958"/>
          <p:cNvSpPr/>
          <p:nvPr/>
        </p:nvSpPr>
        <p:spPr>
          <a:xfrm>
            <a:off x="7331355" y="58589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923" y="8890"/>
                </a:lnTo>
                <a:lnTo>
                  <a:pt x="2292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9" name="object 959"/>
          <p:cNvSpPr/>
          <p:nvPr/>
        </p:nvSpPr>
        <p:spPr>
          <a:xfrm>
            <a:off x="7387945" y="58589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4" y="8890"/>
                </a:lnTo>
                <a:lnTo>
                  <a:pt x="2280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0" name="object 960"/>
          <p:cNvSpPr/>
          <p:nvPr/>
        </p:nvSpPr>
        <p:spPr>
          <a:xfrm>
            <a:off x="7331355" y="585385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61" name="object 961"/>
          <p:cNvGrpSpPr/>
          <p:nvPr/>
        </p:nvGrpSpPr>
        <p:grpSpPr>
          <a:xfrm>
            <a:off x="7330275" y="5808134"/>
            <a:ext cx="466937" cy="126153"/>
            <a:chOff x="10995412" y="8712200"/>
            <a:chExt cx="700405" cy="189230"/>
          </a:xfrm>
        </p:grpSpPr>
        <p:sp>
          <p:nvSpPr>
            <p:cNvPr id="962" name="object 962"/>
            <p:cNvSpPr/>
            <p:nvPr/>
          </p:nvSpPr>
          <p:spPr>
            <a:xfrm>
              <a:off x="10995406" y="8713482"/>
              <a:ext cx="109855" cy="74930"/>
            </a:xfrm>
            <a:custGeom>
              <a:avLst/>
              <a:gdLst/>
              <a:ahLst/>
              <a:cxnLst/>
              <a:rect l="l" t="t" r="r" b="b"/>
              <a:pathLst>
                <a:path w="109854" h="74929">
                  <a:moveTo>
                    <a:pt x="109423" y="0"/>
                  </a:moveTo>
                  <a:lnTo>
                    <a:pt x="86512" y="0"/>
                  </a:lnTo>
                  <a:lnTo>
                    <a:pt x="86512" y="5080"/>
                  </a:lnTo>
                  <a:lnTo>
                    <a:pt x="86512" y="11430"/>
                  </a:lnTo>
                  <a:lnTo>
                    <a:pt x="86512" y="26670"/>
                  </a:lnTo>
                  <a:lnTo>
                    <a:pt x="86512" y="34290"/>
                  </a:lnTo>
                  <a:lnTo>
                    <a:pt x="86512" y="43180"/>
                  </a:lnTo>
                  <a:lnTo>
                    <a:pt x="86512" y="49530"/>
                  </a:lnTo>
                  <a:lnTo>
                    <a:pt x="24536" y="49530"/>
                  </a:lnTo>
                  <a:lnTo>
                    <a:pt x="2453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977" y="11430"/>
                  </a:lnTo>
                  <a:lnTo>
                    <a:pt x="977" y="26670"/>
                  </a:lnTo>
                  <a:lnTo>
                    <a:pt x="1371" y="26670"/>
                  </a:lnTo>
                  <a:lnTo>
                    <a:pt x="1371" y="34290"/>
                  </a:lnTo>
                  <a:lnTo>
                    <a:pt x="1473" y="43180"/>
                  </a:lnTo>
                  <a:lnTo>
                    <a:pt x="1536" y="49530"/>
                  </a:lnTo>
                  <a:lnTo>
                    <a:pt x="1587" y="60960"/>
                  </a:lnTo>
                  <a:lnTo>
                    <a:pt x="1625" y="66040"/>
                  </a:lnTo>
                  <a:lnTo>
                    <a:pt x="1625" y="67310"/>
                  </a:lnTo>
                  <a:lnTo>
                    <a:pt x="86512" y="67310"/>
                  </a:lnTo>
                  <a:lnTo>
                    <a:pt x="86512" y="74930"/>
                  </a:lnTo>
                  <a:lnTo>
                    <a:pt x="109334" y="74930"/>
                  </a:lnTo>
                  <a:lnTo>
                    <a:pt x="109334" y="67310"/>
                  </a:lnTo>
                  <a:lnTo>
                    <a:pt x="109423" y="67310"/>
                  </a:lnTo>
                  <a:lnTo>
                    <a:pt x="109423" y="5080"/>
                  </a:lnTo>
                  <a:lnTo>
                    <a:pt x="109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63" name="object 963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1136566" y="8713470"/>
              <a:ext cx="258609" cy="187960"/>
            </a:xfrm>
            <a:prstGeom prst="rect">
              <a:avLst/>
            </a:prstGeom>
          </p:spPr>
        </p:pic>
        <p:pic>
          <p:nvPicPr>
            <p:cNvPr id="964" name="object 96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1423967" y="8712200"/>
              <a:ext cx="120192" cy="189230"/>
            </a:xfrm>
            <a:prstGeom prst="rect">
              <a:avLst/>
            </a:prstGeom>
          </p:spPr>
        </p:pic>
        <p:pic>
          <p:nvPicPr>
            <p:cNvPr id="965" name="object 96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1583174" y="8713470"/>
              <a:ext cx="112141" cy="127000"/>
            </a:xfrm>
            <a:prstGeom prst="rect">
              <a:avLst/>
            </a:prstGeom>
          </p:spPr>
        </p:pic>
      </p:grpSp>
      <p:pic>
        <p:nvPicPr>
          <p:cNvPr id="966" name="object 966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7828118" y="5808134"/>
            <a:ext cx="857835" cy="126153"/>
          </a:xfrm>
          <a:prstGeom prst="rect">
            <a:avLst/>
          </a:prstGeom>
        </p:spPr>
      </p:pic>
      <p:grpSp>
        <p:nvGrpSpPr>
          <p:cNvPr id="967" name="object 967"/>
          <p:cNvGrpSpPr/>
          <p:nvPr/>
        </p:nvGrpSpPr>
        <p:grpSpPr>
          <a:xfrm>
            <a:off x="8757666" y="5808979"/>
            <a:ext cx="234950" cy="125307"/>
            <a:chOff x="13136498" y="8713469"/>
            <a:chExt cx="352425" cy="187960"/>
          </a:xfrm>
        </p:grpSpPr>
        <p:pic>
          <p:nvPicPr>
            <p:cNvPr id="968" name="object 968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3136498" y="8713469"/>
              <a:ext cx="145542" cy="127000"/>
            </a:xfrm>
            <a:prstGeom prst="rect">
              <a:avLst/>
            </a:prstGeom>
          </p:spPr>
        </p:pic>
        <p:pic>
          <p:nvPicPr>
            <p:cNvPr id="969" name="object 96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3309599" y="8713469"/>
              <a:ext cx="125095" cy="187960"/>
            </a:xfrm>
            <a:prstGeom prst="rect">
              <a:avLst/>
            </a:prstGeom>
          </p:spPr>
        </p:pic>
        <p:sp>
          <p:nvSpPr>
            <p:cNvPr id="970" name="object 970"/>
            <p:cNvSpPr/>
            <p:nvPr/>
          </p:nvSpPr>
          <p:spPr>
            <a:xfrm>
              <a:off x="13465936" y="8835389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59" h="5079">
                  <a:moveTo>
                    <a:pt x="0" y="5079"/>
                  </a:moveTo>
                  <a:lnTo>
                    <a:pt x="22860" y="5079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71" name="object 971"/>
          <p:cNvSpPr/>
          <p:nvPr/>
        </p:nvSpPr>
        <p:spPr>
          <a:xfrm>
            <a:off x="9033848" y="5890260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507" y="5079"/>
                </a:lnTo>
                <a:lnTo>
                  <a:pt x="24507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2" name="object 972"/>
          <p:cNvSpPr/>
          <p:nvPr/>
        </p:nvSpPr>
        <p:spPr>
          <a:xfrm>
            <a:off x="8977291" y="5886027"/>
            <a:ext cx="15240" cy="4233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6349"/>
                </a:moveTo>
                <a:lnTo>
                  <a:pt x="22860" y="6349"/>
                </a:lnTo>
                <a:lnTo>
                  <a:pt x="22860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3" name="object 973"/>
          <p:cNvSpPr/>
          <p:nvPr/>
        </p:nvSpPr>
        <p:spPr>
          <a:xfrm>
            <a:off x="9033848" y="588602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4008" y="6349"/>
                </a:lnTo>
                <a:lnTo>
                  <a:pt x="2400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4" name="object 974"/>
          <p:cNvSpPr/>
          <p:nvPr/>
        </p:nvSpPr>
        <p:spPr>
          <a:xfrm>
            <a:off x="8977291" y="5880946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60" y="7619"/>
                </a:lnTo>
                <a:lnTo>
                  <a:pt x="2286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5" name="object 975"/>
          <p:cNvSpPr/>
          <p:nvPr/>
        </p:nvSpPr>
        <p:spPr>
          <a:xfrm>
            <a:off x="9033848" y="5880946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585" y="7619"/>
                </a:lnTo>
                <a:lnTo>
                  <a:pt x="2358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6" name="object 976"/>
          <p:cNvSpPr/>
          <p:nvPr/>
        </p:nvSpPr>
        <p:spPr>
          <a:xfrm>
            <a:off x="8977291" y="5870787"/>
            <a:ext cx="15240" cy="10160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0" y="15240"/>
                </a:moveTo>
                <a:lnTo>
                  <a:pt x="22860" y="15240"/>
                </a:lnTo>
                <a:lnTo>
                  <a:pt x="2286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7" name="object 977"/>
          <p:cNvSpPr/>
          <p:nvPr/>
        </p:nvSpPr>
        <p:spPr>
          <a:xfrm>
            <a:off x="9033849" y="5870787"/>
            <a:ext cx="15663" cy="10160"/>
          </a:xfrm>
          <a:custGeom>
            <a:avLst/>
            <a:gdLst/>
            <a:ahLst/>
            <a:cxnLst/>
            <a:rect l="l" t="t" r="r" b="b"/>
            <a:pathLst>
              <a:path w="23494" h="15240">
                <a:moveTo>
                  <a:pt x="0" y="15240"/>
                </a:moveTo>
                <a:lnTo>
                  <a:pt x="23223" y="15240"/>
                </a:lnTo>
                <a:lnTo>
                  <a:pt x="2322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8" name="object 978"/>
          <p:cNvSpPr/>
          <p:nvPr/>
        </p:nvSpPr>
        <p:spPr>
          <a:xfrm>
            <a:off x="8977291" y="586486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860" y="8889"/>
                </a:lnTo>
                <a:lnTo>
                  <a:pt x="2286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9" name="object 979"/>
          <p:cNvSpPr/>
          <p:nvPr/>
        </p:nvSpPr>
        <p:spPr>
          <a:xfrm>
            <a:off x="9033849" y="586486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89"/>
                </a:moveTo>
                <a:lnTo>
                  <a:pt x="22932" y="8889"/>
                </a:lnTo>
                <a:lnTo>
                  <a:pt x="2293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0" name="object 980"/>
          <p:cNvSpPr/>
          <p:nvPr/>
        </p:nvSpPr>
        <p:spPr>
          <a:xfrm>
            <a:off x="8977291" y="58589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1" name="object 981"/>
          <p:cNvSpPr/>
          <p:nvPr/>
        </p:nvSpPr>
        <p:spPr>
          <a:xfrm>
            <a:off x="9033848" y="58589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3" y="8890"/>
                </a:lnTo>
                <a:lnTo>
                  <a:pt x="2280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2" name="object 982"/>
          <p:cNvSpPr/>
          <p:nvPr/>
        </p:nvSpPr>
        <p:spPr>
          <a:xfrm>
            <a:off x="8977291" y="585385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860" y="7620"/>
                </a:lnTo>
                <a:lnTo>
                  <a:pt x="2286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3" name="object 983"/>
          <p:cNvSpPr/>
          <p:nvPr/>
        </p:nvSpPr>
        <p:spPr>
          <a:xfrm>
            <a:off x="8976191" y="5808988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5" h="74929">
                <a:moveTo>
                  <a:pt x="109474" y="0"/>
                </a:moveTo>
                <a:lnTo>
                  <a:pt x="86487" y="0"/>
                </a:lnTo>
                <a:lnTo>
                  <a:pt x="86487" y="5080"/>
                </a:lnTo>
                <a:lnTo>
                  <a:pt x="86487" y="11430"/>
                </a:lnTo>
                <a:lnTo>
                  <a:pt x="86487" y="26670"/>
                </a:lnTo>
                <a:lnTo>
                  <a:pt x="86487" y="34290"/>
                </a:lnTo>
                <a:lnTo>
                  <a:pt x="86487" y="43180"/>
                </a:lnTo>
                <a:lnTo>
                  <a:pt x="86487" y="49530"/>
                </a:lnTo>
                <a:lnTo>
                  <a:pt x="24511" y="49530"/>
                </a:lnTo>
                <a:lnTo>
                  <a:pt x="24511" y="0"/>
                </a:lnTo>
                <a:lnTo>
                  <a:pt x="0" y="0"/>
                </a:lnTo>
                <a:lnTo>
                  <a:pt x="0" y="5080"/>
                </a:lnTo>
                <a:lnTo>
                  <a:pt x="457" y="5080"/>
                </a:lnTo>
                <a:lnTo>
                  <a:pt x="457" y="11430"/>
                </a:lnTo>
                <a:lnTo>
                  <a:pt x="965" y="11430"/>
                </a:lnTo>
                <a:lnTo>
                  <a:pt x="965" y="26670"/>
                </a:lnTo>
                <a:lnTo>
                  <a:pt x="1346" y="26670"/>
                </a:lnTo>
                <a:lnTo>
                  <a:pt x="1346" y="34290"/>
                </a:lnTo>
                <a:lnTo>
                  <a:pt x="1485" y="34290"/>
                </a:lnTo>
                <a:lnTo>
                  <a:pt x="1485" y="43180"/>
                </a:lnTo>
                <a:lnTo>
                  <a:pt x="1574" y="49530"/>
                </a:lnTo>
                <a:lnTo>
                  <a:pt x="1612" y="52070"/>
                </a:lnTo>
                <a:lnTo>
                  <a:pt x="1638" y="60960"/>
                </a:lnTo>
                <a:lnTo>
                  <a:pt x="1651" y="66040"/>
                </a:lnTo>
                <a:lnTo>
                  <a:pt x="1651" y="67310"/>
                </a:lnTo>
                <a:lnTo>
                  <a:pt x="86487" y="67310"/>
                </a:lnTo>
                <a:lnTo>
                  <a:pt x="86487" y="74930"/>
                </a:lnTo>
                <a:lnTo>
                  <a:pt x="109347" y="74930"/>
                </a:lnTo>
                <a:lnTo>
                  <a:pt x="109347" y="67310"/>
                </a:lnTo>
                <a:lnTo>
                  <a:pt x="109448" y="66040"/>
                </a:lnTo>
                <a:lnTo>
                  <a:pt x="109474" y="60960"/>
                </a:lnTo>
                <a:lnTo>
                  <a:pt x="109474" y="52070"/>
                </a:lnTo>
                <a:lnTo>
                  <a:pt x="109474" y="5080"/>
                </a:lnTo>
                <a:lnTo>
                  <a:pt x="109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84" name="object 984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9081855" y="5808979"/>
            <a:ext cx="74761" cy="84667"/>
          </a:xfrm>
          <a:prstGeom prst="rect">
            <a:avLst/>
          </a:prstGeom>
        </p:spPr>
      </p:pic>
      <p:grpSp>
        <p:nvGrpSpPr>
          <p:cNvPr id="985" name="object 985"/>
          <p:cNvGrpSpPr/>
          <p:nvPr/>
        </p:nvGrpSpPr>
        <p:grpSpPr>
          <a:xfrm>
            <a:off x="9187861" y="5808980"/>
            <a:ext cx="179070" cy="121073"/>
            <a:chOff x="13781791" y="8713469"/>
            <a:chExt cx="268605" cy="181610"/>
          </a:xfrm>
        </p:grpSpPr>
        <p:sp>
          <p:nvSpPr>
            <p:cNvPr id="986" name="object 986"/>
            <p:cNvSpPr/>
            <p:nvPr/>
          </p:nvSpPr>
          <p:spPr>
            <a:xfrm>
              <a:off x="13781785" y="8713482"/>
              <a:ext cx="121920" cy="181610"/>
            </a:xfrm>
            <a:custGeom>
              <a:avLst/>
              <a:gdLst/>
              <a:ahLst/>
              <a:cxnLst/>
              <a:rect l="l" t="t" r="r" b="b"/>
              <a:pathLst>
                <a:path w="121919" h="181609">
                  <a:moveTo>
                    <a:pt x="121793" y="109220"/>
                  </a:moveTo>
                  <a:lnTo>
                    <a:pt x="101981" y="109220"/>
                  </a:lnTo>
                  <a:lnTo>
                    <a:pt x="101981" y="60960"/>
                  </a:lnTo>
                  <a:lnTo>
                    <a:pt x="101981" y="52070"/>
                  </a:lnTo>
                  <a:lnTo>
                    <a:pt x="102006" y="43180"/>
                  </a:lnTo>
                  <a:lnTo>
                    <a:pt x="102082" y="34290"/>
                  </a:lnTo>
                  <a:lnTo>
                    <a:pt x="102247" y="34290"/>
                  </a:lnTo>
                  <a:lnTo>
                    <a:pt x="102247" y="26670"/>
                  </a:lnTo>
                  <a:lnTo>
                    <a:pt x="102412" y="26670"/>
                  </a:lnTo>
                  <a:lnTo>
                    <a:pt x="102412" y="19050"/>
                  </a:lnTo>
                  <a:lnTo>
                    <a:pt x="102603" y="19050"/>
                  </a:lnTo>
                  <a:lnTo>
                    <a:pt x="102603" y="11430"/>
                  </a:lnTo>
                  <a:lnTo>
                    <a:pt x="102971" y="11430"/>
                  </a:lnTo>
                  <a:lnTo>
                    <a:pt x="102971" y="5080"/>
                  </a:lnTo>
                  <a:lnTo>
                    <a:pt x="103543" y="5080"/>
                  </a:lnTo>
                  <a:lnTo>
                    <a:pt x="103543" y="0"/>
                  </a:lnTo>
                  <a:lnTo>
                    <a:pt x="79121" y="0"/>
                  </a:lnTo>
                  <a:lnTo>
                    <a:pt x="79121" y="5080"/>
                  </a:lnTo>
                  <a:lnTo>
                    <a:pt x="79121" y="11430"/>
                  </a:lnTo>
                  <a:lnTo>
                    <a:pt x="79121" y="109220"/>
                  </a:lnTo>
                  <a:lnTo>
                    <a:pt x="24511" y="109220"/>
                  </a:lnTo>
                  <a:lnTo>
                    <a:pt x="2451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57" y="5080"/>
                  </a:lnTo>
                  <a:lnTo>
                    <a:pt x="457" y="11430"/>
                  </a:lnTo>
                  <a:lnTo>
                    <a:pt x="800" y="11430"/>
                  </a:lnTo>
                  <a:lnTo>
                    <a:pt x="800" y="19050"/>
                  </a:lnTo>
                  <a:lnTo>
                    <a:pt x="1117" y="19050"/>
                  </a:lnTo>
                  <a:lnTo>
                    <a:pt x="1117" y="26670"/>
                  </a:lnTo>
                  <a:lnTo>
                    <a:pt x="1346" y="26670"/>
                  </a:lnTo>
                  <a:lnTo>
                    <a:pt x="1346" y="34290"/>
                  </a:lnTo>
                  <a:lnTo>
                    <a:pt x="1485" y="34290"/>
                  </a:lnTo>
                  <a:lnTo>
                    <a:pt x="1485" y="43180"/>
                  </a:lnTo>
                  <a:lnTo>
                    <a:pt x="1587" y="52070"/>
                  </a:lnTo>
                  <a:lnTo>
                    <a:pt x="1638" y="60960"/>
                  </a:lnTo>
                  <a:lnTo>
                    <a:pt x="1651" y="109220"/>
                  </a:lnTo>
                  <a:lnTo>
                    <a:pt x="1651" y="127000"/>
                  </a:lnTo>
                  <a:lnTo>
                    <a:pt x="100698" y="127000"/>
                  </a:lnTo>
                  <a:lnTo>
                    <a:pt x="100698" y="132080"/>
                  </a:lnTo>
                  <a:lnTo>
                    <a:pt x="101447" y="132080"/>
                  </a:lnTo>
                  <a:lnTo>
                    <a:pt x="101447" y="137160"/>
                  </a:lnTo>
                  <a:lnTo>
                    <a:pt x="102095" y="137160"/>
                  </a:lnTo>
                  <a:lnTo>
                    <a:pt x="102095" y="144780"/>
                  </a:lnTo>
                  <a:lnTo>
                    <a:pt x="102755" y="144780"/>
                  </a:lnTo>
                  <a:lnTo>
                    <a:pt x="102755" y="151130"/>
                  </a:lnTo>
                  <a:lnTo>
                    <a:pt x="103365" y="151130"/>
                  </a:lnTo>
                  <a:lnTo>
                    <a:pt x="103365" y="170180"/>
                  </a:lnTo>
                  <a:lnTo>
                    <a:pt x="103695" y="170180"/>
                  </a:lnTo>
                  <a:lnTo>
                    <a:pt x="103695" y="176530"/>
                  </a:lnTo>
                  <a:lnTo>
                    <a:pt x="103759" y="181610"/>
                  </a:lnTo>
                  <a:lnTo>
                    <a:pt x="121793" y="181610"/>
                  </a:lnTo>
                  <a:lnTo>
                    <a:pt x="121793" y="127000"/>
                  </a:lnTo>
                  <a:lnTo>
                    <a:pt x="121793" y="10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87" name="object 98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3937741" y="8713469"/>
              <a:ext cx="112141" cy="127000"/>
            </a:xfrm>
            <a:prstGeom prst="rect">
              <a:avLst/>
            </a:prstGeom>
          </p:spPr>
        </p:pic>
      </p:grpSp>
      <p:sp>
        <p:nvSpPr>
          <p:cNvPr id="988" name="object 988"/>
          <p:cNvSpPr/>
          <p:nvPr/>
        </p:nvSpPr>
        <p:spPr>
          <a:xfrm>
            <a:off x="9398508" y="5890260"/>
            <a:ext cx="15240" cy="3387"/>
          </a:xfrm>
          <a:custGeom>
            <a:avLst/>
            <a:gdLst/>
            <a:ahLst/>
            <a:cxnLst/>
            <a:rect l="l" t="t" r="r" b="b"/>
            <a:pathLst>
              <a:path w="22859" h="5079">
                <a:moveTo>
                  <a:pt x="0" y="5079"/>
                </a:moveTo>
                <a:lnTo>
                  <a:pt x="22860" y="5079"/>
                </a:lnTo>
                <a:lnTo>
                  <a:pt x="2286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9" name="object 989"/>
          <p:cNvSpPr/>
          <p:nvPr/>
        </p:nvSpPr>
        <p:spPr>
          <a:xfrm>
            <a:off x="9453457" y="5890260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465" y="5079"/>
                </a:lnTo>
                <a:lnTo>
                  <a:pt x="24465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0" name="object 990"/>
          <p:cNvSpPr/>
          <p:nvPr/>
        </p:nvSpPr>
        <p:spPr>
          <a:xfrm>
            <a:off x="9398508" y="5886027"/>
            <a:ext cx="15240" cy="4233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6349"/>
                </a:moveTo>
                <a:lnTo>
                  <a:pt x="22860" y="6349"/>
                </a:lnTo>
                <a:lnTo>
                  <a:pt x="22860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1" name="object 991"/>
          <p:cNvSpPr/>
          <p:nvPr/>
        </p:nvSpPr>
        <p:spPr>
          <a:xfrm>
            <a:off x="9453457" y="588602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3893" y="6349"/>
                </a:lnTo>
                <a:lnTo>
                  <a:pt x="23893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2" name="object 992"/>
          <p:cNvSpPr/>
          <p:nvPr/>
        </p:nvSpPr>
        <p:spPr>
          <a:xfrm>
            <a:off x="9398508" y="5880946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60" y="7619"/>
                </a:lnTo>
                <a:lnTo>
                  <a:pt x="2286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3" name="object 993"/>
          <p:cNvSpPr/>
          <p:nvPr/>
        </p:nvSpPr>
        <p:spPr>
          <a:xfrm>
            <a:off x="9453457" y="5880946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3452" y="7619"/>
                </a:lnTo>
                <a:lnTo>
                  <a:pt x="2345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4" name="object 994"/>
          <p:cNvSpPr/>
          <p:nvPr/>
        </p:nvSpPr>
        <p:spPr>
          <a:xfrm>
            <a:off x="9398508" y="5875867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860" y="7620"/>
                </a:lnTo>
                <a:lnTo>
                  <a:pt x="2286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5" name="object 995"/>
          <p:cNvSpPr/>
          <p:nvPr/>
        </p:nvSpPr>
        <p:spPr>
          <a:xfrm>
            <a:off x="9453457" y="5875867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3267" y="7620"/>
                </a:lnTo>
                <a:lnTo>
                  <a:pt x="2326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6" name="object 996"/>
          <p:cNvSpPr/>
          <p:nvPr/>
        </p:nvSpPr>
        <p:spPr>
          <a:xfrm>
            <a:off x="9398508" y="5870787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860" y="7620"/>
                </a:lnTo>
                <a:lnTo>
                  <a:pt x="2286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7" name="object 997"/>
          <p:cNvSpPr/>
          <p:nvPr/>
        </p:nvSpPr>
        <p:spPr>
          <a:xfrm>
            <a:off x="9453457" y="5870787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3149" y="7620"/>
                </a:lnTo>
                <a:lnTo>
                  <a:pt x="2314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8" name="object 998"/>
          <p:cNvSpPr/>
          <p:nvPr/>
        </p:nvSpPr>
        <p:spPr>
          <a:xfrm>
            <a:off x="9398508" y="586486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860" y="8889"/>
                </a:lnTo>
                <a:lnTo>
                  <a:pt x="2286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9" name="object 999"/>
          <p:cNvSpPr/>
          <p:nvPr/>
        </p:nvSpPr>
        <p:spPr>
          <a:xfrm>
            <a:off x="9453457" y="586486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89"/>
                </a:moveTo>
                <a:lnTo>
                  <a:pt x="22987" y="8889"/>
                </a:lnTo>
                <a:lnTo>
                  <a:pt x="22987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0" name="object 1000"/>
          <p:cNvSpPr/>
          <p:nvPr/>
        </p:nvSpPr>
        <p:spPr>
          <a:xfrm>
            <a:off x="9398508" y="58589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1" name="object 1001"/>
          <p:cNvSpPr/>
          <p:nvPr/>
        </p:nvSpPr>
        <p:spPr>
          <a:xfrm>
            <a:off x="9453457" y="58589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870" y="8890"/>
                </a:lnTo>
                <a:lnTo>
                  <a:pt x="2287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2" name="object 1002"/>
          <p:cNvSpPr/>
          <p:nvPr/>
        </p:nvSpPr>
        <p:spPr>
          <a:xfrm>
            <a:off x="9398508" y="58530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3" name="object 1003"/>
          <p:cNvSpPr/>
          <p:nvPr/>
        </p:nvSpPr>
        <p:spPr>
          <a:xfrm>
            <a:off x="9453457" y="58530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44" y="8890"/>
                </a:lnTo>
                <a:lnTo>
                  <a:pt x="2284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4" name="object 1004"/>
          <p:cNvSpPr/>
          <p:nvPr/>
        </p:nvSpPr>
        <p:spPr>
          <a:xfrm>
            <a:off x="9398508" y="5820834"/>
            <a:ext cx="15240" cy="32173"/>
          </a:xfrm>
          <a:custGeom>
            <a:avLst/>
            <a:gdLst/>
            <a:ahLst/>
            <a:cxnLst/>
            <a:rect l="l" t="t" r="r" b="b"/>
            <a:pathLst>
              <a:path w="22859" h="48259">
                <a:moveTo>
                  <a:pt x="0" y="48259"/>
                </a:moveTo>
                <a:lnTo>
                  <a:pt x="22860" y="48259"/>
                </a:lnTo>
                <a:lnTo>
                  <a:pt x="2286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005" name="object 1005"/>
          <p:cNvGrpSpPr/>
          <p:nvPr/>
        </p:nvGrpSpPr>
        <p:grpSpPr>
          <a:xfrm>
            <a:off x="9398508" y="5808134"/>
            <a:ext cx="417830" cy="86359"/>
            <a:chOff x="14097762" y="8712200"/>
            <a:chExt cx="626745" cy="129539"/>
          </a:xfrm>
        </p:grpSpPr>
        <p:sp>
          <p:nvSpPr>
            <p:cNvPr id="1006" name="object 1006"/>
            <p:cNvSpPr/>
            <p:nvPr/>
          </p:nvSpPr>
          <p:spPr>
            <a:xfrm>
              <a:off x="14097763" y="8713482"/>
              <a:ext cx="105410" cy="66040"/>
            </a:xfrm>
            <a:custGeom>
              <a:avLst/>
              <a:gdLst/>
              <a:ahLst/>
              <a:cxnLst/>
              <a:rect l="l" t="t" r="r" b="b"/>
              <a:pathLst>
                <a:path w="105409" h="66040">
                  <a:moveTo>
                    <a:pt x="10528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82423" y="17780"/>
                  </a:lnTo>
                  <a:lnTo>
                    <a:pt x="82423" y="66040"/>
                  </a:lnTo>
                  <a:lnTo>
                    <a:pt x="105283" y="66040"/>
                  </a:lnTo>
                  <a:lnTo>
                    <a:pt x="105283" y="17780"/>
                  </a:lnTo>
                  <a:lnTo>
                    <a:pt x="1052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07" name="object 100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4247241" y="8712200"/>
              <a:ext cx="117602" cy="129540"/>
            </a:xfrm>
            <a:prstGeom prst="rect">
              <a:avLst/>
            </a:prstGeom>
          </p:spPr>
        </p:pic>
        <p:pic>
          <p:nvPicPr>
            <p:cNvPr id="1008" name="object 100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4390878" y="8713470"/>
              <a:ext cx="121412" cy="127000"/>
            </a:xfrm>
            <a:prstGeom prst="rect">
              <a:avLst/>
            </a:prstGeom>
          </p:spPr>
        </p:pic>
        <p:pic>
          <p:nvPicPr>
            <p:cNvPr id="1009" name="object 1009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4555724" y="8713470"/>
              <a:ext cx="107188" cy="127000"/>
            </a:xfrm>
            <a:prstGeom prst="rect">
              <a:avLst/>
            </a:prstGeom>
          </p:spPr>
        </p:pic>
        <p:sp>
          <p:nvSpPr>
            <p:cNvPr id="1010" name="object 1010"/>
            <p:cNvSpPr/>
            <p:nvPr/>
          </p:nvSpPr>
          <p:spPr>
            <a:xfrm>
              <a:off x="14701647" y="8835390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59" h="5079">
                  <a:moveTo>
                    <a:pt x="0" y="5079"/>
                  </a:moveTo>
                  <a:lnTo>
                    <a:pt x="22860" y="5079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011" name="object 1011"/>
          <p:cNvSpPr/>
          <p:nvPr/>
        </p:nvSpPr>
        <p:spPr>
          <a:xfrm>
            <a:off x="9857656" y="5890260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507" y="5079"/>
                </a:lnTo>
                <a:lnTo>
                  <a:pt x="24507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2" name="object 1012"/>
          <p:cNvSpPr/>
          <p:nvPr/>
        </p:nvSpPr>
        <p:spPr>
          <a:xfrm>
            <a:off x="9801097" y="5886027"/>
            <a:ext cx="15240" cy="4233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6349"/>
                </a:moveTo>
                <a:lnTo>
                  <a:pt x="22860" y="6349"/>
                </a:lnTo>
                <a:lnTo>
                  <a:pt x="22860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3" name="object 1013"/>
          <p:cNvSpPr/>
          <p:nvPr/>
        </p:nvSpPr>
        <p:spPr>
          <a:xfrm>
            <a:off x="9857655" y="588602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4008" y="6349"/>
                </a:lnTo>
                <a:lnTo>
                  <a:pt x="2400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4" name="object 1014"/>
          <p:cNvSpPr/>
          <p:nvPr/>
        </p:nvSpPr>
        <p:spPr>
          <a:xfrm>
            <a:off x="9801097" y="5880946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60" y="7619"/>
                </a:lnTo>
                <a:lnTo>
                  <a:pt x="2286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5" name="object 1015"/>
          <p:cNvSpPr/>
          <p:nvPr/>
        </p:nvSpPr>
        <p:spPr>
          <a:xfrm>
            <a:off x="9857655" y="5880946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585" y="7619"/>
                </a:lnTo>
                <a:lnTo>
                  <a:pt x="2358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6" name="object 1016"/>
          <p:cNvSpPr/>
          <p:nvPr/>
        </p:nvSpPr>
        <p:spPr>
          <a:xfrm>
            <a:off x="9801097" y="5870787"/>
            <a:ext cx="15240" cy="10160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0" y="15240"/>
                </a:moveTo>
                <a:lnTo>
                  <a:pt x="22860" y="15240"/>
                </a:lnTo>
                <a:lnTo>
                  <a:pt x="2286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7" name="object 1017"/>
          <p:cNvSpPr/>
          <p:nvPr/>
        </p:nvSpPr>
        <p:spPr>
          <a:xfrm>
            <a:off x="9857656" y="5870787"/>
            <a:ext cx="15663" cy="10160"/>
          </a:xfrm>
          <a:custGeom>
            <a:avLst/>
            <a:gdLst/>
            <a:ahLst/>
            <a:cxnLst/>
            <a:rect l="l" t="t" r="r" b="b"/>
            <a:pathLst>
              <a:path w="23494" h="15240">
                <a:moveTo>
                  <a:pt x="0" y="15240"/>
                </a:moveTo>
                <a:lnTo>
                  <a:pt x="23223" y="15240"/>
                </a:lnTo>
                <a:lnTo>
                  <a:pt x="2322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8" name="object 1018"/>
          <p:cNvSpPr/>
          <p:nvPr/>
        </p:nvSpPr>
        <p:spPr>
          <a:xfrm>
            <a:off x="9801097" y="586486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860" y="8889"/>
                </a:lnTo>
                <a:lnTo>
                  <a:pt x="2286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9" name="object 1019"/>
          <p:cNvSpPr/>
          <p:nvPr/>
        </p:nvSpPr>
        <p:spPr>
          <a:xfrm>
            <a:off x="9857656" y="586486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89"/>
                </a:moveTo>
                <a:lnTo>
                  <a:pt x="22932" y="8889"/>
                </a:lnTo>
                <a:lnTo>
                  <a:pt x="2293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0" name="object 1020"/>
          <p:cNvSpPr/>
          <p:nvPr/>
        </p:nvSpPr>
        <p:spPr>
          <a:xfrm>
            <a:off x="9801097" y="58589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1" name="object 1021"/>
          <p:cNvSpPr/>
          <p:nvPr/>
        </p:nvSpPr>
        <p:spPr>
          <a:xfrm>
            <a:off x="9857655" y="58589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3" y="8890"/>
                </a:lnTo>
                <a:lnTo>
                  <a:pt x="2280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2" name="object 1022"/>
          <p:cNvSpPr/>
          <p:nvPr/>
        </p:nvSpPr>
        <p:spPr>
          <a:xfrm>
            <a:off x="9801097" y="585385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860" y="7620"/>
                </a:lnTo>
                <a:lnTo>
                  <a:pt x="2286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3" name="object 1023"/>
          <p:cNvSpPr/>
          <p:nvPr/>
        </p:nvSpPr>
        <p:spPr>
          <a:xfrm>
            <a:off x="9799998" y="5808988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5" h="74929">
                <a:moveTo>
                  <a:pt x="109474" y="0"/>
                </a:moveTo>
                <a:lnTo>
                  <a:pt x="86487" y="0"/>
                </a:lnTo>
                <a:lnTo>
                  <a:pt x="86487" y="5080"/>
                </a:lnTo>
                <a:lnTo>
                  <a:pt x="86487" y="11430"/>
                </a:lnTo>
                <a:lnTo>
                  <a:pt x="86487" y="26670"/>
                </a:lnTo>
                <a:lnTo>
                  <a:pt x="86487" y="34290"/>
                </a:lnTo>
                <a:lnTo>
                  <a:pt x="86487" y="43180"/>
                </a:lnTo>
                <a:lnTo>
                  <a:pt x="86487" y="49530"/>
                </a:lnTo>
                <a:lnTo>
                  <a:pt x="24511" y="49530"/>
                </a:lnTo>
                <a:lnTo>
                  <a:pt x="24511" y="0"/>
                </a:lnTo>
                <a:lnTo>
                  <a:pt x="0" y="0"/>
                </a:lnTo>
                <a:lnTo>
                  <a:pt x="0" y="5080"/>
                </a:lnTo>
                <a:lnTo>
                  <a:pt x="457" y="5080"/>
                </a:lnTo>
                <a:lnTo>
                  <a:pt x="457" y="11430"/>
                </a:lnTo>
                <a:lnTo>
                  <a:pt x="965" y="11430"/>
                </a:lnTo>
                <a:lnTo>
                  <a:pt x="965" y="26670"/>
                </a:lnTo>
                <a:lnTo>
                  <a:pt x="1346" y="26670"/>
                </a:lnTo>
                <a:lnTo>
                  <a:pt x="1346" y="34290"/>
                </a:lnTo>
                <a:lnTo>
                  <a:pt x="1485" y="34290"/>
                </a:lnTo>
                <a:lnTo>
                  <a:pt x="1485" y="43180"/>
                </a:lnTo>
                <a:lnTo>
                  <a:pt x="1574" y="49530"/>
                </a:lnTo>
                <a:lnTo>
                  <a:pt x="1612" y="52070"/>
                </a:lnTo>
                <a:lnTo>
                  <a:pt x="1638" y="60960"/>
                </a:lnTo>
                <a:lnTo>
                  <a:pt x="1651" y="66040"/>
                </a:lnTo>
                <a:lnTo>
                  <a:pt x="1651" y="67310"/>
                </a:lnTo>
                <a:lnTo>
                  <a:pt x="86487" y="67310"/>
                </a:lnTo>
                <a:lnTo>
                  <a:pt x="86487" y="74930"/>
                </a:lnTo>
                <a:lnTo>
                  <a:pt x="109347" y="74930"/>
                </a:lnTo>
                <a:lnTo>
                  <a:pt x="109347" y="67310"/>
                </a:lnTo>
                <a:lnTo>
                  <a:pt x="109448" y="66040"/>
                </a:lnTo>
                <a:lnTo>
                  <a:pt x="109474" y="60960"/>
                </a:lnTo>
                <a:lnTo>
                  <a:pt x="109474" y="52070"/>
                </a:lnTo>
                <a:lnTo>
                  <a:pt x="109474" y="5080"/>
                </a:lnTo>
                <a:lnTo>
                  <a:pt x="109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024" name="object 1024"/>
          <p:cNvGrpSpPr/>
          <p:nvPr/>
        </p:nvGrpSpPr>
        <p:grpSpPr>
          <a:xfrm>
            <a:off x="9904476" y="5808979"/>
            <a:ext cx="206587" cy="84667"/>
            <a:chOff x="14856714" y="8713469"/>
            <a:chExt cx="309880" cy="127000"/>
          </a:xfrm>
        </p:grpSpPr>
        <p:pic>
          <p:nvPicPr>
            <p:cNvPr id="1025" name="object 102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4856714" y="8713469"/>
              <a:ext cx="154813" cy="127000"/>
            </a:xfrm>
            <a:prstGeom prst="rect">
              <a:avLst/>
            </a:prstGeom>
          </p:spPr>
        </p:pic>
        <p:pic>
          <p:nvPicPr>
            <p:cNvPr id="1026" name="object 1026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5044293" y="8713469"/>
              <a:ext cx="122047" cy="127000"/>
            </a:xfrm>
            <a:prstGeom prst="rect">
              <a:avLst/>
            </a:prstGeom>
          </p:spPr>
        </p:pic>
      </p:grpSp>
      <p:grpSp>
        <p:nvGrpSpPr>
          <p:cNvPr id="1027" name="object 1027"/>
          <p:cNvGrpSpPr/>
          <p:nvPr/>
        </p:nvGrpSpPr>
        <p:grpSpPr>
          <a:xfrm>
            <a:off x="10178880" y="5764860"/>
            <a:ext cx="809413" cy="169757"/>
            <a:chOff x="15268320" y="8647290"/>
            <a:chExt cx="1214120" cy="254635"/>
          </a:xfrm>
        </p:grpSpPr>
        <p:pic>
          <p:nvPicPr>
            <p:cNvPr id="1028" name="object 102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5268320" y="8647290"/>
              <a:ext cx="1150112" cy="254139"/>
            </a:xfrm>
            <a:prstGeom prst="rect">
              <a:avLst/>
            </a:prstGeom>
          </p:spPr>
        </p:pic>
        <p:sp>
          <p:nvSpPr>
            <p:cNvPr id="1029" name="object 1029"/>
            <p:cNvSpPr/>
            <p:nvPr/>
          </p:nvSpPr>
          <p:spPr>
            <a:xfrm>
              <a:off x="16459326" y="8835389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59" h="5079">
                  <a:moveTo>
                    <a:pt x="0" y="5079"/>
                  </a:moveTo>
                  <a:lnTo>
                    <a:pt x="22860" y="5079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030" name="object 1030"/>
          <p:cNvSpPr/>
          <p:nvPr/>
        </p:nvSpPr>
        <p:spPr>
          <a:xfrm>
            <a:off x="11029442" y="5890260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507" y="5079"/>
                </a:lnTo>
                <a:lnTo>
                  <a:pt x="24507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1" name="object 1031"/>
          <p:cNvSpPr/>
          <p:nvPr/>
        </p:nvSpPr>
        <p:spPr>
          <a:xfrm>
            <a:off x="10972885" y="5886027"/>
            <a:ext cx="15240" cy="4233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6349"/>
                </a:moveTo>
                <a:lnTo>
                  <a:pt x="22860" y="6349"/>
                </a:lnTo>
                <a:lnTo>
                  <a:pt x="22860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2" name="object 1032"/>
          <p:cNvSpPr/>
          <p:nvPr/>
        </p:nvSpPr>
        <p:spPr>
          <a:xfrm>
            <a:off x="11029442" y="588602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49"/>
                </a:moveTo>
                <a:lnTo>
                  <a:pt x="24008" y="6349"/>
                </a:lnTo>
                <a:lnTo>
                  <a:pt x="2400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3" name="object 1033"/>
          <p:cNvSpPr/>
          <p:nvPr/>
        </p:nvSpPr>
        <p:spPr>
          <a:xfrm>
            <a:off x="10972885" y="5880946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60" y="7619"/>
                </a:lnTo>
                <a:lnTo>
                  <a:pt x="2286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4" name="object 1034"/>
          <p:cNvSpPr/>
          <p:nvPr/>
        </p:nvSpPr>
        <p:spPr>
          <a:xfrm>
            <a:off x="11029442" y="5880946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19"/>
                </a:moveTo>
                <a:lnTo>
                  <a:pt x="23585" y="7619"/>
                </a:lnTo>
                <a:lnTo>
                  <a:pt x="2358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5" name="object 1035"/>
          <p:cNvSpPr/>
          <p:nvPr/>
        </p:nvSpPr>
        <p:spPr>
          <a:xfrm>
            <a:off x="10972885" y="5870787"/>
            <a:ext cx="15240" cy="10160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0" y="15240"/>
                </a:moveTo>
                <a:lnTo>
                  <a:pt x="22860" y="15240"/>
                </a:lnTo>
                <a:lnTo>
                  <a:pt x="2286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6" name="object 1036"/>
          <p:cNvSpPr/>
          <p:nvPr/>
        </p:nvSpPr>
        <p:spPr>
          <a:xfrm>
            <a:off x="11029443" y="5870787"/>
            <a:ext cx="15663" cy="10160"/>
          </a:xfrm>
          <a:custGeom>
            <a:avLst/>
            <a:gdLst/>
            <a:ahLst/>
            <a:cxnLst/>
            <a:rect l="l" t="t" r="r" b="b"/>
            <a:pathLst>
              <a:path w="23494" h="15240">
                <a:moveTo>
                  <a:pt x="0" y="15240"/>
                </a:moveTo>
                <a:lnTo>
                  <a:pt x="23223" y="15240"/>
                </a:lnTo>
                <a:lnTo>
                  <a:pt x="2322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7" name="object 1037"/>
          <p:cNvSpPr/>
          <p:nvPr/>
        </p:nvSpPr>
        <p:spPr>
          <a:xfrm>
            <a:off x="10972885" y="5864860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860" y="8889"/>
                </a:lnTo>
                <a:lnTo>
                  <a:pt x="2286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8" name="object 1038"/>
          <p:cNvSpPr/>
          <p:nvPr/>
        </p:nvSpPr>
        <p:spPr>
          <a:xfrm>
            <a:off x="11029443" y="5864860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89"/>
                </a:moveTo>
                <a:lnTo>
                  <a:pt x="22932" y="8889"/>
                </a:lnTo>
                <a:lnTo>
                  <a:pt x="2293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9" name="object 1039"/>
          <p:cNvSpPr/>
          <p:nvPr/>
        </p:nvSpPr>
        <p:spPr>
          <a:xfrm>
            <a:off x="10972885" y="58589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0" name="object 1040"/>
          <p:cNvSpPr/>
          <p:nvPr/>
        </p:nvSpPr>
        <p:spPr>
          <a:xfrm>
            <a:off x="11029442" y="58589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3" y="8890"/>
                </a:lnTo>
                <a:lnTo>
                  <a:pt x="2280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1" name="object 1041"/>
          <p:cNvSpPr/>
          <p:nvPr/>
        </p:nvSpPr>
        <p:spPr>
          <a:xfrm>
            <a:off x="10972885" y="585385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860" y="7620"/>
                </a:lnTo>
                <a:lnTo>
                  <a:pt x="2286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2" name="object 1042"/>
          <p:cNvSpPr/>
          <p:nvPr/>
        </p:nvSpPr>
        <p:spPr>
          <a:xfrm>
            <a:off x="10971784" y="5808988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5" h="74929">
                <a:moveTo>
                  <a:pt x="109474" y="0"/>
                </a:moveTo>
                <a:lnTo>
                  <a:pt x="86487" y="0"/>
                </a:lnTo>
                <a:lnTo>
                  <a:pt x="86487" y="5080"/>
                </a:lnTo>
                <a:lnTo>
                  <a:pt x="86487" y="11430"/>
                </a:lnTo>
                <a:lnTo>
                  <a:pt x="86487" y="26670"/>
                </a:lnTo>
                <a:lnTo>
                  <a:pt x="86487" y="34290"/>
                </a:lnTo>
                <a:lnTo>
                  <a:pt x="86487" y="43180"/>
                </a:lnTo>
                <a:lnTo>
                  <a:pt x="86487" y="49530"/>
                </a:lnTo>
                <a:lnTo>
                  <a:pt x="24511" y="49530"/>
                </a:lnTo>
                <a:lnTo>
                  <a:pt x="24511" y="0"/>
                </a:lnTo>
                <a:lnTo>
                  <a:pt x="0" y="0"/>
                </a:lnTo>
                <a:lnTo>
                  <a:pt x="0" y="5080"/>
                </a:lnTo>
                <a:lnTo>
                  <a:pt x="457" y="5080"/>
                </a:lnTo>
                <a:lnTo>
                  <a:pt x="457" y="11430"/>
                </a:lnTo>
                <a:lnTo>
                  <a:pt x="965" y="11430"/>
                </a:lnTo>
                <a:lnTo>
                  <a:pt x="965" y="26670"/>
                </a:lnTo>
                <a:lnTo>
                  <a:pt x="1346" y="26670"/>
                </a:lnTo>
                <a:lnTo>
                  <a:pt x="1346" y="34290"/>
                </a:lnTo>
                <a:lnTo>
                  <a:pt x="1485" y="34290"/>
                </a:lnTo>
                <a:lnTo>
                  <a:pt x="1485" y="43180"/>
                </a:lnTo>
                <a:lnTo>
                  <a:pt x="1574" y="49530"/>
                </a:lnTo>
                <a:lnTo>
                  <a:pt x="1612" y="52070"/>
                </a:lnTo>
                <a:lnTo>
                  <a:pt x="1638" y="60960"/>
                </a:lnTo>
                <a:lnTo>
                  <a:pt x="1651" y="66040"/>
                </a:lnTo>
                <a:lnTo>
                  <a:pt x="1651" y="67310"/>
                </a:lnTo>
                <a:lnTo>
                  <a:pt x="86487" y="67310"/>
                </a:lnTo>
                <a:lnTo>
                  <a:pt x="86487" y="74930"/>
                </a:lnTo>
                <a:lnTo>
                  <a:pt x="109347" y="74930"/>
                </a:lnTo>
                <a:lnTo>
                  <a:pt x="109347" y="67310"/>
                </a:lnTo>
                <a:lnTo>
                  <a:pt x="109448" y="66040"/>
                </a:lnTo>
                <a:lnTo>
                  <a:pt x="109474" y="60960"/>
                </a:lnTo>
                <a:lnTo>
                  <a:pt x="109474" y="52070"/>
                </a:lnTo>
                <a:lnTo>
                  <a:pt x="109474" y="5080"/>
                </a:lnTo>
                <a:lnTo>
                  <a:pt x="109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43" name="object 1043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11077448" y="5808979"/>
            <a:ext cx="74761" cy="84667"/>
          </a:xfrm>
          <a:prstGeom prst="rect">
            <a:avLst/>
          </a:prstGeom>
        </p:spPr>
      </p:pic>
      <p:pic>
        <p:nvPicPr>
          <p:cNvPr id="1044" name="object 1044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11184129" y="5772590"/>
            <a:ext cx="74761" cy="121056"/>
          </a:xfrm>
          <a:prstGeom prst="rect">
            <a:avLst/>
          </a:prstGeom>
        </p:spPr>
      </p:pic>
      <p:pic>
        <p:nvPicPr>
          <p:cNvPr id="1045" name="object 1045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2877658" y="5808134"/>
            <a:ext cx="857835" cy="126153"/>
          </a:xfrm>
          <a:prstGeom prst="rect">
            <a:avLst/>
          </a:prstGeom>
        </p:spPr>
      </p:pic>
      <p:grpSp>
        <p:nvGrpSpPr>
          <p:cNvPr id="1046" name="object 1046"/>
          <p:cNvGrpSpPr/>
          <p:nvPr/>
        </p:nvGrpSpPr>
        <p:grpSpPr>
          <a:xfrm>
            <a:off x="3803456" y="5808134"/>
            <a:ext cx="648970" cy="126153"/>
            <a:chOff x="5705183" y="8712200"/>
            <a:chExt cx="973455" cy="189230"/>
          </a:xfrm>
        </p:grpSpPr>
        <p:pic>
          <p:nvPicPr>
            <p:cNvPr id="1047" name="object 1047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705183" y="8712200"/>
              <a:ext cx="117729" cy="129540"/>
            </a:xfrm>
            <a:prstGeom prst="rect">
              <a:avLst/>
            </a:prstGeom>
          </p:spPr>
        </p:pic>
        <p:pic>
          <p:nvPicPr>
            <p:cNvPr id="1048" name="object 1048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5859983" y="8712200"/>
              <a:ext cx="105943" cy="128270"/>
            </a:xfrm>
            <a:prstGeom prst="rect">
              <a:avLst/>
            </a:prstGeom>
          </p:spPr>
        </p:pic>
        <p:pic>
          <p:nvPicPr>
            <p:cNvPr id="1049" name="object 104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995987" y="8712200"/>
              <a:ext cx="120192" cy="189230"/>
            </a:xfrm>
            <a:prstGeom prst="rect">
              <a:avLst/>
            </a:prstGeom>
          </p:spPr>
        </p:pic>
        <p:pic>
          <p:nvPicPr>
            <p:cNvPr id="1050" name="object 105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6137846" y="8713470"/>
              <a:ext cx="125158" cy="187960"/>
            </a:xfrm>
            <a:prstGeom prst="rect">
              <a:avLst/>
            </a:prstGeom>
          </p:spPr>
        </p:pic>
        <p:sp>
          <p:nvSpPr>
            <p:cNvPr id="1051" name="object 1051"/>
            <p:cNvSpPr/>
            <p:nvPr/>
          </p:nvSpPr>
          <p:spPr>
            <a:xfrm>
              <a:off x="6292596" y="8713482"/>
              <a:ext cx="95250" cy="127000"/>
            </a:xfrm>
            <a:custGeom>
              <a:avLst/>
              <a:gdLst/>
              <a:ahLst/>
              <a:cxnLst/>
              <a:rect l="l" t="t" r="r" b="b"/>
              <a:pathLst>
                <a:path w="95250" h="127000">
                  <a:moveTo>
                    <a:pt x="95224" y="0"/>
                  </a:moveTo>
                  <a:lnTo>
                    <a:pt x="1016" y="0"/>
                  </a:lnTo>
                  <a:lnTo>
                    <a:pt x="1016" y="20320"/>
                  </a:lnTo>
                  <a:lnTo>
                    <a:pt x="1016" y="97790"/>
                  </a:lnTo>
                  <a:lnTo>
                    <a:pt x="889" y="97790"/>
                  </a:lnTo>
                  <a:lnTo>
                    <a:pt x="889" y="105410"/>
                  </a:lnTo>
                  <a:lnTo>
                    <a:pt x="838" y="111760"/>
                  </a:lnTo>
                  <a:lnTo>
                    <a:pt x="863" y="118110"/>
                  </a:lnTo>
                  <a:lnTo>
                    <a:pt x="546" y="118110"/>
                  </a:lnTo>
                  <a:lnTo>
                    <a:pt x="54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3964" y="127000"/>
                  </a:lnTo>
                  <a:lnTo>
                    <a:pt x="23964" y="123190"/>
                  </a:lnTo>
                  <a:lnTo>
                    <a:pt x="23964" y="118110"/>
                  </a:lnTo>
                  <a:lnTo>
                    <a:pt x="23964" y="111760"/>
                  </a:lnTo>
                  <a:lnTo>
                    <a:pt x="23964" y="105410"/>
                  </a:lnTo>
                  <a:lnTo>
                    <a:pt x="23964" y="97790"/>
                  </a:lnTo>
                  <a:lnTo>
                    <a:pt x="23964" y="20320"/>
                  </a:lnTo>
                  <a:lnTo>
                    <a:pt x="95224" y="20320"/>
                  </a:lnTo>
                  <a:lnTo>
                    <a:pt x="95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52" name="object 105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415113" y="8712200"/>
              <a:ext cx="117729" cy="129540"/>
            </a:xfrm>
            <a:prstGeom prst="rect">
              <a:avLst/>
            </a:prstGeom>
          </p:spPr>
        </p:pic>
        <p:pic>
          <p:nvPicPr>
            <p:cNvPr id="1053" name="object 105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571183" y="8712200"/>
              <a:ext cx="107188" cy="128270"/>
            </a:xfrm>
            <a:prstGeom prst="rect">
              <a:avLst/>
            </a:prstGeom>
          </p:spPr>
        </p:pic>
      </p:grpSp>
      <p:pic>
        <p:nvPicPr>
          <p:cNvPr id="1054" name="object 1054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2469109" y="6043506"/>
            <a:ext cx="68580" cy="86360"/>
          </a:xfrm>
          <a:prstGeom prst="rect">
            <a:avLst/>
          </a:prstGeom>
        </p:spPr>
      </p:pic>
      <p:grpSp>
        <p:nvGrpSpPr>
          <p:cNvPr id="1055" name="object 1055"/>
          <p:cNvGrpSpPr/>
          <p:nvPr/>
        </p:nvGrpSpPr>
        <p:grpSpPr>
          <a:xfrm>
            <a:off x="2602789" y="6043506"/>
            <a:ext cx="109220" cy="85513"/>
            <a:chOff x="3904183" y="9065259"/>
            <a:chExt cx="163830" cy="128270"/>
          </a:xfrm>
        </p:grpSpPr>
        <p:pic>
          <p:nvPicPr>
            <p:cNvPr id="1056" name="object 105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3904183" y="9065259"/>
              <a:ext cx="107188" cy="128270"/>
            </a:xfrm>
            <a:prstGeom prst="rect">
              <a:avLst/>
            </a:prstGeom>
          </p:spPr>
        </p:pic>
        <p:sp>
          <p:nvSpPr>
            <p:cNvPr id="1057" name="object 1057"/>
            <p:cNvSpPr/>
            <p:nvPr/>
          </p:nvSpPr>
          <p:spPr>
            <a:xfrm>
              <a:off x="4045051" y="9188449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79"/>
                  </a:moveTo>
                  <a:lnTo>
                    <a:pt x="22923" y="5079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058" name="object 1058"/>
          <p:cNvSpPr/>
          <p:nvPr/>
        </p:nvSpPr>
        <p:spPr>
          <a:xfrm>
            <a:off x="2753292" y="6125633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0" y="5079"/>
                </a:moveTo>
                <a:lnTo>
                  <a:pt x="24492" y="5079"/>
                </a:lnTo>
                <a:lnTo>
                  <a:pt x="24492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9" name="object 1059"/>
          <p:cNvSpPr/>
          <p:nvPr/>
        </p:nvSpPr>
        <p:spPr>
          <a:xfrm>
            <a:off x="2696701" y="6121400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2923" y="6350"/>
                </a:lnTo>
                <a:lnTo>
                  <a:pt x="2292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0" name="object 1060"/>
          <p:cNvSpPr/>
          <p:nvPr/>
        </p:nvSpPr>
        <p:spPr>
          <a:xfrm>
            <a:off x="2753292" y="6121400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3971" y="6350"/>
                </a:lnTo>
                <a:lnTo>
                  <a:pt x="2397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1" name="object 1061"/>
          <p:cNvSpPr/>
          <p:nvPr/>
        </p:nvSpPr>
        <p:spPr>
          <a:xfrm>
            <a:off x="2696701" y="6116320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2" name="object 1062"/>
          <p:cNvSpPr/>
          <p:nvPr/>
        </p:nvSpPr>
        <p:spPr>
          <a:xfrm>
            <a:off x="2753292" y="611632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20"/>
                </a:moveTo>
                <a:lnTo>
                  <a:pt x="23547" y="7620"/>
                </a:lnTo>
                <a:lnTo>
                  <a:pt x="235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3" name="object 1063"/>
          <p:cNvSpPr/>
          <p:nvPr/>
        </p:nvSpPr>
        <p:spPr>
          <a:xfrm>
            <a:off x="2696701" y="6100233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2923" y="24129"/>
                </a:lnTo>
                <a:lnTo>
                  <a:pt x="22923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4" name="object 1064"/>
          <p:cNvSpPr/>
          <p:nvPr/>
        </p:nvSpPr>
        <p:spPr>
          <a:xfrm>
            <a:off x="2753293" y="6100233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3112" y="24129"/>
                </a:lnTo>
                <a:lnTo>
                  <a:pt x="2311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5" name="object 1065"/>
          <p:cNvSpPr/>
          <p:nvPr/>
        </p:nvSpPr>
        <p:spPr>
          <a:xfrm>
            <a:off x="2696701" y="6094306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923" y="8890"/>
                </a:lnTo>
                <a:lnTo>
                  <a:pt x="2292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6" name="object 1066"/>
          <p:cNvSpPr/>
          <p:nvPr/>
        </p:nvSpPr>
        <p:spPr>
          <a:xfrm>
            <a:off x="2753292" y="60943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890"/>
                </a:moveTo>
                <a:lnTo>
                  <a:pt x="22804" y="8890"/>
                </a:lnTo>
                <a:lnTo>
                  <a:pt x="2280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7" name="object 1067"/>
          <p:cNvSpPr/>
          <p:nvPr/>
        </p:nvSpPr>
        <p:spPr>
          <a:xfrm>
            <a:off x="2696701" y="6089227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068" name="object 1068"/>
          <p:cNvGrpSpPr/>
          <p:nvPr/>
        </p:nvGrpSpPr>
        <p:grpSpPr>
          <a:xfrm>
            <a:off x="2695622" y="6044353"/>
            <a:ext cx="256540" cy="125307"/>
            <a:chOff x="4043433" y="9066530"/>
            <a:chExt cx="384810" cy="187960"/>
          </a:xfrm>
        </p:grpSpPr>
        <p:sp>
          <p:nvSpPr>
            <p:cNvPr id="1069" name="object 1069"/>
            <p:cNvSpPr/>
            <p:nvPr/>
          </p:nvSpPr>
          <p:spPr>
            <a:xfrm>
              <a:off x="4043426" y="9066542"/>
              <a:ext cx="109855" cy="74930"/>
            </a:xfrm>
            <a:custGeom>
              <a:avLst/>
              <a:gdLst/>
              <a:ahLst/>
              <a:cxnLst/>
              <a:rect l="l" t="t" r="r" b="b"/>
              <a:pathLst>
                <a:path w="109854" h="74929">
                  <a:moveTo>
                    <a:pt x="109435" y="0"/>
                  </a:moveTo>
                  <a:lnTo>
                    <a:pt x="86512" y="0"/>
                  </a:lnTo>
                  <a:lnTo>
                    <a:pt x="86512" y="5080"/>
                  </a:lnTo>
                  <a:lnTo>
                    <a:pt x="86512" y="11430"/>
                  </a:lnTo>
                  <a:lnTo>
                    <a:pt x="86512" y="26670"/>
                  </a:lnTo>
                  <a:lnTo>
                    <a:pt x="86512" y="34290"/>
                  </a:lnTo>
                  <a:lnTo>
                    <a:pt x="86512" y="43180"/>
                  </a:lnTo>
                  <a:lnTo>
                    <a:pt x="86512" y="49530"/>
                  </a:lnTo>
                  <a:lnTo>
                    <a:pt x="24549" y="49530"/>
                  </a:lnTo>
                  <a:lnTo>
                    <a:pt x="2454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977" y="11430"/>
                  </a:lnTo>
                  <a:lnTo>
                    <a:pt x="977" y="26670"/>
                  </a:lnTo>
                  <a:lnTo>
                    <a:pt x="1371" y="26670"/>
                  </a:lnTo>
                  <a:lnTo>
                    <a:pt x="1371" y="34290"/>
                  </a:lnTo>
                  <a:lnTo>
                    <a:pt x="1473" y="43180"/>
                  </a:lnTo>
                  <a:lnTo>
                    <a:pt x="1536" y="49530"/>
                  </a:lnTo>
                  <a:lnTo>
                    <a:pt x="1587" y="60960"/>
                  </a:lnTo>
                  <a:lnTo>
                    <a:pt x="1625" y="66040"/>
                  </a:lnTo>
                  <a:lnTo>
                    <a:pt x="1625" y="67310"/>
                  </a:lnTo>
                  <a:lnTo>
                    <a:pt x="86512" y="67310"/>
                  </a:lnTo>
                  <a:lnTo>
                    <a:pt x="86512" y="74930"/>
                  </a:lnTo>
                  <a:lnTo>
                    <a:pt x="109334" y="74930"/>
                  </a:lnTo>
                  <a:lnTo>
                    <a:pt x="109334" y="67310"/>
                  </a:lnTo>
                  <a:lnTo>
                    <a:pt x="109423" y="66040"/>
                  </a:lnTo>
                  <a:lnTo>
                    <a:pt x="109435" y="60960"/>
                  </a:lnTo>
                  <a:lnTo>
                    <a:pt x="109435" y="5080"/>
                  </a:lnTo>
                  <a:lnTo>
                    <a:pt x="109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70" name="object 1070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4176966" y="9066530"/>
              <a:ext cx="250990" cy="187960"/>
            </a:xfrm>
            <a:prstGeom prst="rect">
              <a:avLst/>
            </a:prstGeom>
          </p:spPr>
        </p:pic>
      </p:grpSp>
      <p:grpSp>
        <p:nvGrpSpPr>
          <p:cNvPr id="1071" name="object 1071"/>
          <p:cNvGrpSpPr/>
          <p:nvPr/>
        </p:nvGrpSpPr>
        <p:grpSpPr>
          <a:xfrm>
            <a:off x="2966085" y="6043506"/>
            <a:ext cx="1465580" cy="126153"/>
            <a:chOff x="4449127" y="9065259"/>
            <a:chExt cx="2198370" cy="189230"/>
          </a:xfrm>
        </p:grpSpPr>
        <p:pic>
          <p:nvPicPr>
            <p:cNvPr id="1072" name="object 1072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4600714" y="9066529"/>
              <a:ext cx="112141" cy="127000"/>
            </a:xfrm>
            <a:prstGeom prst="rect">
              <a:avLst/>
            </a:prstGeom>
          </p:spPr>
        </p:pic>
        <p:pic>
          <p:nvPicPr>
            <p:cNvPr id="1073" name="object 107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449127" y="9065259"/>
              <a:ext cx="120192" cy="189230"/>
            </a:xfrm>
            <a:prstGeom prst="rect">
              <a:avLst/>
            </a:prstGeom>
          </p:spPr>
        </p:pic>
        <p:pic>
          <p:nvPicPr>
            <p:cNvPr id="1074" name="object 107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4752097" y="9065259"/>
              <a:ext cx="1838046" cy="189230"/>
            </a:xfrm>
            <a:prstGeom prst="rect">
              <a:avLst/>
            </a:prstGeom>
          </p:spPr>
        </p:pic>
        <p:sp>
          <p:nvSpPr>
            <p:cNvPr id="1075" name="object 1075"/>
            <p:cNvSpPr/>
            <p:nvPr/>
          </p:nvSpPr>
          <p:spPr>
            <a:xfrm>
              <a:off x="6624421" y="9188449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79"/>
                  </a:moveTo>
                  <a:lnTo>
                    <a:pt x="22923" y="5079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076" name="object 1076"/>
          <p:cNvSpPr/>
          <p:nvPr/>
        </p:nvSpPr>
        <p:spPr>
          <a:xfrm>
            <a:off x="4472872" y="6125633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492" y="5079"/>
                </a:lnTo>
                <a:lnTo>
                  <a:pt x="24492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7" name="object 1077"/>
          <p:cNvSpPr/>
          <p:nvPr/>
        </p:nvSpPr>
        <p:spPr>
          <a:xfrm>
            <a:off x="4416282" y="6121400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2923" y="6350"/>
                </a:lnTo>
                <a:lnTo>
                  <a:pt x="2292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8" name="object 1078"/>
          <p:cNvSpPr/>
          <p:nvPr/>
        </p:nvSpPr>
        <p:spPr>
          <a:xfrm>
            <a:off x="4472872" y="6121400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3971" y="6350"/>
                </a:lnTo>
                <a:lnTo>
                  <a:pt x="2397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9" name="object 1079"/>
          <p:cNvSpPr/>
          <p:nvPr/>
        </p:nvSpPr>
        <p:spPr>
          <a:xfrm>
            <a:off x="4416282" y="6116320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0" name="object 1080"/>
          <p:cNvSpPr/>
          <p:nvPr/>
        </p:nvSpPr>
        <p:spPr>
          <a:xfrm>
            <a:off x="4472872" y="611632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20"/>
                </a:moveTo>
                <a:lnTo>
                  <a:pt x="23547" y="7620"/>
                </a:lnTo>
                <a:lnTo>
                  <a:pt x="235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1" name="object 1081"/>
          <p:cNvSpPr/>
          <p:nvPr/>
        </p:nvSpPr>
        <p:spPr>
          <a:xfrm>
            <a:off x="4416282" y="6100233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2923" y="24129"/>
                </a:lnTo>
                <a:lnTo>
                  <a:pt x="22923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2" name="object 1082"/>
          <p:cNvSpPr/>
          <p:nvPr/>
        </p:nvSpPr>
        <p:spPr>
          <a:xfrm>
            <a:off x="4472873" y="6100233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29"/>
                </a:moveTo>
                <a:lnTo>
                  <a:pt x="23112" y="24129"/>
                </a:lnTo>
                <a:lnTo>
                  <a:pt x="2311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3" name="object 1083"/>
          <p:cNvSpPr/>
          <p:nvPr/>
        </p:nvSpPr>
        <p:spPr>
          <a:xfrm>
            <a:off x="4416282" y="6094306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2923" y="8890"/>
                </a:lnTo>
                <a:lnTo>
                  <a:pt x="2292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4" name="object 1084"/>
          <p:cNvSpPr/>
          <p:nvPr/>
        </p:nvSpPr>
        <p:spPr>
          <a:xfrm>
            <a:off x="4472872" y="60943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4" y="8890"/>
                </a:lnTo>
                <a:lnTo>
                  <a:pt x="2280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5" name="object 1085"/>
          <p:cNvSpPr/>
          <p:nvPr/>
        </p:nvSpPr>
        <p:spPr>
          <a:xfrm>
            <a:off x="4416282" y="6089227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086" name="object 1086"/>
          <p:cNvGrpSpPr/>
          <p:nvPr/>
        </p:nvGrpSpPr>
        <p:grpSpPr>
          <a:xfrm>
            <a:off x="4415202" y="6043507"/>
            <a:ext cx="387350" cy="86359"/>
            <a:chOff x="6622802" y="9065259"/>
            <a:chExt cx="581025" cy="129539"/>
          </a:xfrm>
        </p:grpSpPr>
        <p:sp>
          <p:nvSpPr>
            <p:cNvPr id="1087" name="object 1087"/>
            <p:cNvSpPr/>
            <p:nvPr/>
          </p:nvSpPr>
          <p:spPr>
            <a:xfrm>
              <a:off x="6622796" y="9066542"/>
              <a:ext cx="109855" cy="74930"/>
            </a:xfrm>
            <a:custGeom>
              <a:avLst/>
              <a:gdLst/>
              <a:ahLst/>
              <a:cxnLst/>
              <a:rect l="l" t="t" r="r" b="b"/>
              <a:pathLst>
                <a:path w="109854" h="74929">
                  <a:moveTo>
                    <a:pt x="109435" y="0"/>
                  </a:moveTo>
                  <a:lnTo>
                    <a:pt x="86512" y="0"/>
                  </a:lnTo>
                  <a:lnTo>
                    <a:pt x="86512" y="5080"/>
                  </a:lnTo>
                  <a:lnTo>
                    <a:pt x="86512" y="11430"/>
                  </a:lnTo>
                  <a:lnTo>
                    <a:pt x="86512" y="26670"/>
                  </a:lnTo>
                  <a:lnTo>
                    <a:pt x="86512" y="34290"/>
                  </a:lnTo>
                  <a:lnTo>
                    <a:pt x="86512" y="43180"/>
                  </a:lnTo>
                  <a:lnTo>
                    <a:pt x="86512" y="49530"/>
                  </a:lnTo>
                  <a:lnTo>
                    <a:pt x="24549" y="49530"/>
                  </a:lnTo>
                  <a:lnTo>
                    <a:pt x="2454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11430"/>
                  </a:lnTo>
                  <a:lnTo>
                    <a:pt x="977" y="11430"/>
                  </a:lnTo>
                  <a:lnTo>
                    <a:pt x="977" y="26670"/>
                  </a:lnTo>
                  <a:lnTo>
                    <a:pt x="1371" y="26670"/>
                  </a:lnTo>
                  <a:lnTo>
                    <a:pt x="1371" y="34290"/>
                  </a:lnTo>
                  <a:lnTo>
                    <a:pt x="1473" y="43180"/>
                  </a:lnTo>
                  <a:lnTo>
                    <a:pt x="1536" y="49530"/>
                  </a:lnTo>
                  <a:lnTo>
                    <a:pt x="1587" y="60960"/>
                  </a:lnTo>
                  <a:lnTo>
                    <a:pt x="1625" y="66040"/>
                  </a:lnTo>
                  <a:lnTo>
                    <a:pt x="1625" y="67310"/>
                  </a:lnTo>
                  <a:lnTo>
                    <a:pt x="86512" y="67310"/>
                  </a:lnTo>
                  <a:lnTo>
                    <a:pt x="86512" y="74930"/>
                  </a:lnTo>
                  <a:lnTo>
                    <a:pt x="109334" y="74930"/>
                  </a:lnTo>
                  <a:lnTo>
                    <a:pt x="109334" y="67310"/>
                  </a:lnTo>
                  <a:lnTo>
                    <a:pt x="109423" y="66040"/>
                  </a:lnTo>
                  <a:lnTo>
                    <a:pt x="109435" y="60960"/>
                  </a:lnTo>
                  <a:lnTo>
                    <a:pt x="109435" y="5080"/>
                  </a:lnTo>
                  <a:lnTo>
                    <a:pt x="109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88" name="object 1088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6772414" y="9066529"/>
              <a:ext cx="112141" cy="127000"/>
            </a:xfrm>
            <a:prstGeom prst="rect">
              <a:avLst/>
            </a:prstGeom>
          </p:spPr>
        </p:pic>
        <p:pic>
          <p:nvPicPr>
            <p:cNvPr id="1089" name="object 1089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6916762" y="9065259"/>
              <a:ext cx="111531" cy="129540"/>
            </a:xfrm>
            <a:prstGeom prst="rect">
              <a:avLst/>
            </a:prstGeom>
          </p:spPr>
        </p:pic>
        <p:pic>
          <p:nvPicPr>
            <p:cNvPr id="1090" name="object 1090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7058228" y="9066529"/>
              <a:ext cx="145592" cy="127000"/>
            </a:xfrm>
            <a:prstGeom prst="rect">
              <a:avLst/>
            </a:prstGeom>
          </p:spPr>
        </p:pic>
      </p:grpSp>
      <p:grpSp>
        <p:nvGrpSpPr>
          <p:cNvPr id="1091" name="object 1091"/>
          <p:cNvGrpSpPr/>
          <p:nvPr/>
        </p:nvGrpSpPr>
        <p:grpSpPr>
          <a:xfrm>
            <a:off x="7488605" y="6043506"/>
            <a:ext cx="665479" cy="126153"/>
            <a:chOff x="11232907" y="9065259"/>
            <a:chExt cx="998219" cy="189230"/>
          </a:xfrm>
        </p:grpSpPr>
        <p:sp>
          <p:nvSpPr>
            <p:cNvPr id="1092" name="object 1092"/>
            <p:cNvSpPr/>
            <p:nvPr/>
          </p:nvSpPr>
          <p:spPr>
            <a:xfrm>
              <a:off x="11232896" y="9066542"/>
              <a:ext cx="95250" cy="127000"/>
            </a:xfrm>
            <a:custGeom>
              <a:avLst/>
              <a:gdLst/>
              <a:ahLst/>
              <a:cxnLst/>
              <a:rect l="l" t="t" r="r" b="b"/>
              <a:pathLst>
                <a:path w="95250" h="127000">
                  <a:moveTo>
                    <a:pt x="95224" y="0"/>
                  </a:moveTo>
                  <a:lnTo>
                    <a:pt x="1028" y="0"/>
                  </a:lnTo>
                  <a:lnTo>
                    <a:pt x="1028" y="20320"/>
                  </a:lnTo>
                  <a:lnTo>
                    <a:pt x="1028" y="97790"/>
                  </a:lnTo>
                  <a:lnTo>
                    <a:pt x="889" y="97790"/>
                  </a:lnTo>
                  <a:lnTo>
                    <a:pt x="889" y="105410"/>
                  </a:lnTo>
                  <a:lnTo>
                    <a:pt x="838" y="111760"/>
                  </a:lnTo>
                  <a:lnTo>
                    <a:pt x="863" y="118110"/>
                  </a:lnTo>
                  <a:lnTo>
                    <a:pt x="546" y="118110"/>
                  </a:lnTo>
                  <a:lnTo>
                    <a:pt x="54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3964" y="127000"/>
                  </a:lnTo>
                  <a:lnTo>
                    <a:pt x="23964" y="123190"/>
                  </a:lnTo>
                  <a:lnTo>
                    <a:pt x="23964" y="118110"/>
                  </a:lnTo>
                  <a:lnTo>
                    <a:pt x="23964" y="111760"/>
                  </a:lnTo>
                  <a:lnTo>
                    <a:pt x="23964" y="105410"/>
                  </a:lnTo>
                  <a:lnTo>
                    <a:pt x="23964" y="97790"/>
                  </a:lnTo>
                  <a:lnTo>
                    <a:pt x="23964" y="20320"/>
                  </a:lnTo>
                  <a:lnTo>
                    <a:pt x="95224" y="20320"/>
                  </a:lnTo>
                  <a:lnTo>
                    <a:pt x="95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93" name="object 1093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1356682" y="9065259"/>
              <a:ext cx="117729" cy="129540"/>
            </a:xfrm>
            <a:prstGeom prst="rect">
              <a:avLst/>
            </a:prstGeom>
          </p:spPr>
        </p:pic>
        <p:pic>
          <p:nvPicPr>
            <p:cNvPr id="1094" name="object 1094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1506517" y="9065259"/>
              <a:ext cx="120192" cy="189230"/>
            </a:xfrm>
            <a:prstGeom prst="rect">
              <a:avLst/>
            </a:prstGeom>
          </p:spPr>
        </p:pic>
        <p:pic>
          <p:nvPicPr>
            <p:cNvPr id="1095" name="object 1095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1657672" y="9065259"/>
              <a:ext cx="117729" cy="129540"/>
            </a:xfrm>
            <a:prstGeom prst="rect">
              <a:avLst/>
            </a:prstGeom>
          </p:spPr>
        </p:pic>
        <p:pic>
          <p:nvPicPr>
            <p:cNvPr id="1096" name="object 1096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1797588" y="9066529"/>
              <a:ext cx="146202" cy="181610"/>
            </a:xfrm>
            <a:prstGeom prst="rect">
              <a:avLst/>
            </a:prstGeom>
          </p:spPr>
        </p:pic>
        <p:pic>
          <p:nvPicPr>
            <p:cNvPr id="1097" name="object 1097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1968822" y="9065259"/>
              <a:ext cx="117729" cy="129540"/>
            </a:xfrm>
            <a:prstGeom prst="rect">
              <a:avLst/>
            </a:prstGeom>
          </p:spPr>
        </p:pic>
        <p:pic>
          <p:nvPicPr>
            <p:cNvPr id="1098" name="object 1098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2123623" y="9065259"/>
              <a:ext cx="107188" cy="128270"/>
            </a:xfrm>
            <a:prstGeom prst="rect">
              <a:avLst/>
            </a:prstGeom>
          </p:spPr>
        </p:pic>
      </p:grpSp>
      <p:grpSp>
        <p:nvGrpSpPr>
          <p:cNvPr id="1099" name="object 1099"/>
          <p:cNvGrpSpPr/>
          <p:nvPr/>
        </p:nvGrpSpPr>
        <p:grpSpPr>
          <a:xfrm>
            <a:off x="8224774" y="6004577"/>
            <a:ext cx="843280" cy="165100"/>
            <a:chOff x="12337161" y="9006865"/>
            <a:chExt cx="1264920" cy="247650"/>
          </a:xfrm>
        </p:grpSpPr>
        <p:pic>
          <p:nvPicPr>
            <p:cNvPr id="1100" name="object 1100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2337161" y="9006865"/>
              <a:ext cx="1201801" cy="247624"/>
            </a:xfrm>
            <a:prstGeom prst="rect">
              <a:avLst/>
            </a:prstGeom>
          </p:spPr>
        </p:pic>
        <p:sp>
          <p:nvSpPr>
            <p:cNvPr id="1101" name="object 1101"/>
            <p:cNvSpPr/>
            <p:nvPr/>
          </p:nvSpPr>
          <p:spPr>
            <a:xfrm>
              <a:off x="13578967" y="9188450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59" h="5079">
                  <a:moveTo>
                    <a:pt x="0" y="5079"/>
                  </a:moveTo>
                  <a:lnTo>
                    <a:pt x="22860" y="5079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02" name="object 1102"/>
          <p:cNvSpPr/>
          <p:nvPr/>
        </p:nvSpPr>
        <p:spPr>
          <a:xfrm>
            <a:off x="9109202" y="6125633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507" y="5079"/>
                </a:lnTo>
                <a:lnTo>
                  <a:pt x="24507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3" name="object 1103"/>
          <p:cNvSpPr/>
          <p:nvPr/>
        </p:nvSpPr>
        <p:spPr>
          <a:xfrm>
            <a:off x="9052644" y="6121400"/>
            <a:ext cx="15240" cy="4233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6350"/>
                </a:moveTo>
                <a:lnTo>
                  <a:pt x="22860" y="6350"/>
                </a:lnTo>
                <a:lnTo>
                  <a:pt x="2286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4" name="object 1104"/>
          <p:cNvSpPr/>
          <p:nvPr/>
        </p:nvSpPr>
        <p:spPr>
          <a:xfrm>
            <a:off x="9109202" y="6121400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50"/>
                </a:moveTo>
                <a:lnTo>
                  <a:pt x="24008" y="6350"/>
                </a:lnTo>
                <a:lnTo>
                  <a:pt x="2400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5" name="object 1105"/>
          <p:cNvSpPr/>
          <p:nvPr/>
        </p:nvSpPr>
        <p:spPr>
          <a:xfrm>
            <a:off x="9052644" y="6116320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860" y="7620"/>
                </a:lnTo>
                <a:lnTo>
                  <a:pt x="2286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6" name="object 1106"/>
          <p:cNvSpPr/>
          <p:nvPr/>
        </p:nvSpPr>
        <p:spPr>
          <a:xfrm>
            <a:off x="9109202" y="611632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20"/>
                </a:moveTo>
                <a:lnTo>
                  <a:pt x="23585" y="7620"/>
                </a:lnTo>
                <a:lnTo>
                  <a:pt x="2358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7" name="object 1107"/>
          <p:cNvSpPr/>
          <p:nvPr/>
        </p:nvSpPr>
        <p:spPr>
          <a:xfrm>
            <a:off x="9052644" y="6106160"/>
            <a:ext cx="15240" cy="10160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0" y="15239"/>
                </a:moveTo>
                <a:lnTo>
                  <a:pt x="22860" y="15239"/>
                </a:lnTo>
                <a:lnTo>
                  <a:pt x="2286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8" name="object 1108"/>
          <p:cNvSpPr/>
          <p:nvPr/>
        </p:nvSpPr>
        <p:spPr>
          <a:xfrm>
            <a:off x="9109203" y="6106160"/>
            <a:ext cx="15663" cy="10160"/>
          </a:xfrm>
          <a:custGeom>
            <a:avLst/>
            <a:gdLst/>
            <a:ahLst/>
            <a:cxnLst/>
            <a:rect l="l" t="t" r="r" b="b"/>
            <a:pathLst>
              <a:path w="23494" h="15240">
                <a:moveTo>
                  <a:pt x="0" y="15239"/>
                </a:moveTo>
                <a:lnTo>
                  <a:pt x="23223" y="15239"/>
                </a:lnTo>
                <a:lnTo>
                  <a:pt x="2322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9" name="object 1109"/>
          <p:cNvSpPr/>
          <p:nvPr/>
        </p:nvSpPr>
        <p:spPr>
          <a:xfrm>
            <a:off x="9052644" y="61002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0" name="object 1110"/>
          <p:cNvSpPr/>
          <p:nvPr/>
        </p:nvSpPr>
        <p:spPr>
          <a:xfrm>
            <a:off x="9109203" y="61002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933" y="8890"/>
                </a:lnTo>
                <a:lnTo>
                  <a:pt x="2293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1" name="object 1111"/>
          <p:cNvSpPr/>
          <p:nvPr/>
        </p:nvSpPr>
        <p:spPr>
          <a:xfrm>
            <a:off x="9052644" y="60943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2" name="object 1112"/>
          <p:cNvSpPr/>
          <p:nvPr/>
        </p:nvSpPr>
        <p:spPr>
          <a:xfrm>
            <a:off x="9109202" y="60943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3" y="8890"/>
                </a:lnTo>
                <a:lnTo>
                  <a:pt x="2280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3" name="object 1113"/>
          <p:cNvSpPr/>
          <p:nvPr/>
        </p:nvSpPr>
        <p:spPr>
          <a:xfrm>
            <a:off x="9052644" y="6089227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60" y="7619"/>
                </a:lnTo>
                <a:lnTo>
                  <a:pt x="2286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114" name="object 1114"/>
          <p:cNvGrpSpPr/>
          <p:nvPr/>
        </p:nvGrpSpPr>
        <p:grpSpPr>
          <a:xfrm>
            <a:off x="9051548" y="6043507"/>
            <a:ext cx="365337" cy="86359"/>
            <a:chOff x="13577321" y="9065259"/>
            <a:chExt cx="548005" cy="129539"/>
          </a:xfrm>
        </p:grpSpPr>
        <p:sp>
          <p:nvSpPr>
            <p:cNvPr id="1115" name="object 1115"/>
            <p:cNvSpPr/>
            <p:nvPr/>
          </p:nvSpPr>
          <p:spPr>
            <a:xfrm>
              <a:off x="13577316" y="9066542"/>
              <a:ext cx="109855" cy="74930"/>
            </a:xfrm>
            <a:custGeom>
              <a:avLst/>
              <a:gdLst/>
              <a:ahLst/>
              <a:cxnLst/>
              <a:rect l="l" t="t" r="r" b="b"/>
              <a:pathLst>
                <a:path w="109855" h="74929">
                  <a:moveTo>
                    <a:pt x="109474" y="0"/>
                  </a:moveTo>
                  <a:lnTo>
                    <a:pt x="86487" y="0"/>
                  </a:lnTo>
                  <a:lnTo>
                    <a:pt x="86487" y="5080"/>
                  </a:lnTo>
                  <a:lnTo>
                    <a:pt x="86487" y="11430"/>
                  </a:lnTo>
                  <a:lnTo>
                    <a:pt x="86487" y="26670"/>
                  </a:lnTo>
                  <a:lnTo>
                    <a:pt x="86487" y="34290"/>
                  </a:lnTo>
                  <a:lnTo>
                    <a:pt x="86487" y="43180"/>
                  </a:lnTo>
                  <a:lnTo>
                    <a:pt x="86487" y="49530"/>
                  </a:lnTo>
                  <a:lnTo>
                    <a:pt x="24511" y="49530"/>
                  </a:lnTo>
                  <a:lnTo>
                    <a:pt x="2451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57" y="5080"/>
                  </a:lnTo>
                  <a:lnTo>
                    <a:pt x="457" y="11430"/>
                  </a:lnTo>
                  <a:lnTo>
                    <a:pt x="965" y="11430"/>
                  </a:lnTo>
                  <a:lnTo>
                    <a:pt x="965" y="26670"/>
                  </a:lnTo>
                  <a:lnTo>
                    <a:pt x="1346" y="26670"/>
                  </a:lnTo>
                  <a:lnTo>
                    <a:pt x="1346" y="34290"/>
                  </a:lnTo>
                  <a:lnTo>
                    <a:pt x="1485" y="34290"/>
                  </a:lnTo>
                  <a:lnTo>
                    <a:pt x="1485" y="43180"/>
                  </a:lnTo>
                  <a:lnTo>
                    <a:pt x="1574" y="49530"/>
                  </a:lnTo>
                  <a:lnTo>
                    <a:pt x="1612" y="52070"/>
                  </a:lnTo>
                  <a:lnTo>
                    <a:pt x="1638" y="60960"/>
                  </a:lnTo>
                  <a:lnTo>
                    <a:pt x="1651" y="66040"/>
                  </a:lnTo>
                  <a:lnTo>
                    <a:pt x="1651" y="67310"/>
                  </a:lnTo>
                  <a:lnTo>
                    <a:pt x="86487" y="67310"/>
                  </a:lnTo>
                  <a:lnTo>
                    <a:pt x="86487" y="74930"/>
                  </a:lnTo>
                  <a:lnTo>
                    <a:pt x="109347" y="74930"/>
                  </a:lnTo>
                  <a:lnTo>
                    <a:pt x="109347" y="67310"/>
                  </a:lnTo>
                  <a:lnTo>
                    <a:pt x="109448" y="66040"/>
                  </a:lnTo>
                  <a:lnTo>
                    <a:pt x="109474" y="60960"/>
                  </a:lnTo>
                  <a:lnTo>
                    <a:pt x="109474" y="52070"/>
                  </a:lnTo>
                  <a:lnTo>
                    <a:pt x="109474" y="5080"/>
                  </a:lnTo>
                  <a:lnTo>
                    <a:pt x="1094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16" name="object 1116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3727810" y="9065259"/>
              <a:ext cx="117729" cy="129540"/>
            </a:xfrm>
            <a:prstGeom prst="rect">
              <a:avLst/>
            </a:prstGeom>
          </p:spPr>
        </p:pic>
        <p:sp>
          <p:nvSpPr>
            <p:cNvPr id="1117" name="object 1117"/>
            <p:cNvSpPr/>
            <p:nvPr/>
          </p:nvSpPr>
          <p:spPr>
            <a:xfrm>
              <a:off x="13883335" y="9066542"/>
              <a:ext cx="95885" cy="127000"/>
            </a:xfrm>
            <a:custGeom>
              <a:avLst/>
              <a:gdLst/>
              <a:ahLst/>
              <a:cxnLst/>
              <a:rect l="l" t="t" r="r" b="b"/>
              <a:pathLst>
                <a:path w="95884" h="127000">
                  <a:moveTo>
                    <a:pt x="95300" y="0"/>
                  </a:moveTo>
                  <a:lnTo>
                    <a:pt x="1066" y="0"/>
                  </a:lnTo>
                  <a:lnTo>
                    <a:pt x="1066" y="20320"/>
                  </a:lnTo>
                  <a:lnTo>
                    <a:pt x="1066" y="97790"/>
                  </a:lnTo>
                  <a:lnTo>
                    <a:pt x="927" y="97790"/>
                  </a:lnTo>
                  <a:lnTo>
                    <a:pt x="927" y="105410"/>
                  </a:lnTo>
                  <a:lnTo>
                    <a:pt x="876" y="111760"/>
                  </a:lnTo>
                  <a:lnTo>
                    <a:pt x="939" y="118110"/>
                  </a:lnTo>
                  <a:lnTo>
                    <a:pt x="596" y="118110"/>
                  </a:lnTo>
                  <a:lnTo>
                    <a:pt x="59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4053" y="127000"/>
                  </a:lnTo>
                  <a:lnTo>
                    <a:pt x="24053" y="123190"/>
                  </a:lnTo>
                  <a:lnTo>
                    <a:pt x="24053" y="118110"/>
                  </a:lnTo>
                  <a:lnTo>
                    <a:pt x="24053" y="111760"/>
                  </a:lnTo>
                  <a:lnTo>
                    <a:pt x="24053" y="105410"/>
                  </a:lnTo>
                  <a:lnTo>
                    <a:pt x="24053" y="97790"/>
                  </a:lnTo>
                  <a:lnTo>
                    <a:pt x="24053" y="20320"/>
                  </a:lnTo>
                  <a:lnTo>
                    <a:pt x="95300" y="20320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18" name="object 1118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4007210" y="9065259"/>
              <a:ext cx="117729" cy="129540"/>
            </a:xfrm>
            <a:prstGeom prst="rect">
              <a:avLst/>
            </a:prstGeom>
          </p:spPr>
        </p:pic>
      </p:grpSp>
      <p:grpSp>
        <p:nvGrpSpPr>
          <p:cNvPr id="1119" name="object 1119"/>
          <p:cNvGrpSpPr/>
          <p:nvPr/>
        </p:nvGrpSpPr>
        <p:grpSpPr>
          <a:xfrm>
            <a:off x="9488847" y="6043507"/>
            <a:ext cx="112607" cy="86359"/>
            <a:chOff x="14233270" y="9065259"/>
            <a:chExt cx="168910" cy="129539"/>
          </a:xfrm>
        </p:grpSpPr>
        <p:pic>
          <p:nvPicPr>
            <p:cNvPr id="1120" name="object 1120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4233270" y="9065259"/>
              <a:ext cx="105283" cy="129540"/>
            </a:xfrm>
            <a:prstGeom prst="rect">
              <a:avLst/>
            </a:prstGeom>
          </p:spPr>
        </p:pic>
        <p:sp>
          <p:nvSpPr>
            <p:cNvPr id="1121" name="object 1121"/>
            <p:cNvSpPr/>
            <p:nvPr/>
          </p:nvSpPr>
          <p:spPr>
            <a:xfrm>
              <a:off x="14379066" y="9188449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59" h="5079">
                  <a:moveTo>
                    <a:pt x="0" y="5079"/>
                  </a:moveTo>
                  <a:lnTo>
                    <a:pt x="22860" y="5079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22" name="object 1122"/>
          <p:cNvSpPr/>
          <p:nvPr/>
        </p:nvSpPr>
        <p:spPr>
          <a:xfrm>
            <a:off x="9642602" y="6125633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507" y="5079"/>
                </a:lnTo>
                <a:lnTo>
                  <a:pt x="24507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3" name="object 1123"/>
          <p:cNvSpPr/>
          <p:nvPr/>
        </p:nvSpPr>
        <p:spPr>
          <a:xfrm>
            <a:off x="9586044" y="6121400"/>
            <a:ext cx="15240" cy="4233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6350"/>
                </a:moveTo>
                <a:lnTo>
                  <a:pt x="22860" y="6350"/>
                </a:lnTo>
                <a:lnTo>
                  <a:pt x="2286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4" name="object 1124"/>
          <p:cNvSpPr/>
          <p:nvPr/>
        </p:nvSpPr>
        <p:spPr>
          <a:xfrm>
            <a:off x="9642602" y="6121400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50"/>
                </a:moveTo>
                <a:lnTo>
                  <a:pt x="24008" y="6350"/>
                </a:lnTo>
                <a:lnTo>
                  <a:pt x="2400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5" name="object 1125"/>
          <p:cNvSpPr/>
          <p:nvPr/>
        </p:nvSpPr>
        <p:spPr>
          <a:xfrm>
            <a:off x="9586044" y="6116320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860" y="7620"/>
                </a:lnTo>
                <a:lnTo>
                  <a:pt x="2286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6" name="object 1126"/>
          <p:cNvSpPr/>
          <p:nvPr/>
        </p:nvSpPr>
        <p:spPr>
          <a:xfrm>
            <a:off x="9642602" y="611632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20"/>
                </a:moveTo>
                <a:lnTo>
                  <a:pt x="23585" y="7620"/>
                </a:lnTo>
                <a:lnTo>
                  <a:pt x="2358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7" name="object 1127"/>
          <p:cNvSpPr/>
          <p:nvPr/>
        </p:nvSpPr>
        <p:spPr>
          <a:xfrm>
            <a:off x="9586044" y="6106160"/>
            <a:ext cx="15240" cy="10160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0" y="15239"/>
                </a:moveTo>
                <a:lnTo>
                  <a:pt x="22860" y="15239"/>
                </a:lnTo>
                <a:lnTo>
                  <a:pt x="2286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8" name="object 1128"/>
          <p:cNvSpPr/>
          <p:nvPr/>
        </p:nvSpPr>
        <p:spPr>
          <a:xfrm>
            <a:off x="9642603" y="6106160"/>
            <a:ext cx="15663" cy="10160"/>
          </a:xfrm>
          <a:custGeom>
            <a:avLst/>
            <a:gdLst/>
            <a:ahLst/>
            <a:cxnLst/>
            <a:rect l="l" t="t" r="r" b="b"/>
            <a:pathLst>
              <a:path w="23494" h="15240">
                <a:moveTo>
                  <a:pt x="0" y="15239"/>
                </a:moveTo>
                <a:lnTo>
                  <a:pt x="23223" y="15239"/>
                </a:lnTo>
                <a:lnTo>
                  <a:pt x="2322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9" name="object 1129"/>
          <p:cNvSpPr/>
          <p:nvPr/>
        </p:nvSpPr>
        <p:spPr>
          <a:xfrm>
            <a:off x="9586044" y="61002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0" name="object 1130"/>
          <p:cNvSpPr/>
          <p:nvPr/>
        </p:nvSpPr>
        <p:spPr>
          <a:xfrm>
            <a:off x="9642603" y="61002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933" y="8890"/>
                </a:lnTo>
                <a:lnTo>
                  <a:pt x="2293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1" name="object 1131"/>
          <p:cNvSpPr/>
          <p:nvPr/>
        </p:nvSpPr>
        <p:spPr>
          <a:xfrm>
            <a:off x="9586044" y="60943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2" name="object 1132"/>
          <p:cNvSpPr/>
          <p:nvPr/>
        </p:nvSpPr>
        <p:spPr>
          <a:xfrm>
            <a:off x="9642602" y="60943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3" y="8890"/>
                </a:lnTo>
                <a:lnTo>
                  <a:pt x="2280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3" name="object 1133"/>
          <p:cNvSpPr/>
          <p:nvPr/>
        </p:nvSpPr>
        <p:spPr>
          <a:xfrm>
            <a:off x="9586044" y="6089227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60" y="7619"/>
                </a:lnTo>
                <a:lnTo>
                  <a:pt x="2286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134" name="object 1134"/>
          <p:cNvGrpSpPr/>
          <p:nvPr/>
        </p:nvGrpSpPr>
        <p:grpSpPr>
          <a:xfrm>
            <a:off x="9584948" y="6043507"/>
            <a:ext cx="408517" cy="86359"/>
            <a:chOff x="14377421" y="9065259"/>
            <a:chExt cx="612775" cy="129539"/>
          </a:xfrm>
        </p:grpSpPr>
        <p:sp>
          <p:nvSpPr>
            <p:cNvPr id="1135" name="object 1135"/>
            <p:cNvSpPr/>
            <p:nvPr/>
          </p:nvSpPr>
          <p:spPr>
            <a:xfrm>
              <a:off x="14377416" y="9066542"/>
              <a:ext cx="109855" cy="74930"/>
            </a:xfrm>
            <a:custGeom>
              <a:avLst/>
              <a:gdLst/>
              <a:ahLst/>
              <a:cxnLst/>
              <a:rect l="l" t="t" r="r" b="b"/>
              <a:pathLst>
                <a:path w="109855" h="74929">
                  <a:moveTo>
                    <a:pt x="109474" y="0"/>
                  </a:moveTo>
                  <a:lnTo>
                    <a:pt x="86487" y="0"/>
                  </a:lnTo>
                  <a:lnTo>
                    <a:pt x="86487" y="5080"/>
                  </a:lnTo>
                  <a:lnTo>
                    <a:pt x="86487" y="11430"/>
                  </a:lnTo>
                  <a:lnTo>
                    <a:pt x="86487" y="26670"/>
                  </a:lnTo>
                  <a:lnTo>
                    <a:pt x="86487" y="34290"/>
                  </a:lnTo>
                  <a:lnTo>
                    <a:pt x="86487" y="43180"/>
                  </a:lnTo>
                  <a:lnTo>
                    <a:pt x="86487" y="49530"/>
                  </a:lnTo>
                  <a:lnTo>
                    <a:pt x="24511" y="49530"/>
                  </a:lnTo>
                  <a:lnTo>
                    <a:pt x="2451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457" y="5080"/>
                  </a:lnTo>
                  <a:lnTo>
                    <a:pt x="457" y="11430"/>
                  </a:lnTo>
                  <a:lnTo>
                    <a:pt x="965" y="11430"/>
                  </a:lnTo>
                  <a:lnTo>
                    <a:pt x="965" y="26670"/>
                  </a:lnTo>
                  <a:lnTo>
                    <a:pt x="1346" y="26670"/>
                  </a:lnTo>
                  <a:lnTo>
                    <a:pt x="1346" y="34290"/>
                  </a:lnTo>
                  <a:lnTo>
                    <a:pt x="1485" y="34290"/>
                  </a:lnTo>
                  <a:lnTo>
                    <a:pt x="1485" y="43180"/>
                  </a:lnTo>
                  <a:lnTo>
                    <a:pt x="1574" y="49530"/>
                  </a:lnTo>
                  <a:lnTo>
                    <a:pt x="1612" y="52070"/>
                  </a:lnTo>
                  <a:lnTo>
                    <a:pt x="1638" y="60960"/>
                  </a:lnTo>
                  <a:lnTo>
                    <a:pt x="1651" y="66040"/>
                  </a:lnTo>
                  <a:lnTo>
                    <a:pt x="1651" y="67310"/>
                  </a:lnTo>
                  <a:lnTo>
                    <a:pt x="86487" y="67310"/>
                  </a:lnTo>
                  <a:lnTo>
                    <a:pt x="86487" y="74930"/>
                  </a:lnTo>
                  <a:lnTo>
                    <a:pt x="109347" y="74930"/>
                  </a:lnTo>
                  <a:lnTo>
                    <a:pt x="109347" y="67310"/>
                  </a:lnTo>
                  <a:lnTo>
                    <a:pt x="109448" y="66040"/>
                  </a:lnTo>
                  <a:lnTo>
                    <a:pt x="109474" y="60960"/>
                  </a:lnTo>
                  <a:lnTo>
                    <a:pt x="109474" y="52070"/>
                  </a:lnTo>
                  <a:lnTo>
                    <a:pt x="109474" y="5080"/>
                  </a:lnTo>
                  <a:lnTo>
                    <a:pt x="1094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36" name="object 1136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4529180" y="9065259"/>
              <a:ext cx="117602" cy="129540"/>
            </a:xfrm>
            <a:prstGeom prst="rect">
              <a:avLst/>
            </a:prstGeom>
          </p:spPr>
        </p:pic>
        <p:pic>
          <p:nvPicPr>
            <p:cNvPr id="1137" name="object 113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14674595" y="9066529"/>
              <a:ext cx="99822" cy="127000"/>
            </a:xfrm>
            <a:prstGeom prst="rect">
              <a:avLst/>
            </a:prstGeom>
          </p:spPr>
        </p:pic>
        <p:pic>
          <p:nvPicPr>
            <p:cNvPr id="1138" name="object 1138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4813660" y="9065259"/>
              <a:ext cx="111506" cy="129540"/>
            </a:xfrm>
            <a:prstGeom prst="rect">
              <a:avLst/>
            </a:prstGeom>
          </p:spPr>
        </p:pic>
        <p:sp>
          <p:nvSpPr>
            <p:cNvPr id="1139" name="object 1139"/>
            <p:cNvSpPr/>
            <p:nvPr/>
          </p:nvSpPr>
          <p:spPr>
            <a:xfrm>
              <a:off x="14967076" y="9188449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59" h="5079">
                  <a:moveTo>
                    <a:pt x="0" y="5079"/>
                  </a:moveTo>
                  <a:lnTo>
                    <a:pt x="22860" y="5079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40" name="object 1140"/>
          <p:cNvSpPr/>
          <p:nvPr/>
        </p:nvSpPr>
        <p:spPr>
          <a:xfrm>
            <a:off x="10034609" y="6125633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79"/>
                </a:moveTo>
                <a:lnTo>
                  <a:pt x="24507" y="5079"/>
                </a:lnTo>
                <a:lnTo>
                  <a:pt x="24507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1" name="object 1141"/>
          <p:cNvSpPr/>
          <p:nvPr/>
        </p:nvSpPr>
        <p:spPr>
          <a:xfrm>
            <a:off x="9978051" y="6121400"/>
            <a:ext cx="15240" cy="4233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6350"/>
                </a:moveTo>
                <a:lnTo>
                  <a:pt x="22860" y="6350"/>
                </a:lnTo>
                <a:lnTo>
                  <a:pt x="2286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2" name="object 1142"/>
          <p:cNvSpPr/>
          <p:nvPr/>
        </p:nvSpPr>
        <p:spPr>
          <a:xfrm>
            <a:off x="10034609" y="6121400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50"/>
                </a:moveTo>
                <a:lnTo>
                  <a:pt x="24008" y="6350"/>
                </a:lnTo>
                <a:lnTo>
                  <a:pt x="2400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3" name="object 1143"/>
          <p:cNvSpPr/>
          <p:nvPr/>
        </p:nvSpPr>
        <p:spPr>
          <a:xfrm>
            <a:off x="9978051" y="6116320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860" y="7620"/>
                </a:lnTo>
                <a:lnTo>
                  <a:pt x="2286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4" name="object 1144"/>
          <p:cNvSpPr/>
          <p:nvPr/>
        </p:nvSpPr>
        <p:spPr>
          <a:xfrm>
            <a:off x="10034609" y="611632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0" y="7620"/>
                </a:moveTo>
                <a:lnTo>
                  <a:pt x="23585" y="7620"/>
                </a:lnTo>
                <a:lnTo>
                  <a:pt x="2358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5" name="object 1145"/>
          <p:cNvSpPr/>
          <p:nvPr/>
        </p:nvSpPr>
        <p:spPr>
          <a:xfrm>
            <a:off x="9978051" y="6106160"/>
            <a:ext cx="15240" cy="10160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0" y="15239"/>
                </a:moveTo>
                <a:lnTo>
                  <a:pt x="22860" y="15239"/>
                </a:lnTo>
                <a:lnTo>
                  <a:pt x="2286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6" name="object 1146"/>
          <p:cNvSpPr/>
          <p:nvPr/>
        </p:nvSpPr>
        <p:spPr>
          <a:xfrm>
            <a:off x="10034609" y="6106160"/>
            <a:ext cx="15663" cy="10160"/>
          </a:xfrm>
          <a:custGeom>
            <a:avLst/>
            <a:gdLst/>
            <a:ahLst/>
            <a:cxnLst/>
            <a:rect l="l" t="t" r="r" b="b"/>
            <a:pathLst>
              <a:path w="23494" h="15240">
                <a:moveTo>
                  <a:pt x="0" y="15239"/>
                </a:moveTo>
                <a:lnTo>
                  <a:pt x="23223" y="15239"/>
                </a:lnTo>
                <a:lnTo>
                  <a:pt x="2322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7" name="object 1147"/>
          <p:cNvSpPr/>
          <p:nvPr/>
        </p:nvSpPr>
        <p:spPr>
          <a:xfrm>
            <a:off x="9978051" y="610023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8" name="object 1148"/>
          <p:cNvSpPr/>
          <p:nvPr/>
        </p:nvSpPr>
        <p:spPr>
          <a:xfrm>
            <a:off x="10034609" y="61002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933" y="8890"/>
                </a:lnTo>
                <a:lnTo>
                  <a:pt x="2293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9" name="object 1149"/>
          <p:cNvSpPr/>
          <p:nvPr/>
        </p:nvSpPr>
        <p:spPr>
          <a:xfrm>
            <a:off x="9978051" y="60943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0" name="object 1150"/>
          <p:cNvSpPr/>
          <p:nvPr/>
        </p:nvSpPr>
        <p:spPr>
          <a:xfrm>
            <a:off x="10034609" y="60943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03" y="8890"/>
                </a:lnTo>
                <a:lnTo>
                  <a:pt x="2280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1" name="object 1151"/>
          <p:cNvSpPr/>
          <p:nvPr/>
        </p:nvSpPr>
        <p:spPr>
          <a:xfrm>
            <a:off x="9978051" y="6089227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60" y="7619"/>
                </a:lnTo>
                <a:lnTo>
                  <a:pt x="2286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2" name="object 1152"/>
          <p:cNvSpPr/>
          <p:nvPr/>
        </p:nvSpPr>
        <p:spPr>
          <a:xfrm>
            <a:off x="9976951" y="6044362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5" h="74929">
                <a:moveTo>
                  <a:pt x="109474" y="0"/>
                </a:moveTo>
                <a:lnTo>
                  <a:pt x="86487" y="0"/>
                </a:lnTo>
                <a:lnTo>
                  <a:pt x="86487" y="5080"/>
                </a:lnTo>
                <a:lnTo>
                  <a:pt x="86487" y="11430"/>
                </a:lnTo>
                <a:lnTo>
                  <a:pt x="86487" y="26670"/>
                </a:lnTo>
                <a:lnTo>
                  <a:pt x="86487" y="34290"/>
                </a:lnTo>
                <a:lnTo>
                  <a:pt x="86487" y="43180"/>
                </a:lnTo>
                <a:lnTo>
                  <a:pt x="86487" y="49530"/>
                </a:lnTo>
                <a:lnTo>
                  <a:pt x="24511" y="49530"/>
                </a:lnTo>
                <a:lnTo>
                  <a:pt x="24511" y="0"/>
                </a:lnTo>
                <a:lnTo>
                  <a:pt x="0" y="0"/>
                </a:lnTo>
                <a:lnTo>
                  <a:pt x="0" y="5080"/>
                </a:lnTo>
                <a:lnTo>
                  <a:pt x="457" y="5080"/>
                </a:lnTo>
                <a:lnTo>
                  <a:pt x="457" y="11430"/>
                </a:lnTo>
                <a:lnTo>
                  <a:pt x="965" y="11430"/>
                </a:lnTo>
                <a:lnTo>
                  <a:pt x="965" y="26670"/>
                </a:lnTo>
                <a:lnTo>
                  <a:pt x="1346" y="26670"/>
                </a:lnTo>
                <a:lnTo>
                  <a:pt x="1346" y="34290"/>
                </a:lnTo>
                <a:lnTo>
                  <a:pt x="1485" y="34290"/>
                </a:lnTo>
                <a:lnTo>
                  <a:pt x="1485" y="43180"/>
                </a:lnTo>
                <a:lnTo>
                  <a:pt x="1574" y="49530"/>
                </a:lnTo>
                <a:lnTo>
                  <a:pt x="1612" y="52070"/>
                </a:lnTo>
                <a:lnTo>
                  <a:pt x="1638" y="60960"/>
                </a:lnTo>
                <a:lnTo>
                  <a:pt x="1651" y="66040"/>
                </a:lnTo>
                <a:lnTo>
                  <a:pt x="1651" y="67310"/>
                </a:lnTo>
                <a:lnTo>
                  <a:pt x="86487" y="67310"/>
                </a:lnTo>
                <a:lnTo>
                  <a:pt x="86487" y="74930"/>
                </a:lnTo>
                <a:lnTo>
                  <a:pt x="109347" y="74930"/>
                </a:lnTo>
                <a:lnTo>
                  <a:pt x="109347" y="67310"/>
                </a:lnTo>
                <a:lnTo>
                  <a:pt x="109448" y="66040"/>
                </a:lnTo>
                <a:lnTo>
                  <a:pt x="109474" y="60960"/>
                </a:lnTo>
                <a:lnTo>
                  <a:pt x="109474" y="52070"/>
                </a:lnTo>
                <a:lnTo>
                  <a:pt x="109474" y="5080"/>
                </a:lnTo>
                <a:lnTo>
                  <a:pt x="109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153" name="object 1153"/>
          <p:cNvGrpSpPr/>
          <p:nvPr/>
        </p:nvGrpSpPr>
        <p:grpSpPr>
          <a:xfrm>
            <a:off x="10082614" y="6044353"/>
            <a:ext cx="170180" cy="84667"/>
            <a:chOff x="15123921" y="9066530"/>
            <a:chExt cx="255270" cy="127000"/>
          </a:xfrm>
        </p:grpSpPr>
        <p:pic>
          <p:nvPicPr>
            <p:cNvPr id="1154" name="object 1154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5123921" y="9066530"/>
              <a:ext cx="112141" cy="127000"/>
            </a:xfrm>
            <a:prstGeom prst="rect">
              <a:avLst/>
            </a:prstGeom>
          </p:spPr>
        </p:pic>
        <p:pic>
          <p:nvPicPr>
            <p:cNvPr id="1155" name="object 1155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5270861" y="9066530"/>
              <a:ext cx="107823" cy="127000"/>
            </a:xfrm>
            <a:prstGeom prst="rect">
              <a:avLst/>
            </a:prstGeom>
          </p:spPr>
        </p:pic>
      </p:grpSp>
      <p:pic>
        <p:nvPicPr>
          <p:cNvPr id="1156" name="object 1156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10333229" y="6007955"/>
            <a:ext cx="122259" cy="121065"/>
          </a:xfrm>
          <a:prstGeom prst="rect">
            <a:avLst/>
          </a:prstGeom>
        </p:spPr>
      </p:pic>
      <p:grpSp>
        <p:nvGrpSpPr>
          <p:cNvPr id="1157" name="object 1157"/>
          <p:cNvGrpSpPr/>
          <p:nvPr/>
        </p:nvGrpSpPr>
        <p:grpSpPr>
          <a:xfrm>
            <a:off x="10487914" y="6043507"/>
            <a:ext cx="486833" cy="86359"/>
            <a:chOff x="15731870" y="9065259"/>
            <a:chExt cx="730250" cy="129539"/>
          </a:xfrm>
        </p:grpSpPr>
        <p:pic>
          <p:nvPicPr>
            <p:cNvPr id="1158" name="object 1158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5731870" y="9065259"/>
              <a:ext cx="117729" cy="129540"/>
            </a:xfrm>
            <a:prstGeom prst="rect">
              <a:avLst/>
            </a:prstGeom>
          </p:spPr>
        </p:pic>
        <p:pic>
          <p:nvPicPr>
            <p:cNvPr id="1159" name="object 115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5880460" y="9065259"/>
              <a:ext cx="102870" cy="129540"/>
            </a:xfrm>
            <a:prstGeom prst="rect">
              <a:avLst/>
            </a:prstGeom>
          </p:spPr>
        </p:pic>
        <p:pic>
          <p:nvPicPr>
            <p:cNvPr id="1160" name="object 1160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16020033" y="9065259"/>
              <a:ext cx="105918" cy="128270"/>
            </a:xfrm>
            <a:prstGeom prst="rect">
              <a:avLst/>
            </a:prstGeom>
          </p:spPr>
        </p:pic>
        <p:pic>
          <p:nvPicPr>
            <p:cNvPr id="1161" name="object 1161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6162273" y="9065259"/>
              <a:ext cx="107188" cy="128270"/>
            </a:xfrm>
            <a:prstGeom prst="rect">
              <a:avLst/>
            </a:prstGeom>
          </p:spPr>
        </p:pic>
        <p:pic>
          <p:nvPicPr>
            <p:cNvPr id="1162" name="object 1162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6307053" y="9066529"/>
              <a:ext cx="154813" cy="127000"/>
            </a:xfrm>
            <a:prstGeom prst="rect">
              <a:avLst/>
            </a:prstGeom>
          </p:spPr>
        </p:pic>
      </p:grpSp>
      <p:sp>
        <p:nvSpPr>
          <p:cNvPr id="1163" name="object 1163"/>
          <p:cNvSpPr/>
          <p:nvPr/>
        </p:nvSpPr>
        <p:spPr>
          <a:xfrm>
            <a:off x="11007513" y="6107854"/>
            <a:ext cx="23283" cy="43603"/>
          </a:xfrm>
          <a:custGeom>
            <a:avLst/>
            <a:gdLst/>
            <a:ahLst/>
            <a:cxnLst/>
            <a:rect l="l" t="t" r="r" b="b"/>
            <a:pathLst>
              <a:path w="34925" h="65404">
                <a:moveTo>
                  <a:pt x="21717" y="0"/>
                </a:moveTo>
                <a:lnTo>
                  <a:pt x="13208" y="0"/>
                </a:lnTo>
                <a:lnTo>
                  <a:pt x="9779" y="848"/>
                </a:lnTo>
                <a:lnTo>
                  <a:pt x="6350" y="3373"/>
                </a:lnTo>
                <a:lnTo>
                  <a:pt x="3048" y="5626"/>
                </a:lnTo>
                <a:lnTo>
                  <a:pt x="889" y="8731"/>
                </a:lnTo>
                <a:lnTo>
                  <a:pt x="0" y="12739"/>
                </a:lnTo>
                <a:lnTo>
                  <a:pt x="0" y="25400"/>
                </a:lnTo>
                <a:lnTo>
                  <a:pt x="17399" y="25400"/>
                </a:lnTo>
                <a:lnTo>
                  <a:pt x="17399" y="29636"/>
                </a:lnTo>
                <a:lnTo>
                  <a:pt x="2921" y="57651"/>
                </a:lnTo>
                <a:lnTo>
                  <a:pt x="635" y="60244"/>
                </a:lnTo>
                <a:lnTo>
                  <a:pt x="33020" y="35887"/>
                </a:lnTo>
                <a:lnTo>
                  <a:pt x="34798" y="20697"/>
                </a:lnTo>
                <a:lnTo>
                  <a:pt x="34798" y="14347"/>
                </a:lnTo>
                <a:lnTo>
                  <a:pt x="32893" y="9142"/>
                </a:lnTo>
                <a:lnTo>
                  <a:pt x="29464" y="5595"/>
                </a:lnTo>
                <a:lnTo>
                  <a:pt x="26035" y="1865"/>
                </a:lnTo>
                <a:lnTo>
                  <a:pt x="217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164" name="object 1164"/>
          <p:cNvGrpSpPr/>
          <p:nvPr/>
        </p:nvGrpSpPr>
        <p:grpSpPr>
          <a:xfrm>
            <a:off x="7898781" y="6242486"/>
            <a:ext cx="238760" cy="122767"/>
            <a:chOff x="11848172" y="9363729"/>
            <a:chExt cx="358140" cy="184150"/>
          </a:xfrm>
        </p:grpSpPr>
        <p:pic>
          <p:nvPicPr>
            <p:cNvPr id="1165" name="object 1165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11848172" y="9363729"/>
              <a:ext cx="140627" cy="184129"/>
            </a:xfrm>
            <a:prstGeom prst="rect">
              <a:avLst/>
            </a:prstGeom>
          </p:spPr>
        </p:pic>
        <p:pic>
          <p:nvPicPr>
            <p:cNvPr id="1166" name="object 1166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12024677" y="9418319"/>
              <a:ext cx="117716" cy="129540"/>
            </a:xfrm>
            <a:prstGeom prst="rect">
              <a:avLst/>
            </a:prstGeom>
          </p:spPr>
        </p:pic>
        <p:sp>
          <p:nvSpPr>
            <p:cNvPr id="1167" name="object 1167"/>
            <p:cNvSpPr/>
            <p:nvPr/>
          </p:nvSpPr>
          <p:spPr>
            <a:xfrm>
              <a:off x="12183211" y="9541509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80"/>
                  </a:moveTo>
                  <a:lnTo>
                    <a:pt x="22923" y="5080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68" name="object 1168"/>
          <p:cNvSpPr/>
          <p:nvPr/>
        </p:nvSpPr>
        <p:spPr>
          <a:xfrm>
            <a:off x="8178732" y="636100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80"/>
                </a:moveTo>
                <a:lnTo>
                  <a:pt x="24492" y="5080"/>
                </a:lnTo>
                <a:lnTo>
                  <a:pt x="24492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9" name="object 1169"/>
          <p:cNvSpPr/>
          <p:nvPr/>
        </p:nvSpPr>
        <p:spPr>
          <a:xfrm>
            <a:off x="8122142" y="6356773"/>
            <a:ext cx="15663" cy="4233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350"/>
                </a:moveTo>
                <a:lnTo>
                  <a:pt x="22923" y="6350"/>
                </a:lnTo>
                <a:lnTo>
                  <a:pt x="2292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0" name="object 1170"/>
          <p:cNvSpPr/>
          <p:nvPr/>
        </p:nvSpPr>
        <p:spPr>
          <a:xfrm>
            <a:off x="8178732" y="635677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3971" y="6350"/>
                </a:lnTo>
                <a:lnTo>
                  <a:pt x="2397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1" name="object 1171"/>
          <p:cNvSpPr/>
          <p:nvPr/>
        </p:nvSpPr>
        <p:spPr>
          <a:xfrm>
            <a:off x="8122142" y="635169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2923" y="7619"/>
                </a:lnTo>
                <a:lnTo>
                  <a:pt x="2292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2" name="object 1172"/>
          <p:cNvSpPr/>
          <p:nvPr/>
        </p:nvSpPr>
        <p:spPr>
          <a:xfrm>
            <a:off x="8178732" y="635169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547" y="7619"/>
                </a:lnTo>
                <a:lnTo>
                  <a:pt x="2354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3" name="object 1173"/>
          <p:cNvSpPr/>
          <p:nvPr/>
        </p:nvSpPr>
        <p:spPr>
          <a:xfrm>
            <a:off x="8122142" y="6335606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30"/>
                </a:moveTo>
                <a:lnTo>
                  <a:pt x="22923" y="24130"/>
                </a:lnTo>
                <a:lnTo>
                  <a:pt x="22923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4" name="object 1174"/>
          <p:cNvSpPr/>
          <p:nvPr/>
        </p:nvSpPr>
        <p:spPr>
          <a:xfrm>
            <a:off x="8178733" y="6335606"/>
            <a:ext cx="15663" cy="16087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0" y="24130"/>
                </a:moveTo>
                <a:lnTo>
                  <a:pt x="23112" y="24130"/>
                </a:lnTo>
                <a:lnTo>
                  <a:pt x="23112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5" name="object 1175"/>
          <p:cNvSpPr/>
          <p:nvPr/>
        </p:nvSpPr>
        <p:spPr>
          <a:xfrm>
            <a:off x="8122142" y="6329679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89"/>
                </a:moveTo>
                <a:lnTo>
                  <a:pt x="22923" y="8889"/>
                </a:lnTo>
                <a:lnTo>
                  <a:pt x="2292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6" name="object 1176"/>
          <p:cNvSpPr/>
          <p:nvPr/>
        </p:nvSpPr>
        <p:spPr>
          <a:xfrm>
            <a:off x="8178732" y="6329679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804" y="8889"/>
                </a:lnTo>
                <a:lnTo>
                  <a:pt x="2280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7" name="object 1177"/>
          <p:cNvSpPr/>
          <p:nvPr/>
        </p:nvSpPr>
        <p:spPr>
          <a:xfrm>
            <a:off x="8122142" y="6324600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2923" y="7620"/>
                </a:lnTo>
                <a:lnTo>
                  <a:pt x="22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8" name="object 1178"/>
          <p:cNvSpPr/>
          <p:nvPr/>
        </p:nvSpPr>
        <p:spPr>
          <a:xfrm>
            <a:off x="8121058" y="6279735"/>
            <a:ext cx="73237" cy="49953"/>
          </a:xfrm>
          <a:custGeom>
            <a:avLst/>
            <a:gdLst/>
            <a:ahLst/>
            <a:cxnLst/>
            <a:rect l="l" t="t" r="r" b="b"/>
            <a:pathLst>
              <a:path w="109854" h="74929">
                <a:moveTo>
                  <a:pt x="109423" y="0"/>
                </a:moveTo>
                <a:lnTo>
                  <a:pt x="86512" y="0"/>
                </a:lnTo>
                <a:lnTo>
                  <a:pt x="86512" y="5080"/>
                </a:lnTo>
                <a:lnTo>
                  <a:pt x="86512" y="11430"/>
                </a:lnTo>
                <a:lnTo>
                  <a:pt x="86512" y="26670"/>
                </a:lnTo>
                <a:lnTo>
                  <a:pt x="86512" y="34290"/>
                </a:lnTo>
                <a:lnTo>
                  <a:pt x="86512" y="43180"/>
                </a:lnTo>
                <a:lnTo>
                  <a:pt x="86512" y="49530"/>
                </a:lnTo>
                <a:lnTo>
                  <a:pt x="24536" y="49530"/>
                </a:lnTo>
                <a:lnTo>
                  <a:pt x="24536" y="0"/>
                </a:lnTo>
                <a:lnTo>
                  <a:pt x="0" y="0"/>
                </a:lnTo>
                <a:lnTo>
                  <a:pt x="0" y="5080"/>
                </a:lnTo>
                <a:lnTo>
                  <a:pt x="444" y="5080"/>
                </a:lnTo>
                <a:lnTo>
                  <a:pt x="444" y="11430"/>
                </a:lnTo>
                <a:lnTo>
                  <a:pt x="977" y="11430"/>
                </a:lnTo>
                <a:lnTo>
                  <a:pt x="977" y="26670"/>
                </a:lnTo>
                <a:lnTo>
                  <a:pt x="1371" y="26670"/>
                </a:lnTo>
                <a:lnTo>
                  <a:pt x="1371" y="34290"/>
                </a:lnTo>
                <a:lnTo>
                  <a:pt x="1473" y="43180"/>
                </a:lnTo>
                <a:lnTo>
                  <a:pt x="1536" y="49530"/>
                </a:lnTo>
                <a:lnTo>
                  <a:pt x="1587" y="60960"/>
                </a:lnTo>
                <a:lnTo>
                  <a:pt x="1625" y="66040"/>
                </a:lnTo>
                <a:lnTo>
                  <a:pt x="1625" y="67310"/>
                </a:lnTo>
                <a:lnTo>
                  <a:pt x="86512" y="67310"/>
                </a:lnTo>
                <a:lnTo>
                  <a:pt x="86512" y="74930"/>
                </a:lnTo>
                <a:lnTo>
                  <a:pt x="109334" y="74930"/>
                </a:lnTo>
                <a:lnTo>
                  <a:pt x="109334" y="67310"/>
                </a:lnTo>
                <a:lnTo>
                  <a:pt x="109423" y="67310"/>
                </a:lnTo>
                <a:lnTo>
                  <a:pt x="109423" y="5080"/>
                </a:lnTo>
                <a:lnTo>
                  <a:pt x="109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79" name="object 1179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8225502" y="6278880"/>
            <a:ext cx="70629" cy="85513"/>
          </a:xfrm>
          <a:prstGeom prst="rect">
            <a:avLst/>
          </a:prstGeom>
        </p:spPr>
      </p:pic>
      <p:sp>
        <p:nvSpPr>
          <p:cNvPr id="1180" name="object 1180"/>
          <p:cNvSpPr/>
          <p:nvPr/>
        </p:nvSpPr>
        <p:spPr>
          <a:xfrm>
            <a:off x="8313708" y="6279735"/>
            <a:ext cx="196850" cy="84667"/>
          </a:xfrm>
          <a:custGeom>
            <a:avLst/>
            <a:gdLst/>
            <a:ahLst/>
            <a:cxnLst/>
            <a:rect l="l" t="t" r="r" b="b"/>
            <a:pathLst>
              <a:path w="295275" h="127000">
                <a:moveTo>
                  <a:pt x="115874" y="0"/>
                </a:moveTo>
                <a:lnTo>
                  <a:pt x="0" y="0"/>
                </a:lnTo>
                <a:lnTo>
                  <a:pt x="0" y="17780"/>
                </a:lnTo>
                <a:lnTo>
                  <a:pt x="46482" y="17780"/>
                </a:lnTo>
                <a:lnTo>
                  <a:pt x="46482" y="127000"/>
                </a:lnTo>
                <a:lnTo>
                  <a:pt x="69392" y="127000"/>
                </a:lnTo>
                <a:lnTo>
                  <a:pt x="69392" y="17780"/>
                </a:lnTo>
                <a:lnTo>
                  <a:pt x="115874" y="17780"/>
                </a:lnTo>
                <a:lnTo>
                  <a:pt x="115874" y="0"/>
                </a:lnTo>
                <a:close/>
              </a:path>
              <a:path w="295275" h="127000">
                <a:moveTo>
                  <a:pt x="227037" y="39357"/>
                </a:moveTo>
                <a:lnTo>
                  <a:pt x="140296" y="39357"/>
                </a:lnTo>
                <a:lnTo>
                  <a:pt x="140296" y="58407"/>
                </a:lnTo>
                <a:lnTo>
                  <a:pt x="227037" y="58407"/>
                </a:lnTo>
                <a:lnTo>
                  <a:pt x="227037" y="39357"/>
                </a:lnTo>
                <a:close/>
              </a:path>
              <a:path w="295275" h="127000">
                <a:moveTo>
                  <a:pt x="294843" y="121920"/>
                </a:moveTo>
                <a:lnTo>
                  <a:pt x="269824" y="121920"/>
                </a:lnTo>
                <a:lnTo>
                  <a:pt x="269824" y="127000"/>
                </a:lnTo>
                <a:lnTo>
                  <a:pt x="294843" y="127000"/>
                </a:lnTo>
                <a:lnTo>
                  <a:pt x="294843" y="12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1" name="object 1181"/>
          <p:cNvSpPr/>
          <p:nvPr/>
        </p:nvSpPr>
        <p:spPr>
          <a:xfrm>
            <a:off x="8568944" y="6361006"/>
            <a:ext cx="16933" cy="3387"/>
          </a:xfrm>
          <a:custGeom>
            <a:avLst/>
            <a:gdLst/>
            <a:ahLst/>
            <a:cxnLst/>
            <a:rect l="l" t="t" r="r" b="b"/>
            <a:pathLst>
              <a:path w="25400" h="5079">
                <a:moveTo>
                  <a:pt x="0" y="5080"/>
                </a:moveTo>
                <a:lnTo>
                  <a:pt x="24945" y="5080"/>
                </a:lnTo>
                <a:lnTo>
                  <a:pt x="24945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2" name="object 1182"/>
          <p:cNvSpPr/>
          <p:nvPr/>
        </p:nvSpPr>
        <p:spPr>
          <a:xfrm>
            <a:off x="8494126" y="6355927"/>
            <a:ext cx="16510" cy="5080"/>
          </a:xfrm>
          <a:custGeom>
            <a:avLst/>
            <a:gdLst/>
            <a:ahLst/>
            <a:cxnLst/>
            <a:rect l="l" t="t" r="r" b="b"/>
            <a:pathLst>
              <a:path w="24765" h="7620">
                <a:moveTo>
                  <a:pt x="0" y="7619"/>
                </a:moveTo>
                <a:lnTo>
                  <a:pt x="24217" y="7619"/>
                </a:lnTo>
                <a:lnTo>
                  <a:pt x="2421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3" name="object 1183"/>
          <p:cNvSpPr/>
          <p:nvPr/>
        </p:nvSpPr>
        <p:spPr>
          <a:xfrm>
            <a:off x="8568944" y="6355927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4096" y="7619"/>
                </a:lnTo>
                <a:lnTo>
                  <a:pt x="2409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4" name="object 1184"/>
          <p:cNvSpPr/>
          <p:nvPr/>
        </p:nvSpPr>
        <p:spPr>
          <a:xfrm>
            <a:off x="8494399" y="635000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90">
                <a:moveTo>
                  <a:pt x="0" y="8890"/>
                </a:moveTo>
                <a:lnTo>
                  <a:pt x="23805" y="8890"/>
                </a:lnTo>
                <a:lnTo>
                  <a:pt x="2380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5" name="object 1185"/>
          <p:cNvSpPr/>
          <p:nvPr/>
        </p:nvSpPr>
        <p:spPr>
          <a:xfrm>
            <a:off x="8568944" y="6350000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90">
                <a:moveTo>
                  <a:pt x="0" y="8890"/>
                </a:moveTo>
                <a:lnTo>
                  <a:pt x="23749" y="8890"/>
                </a:lnTo>
                <a:lnTo>
                  <a:pt x="23749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6" name="object 1186"/>
          <p:cNvSpPr/>
          <p:nvPr/>
        </p:nvSpPr>
        <p:spPr>
          <a:xfrm>
            <a:off x="8494433" y="634576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3755" y="6350"/>
                </a:lnTo>
                <a:lnTo>
                  <a:pt x="23755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7" name="object 1187"/>
          <p:cNvSpPr/>
          <p:nvPr/>
        </p:nvSpPr>
        <p:spPr>
          <a:xfrm>
            <a:off x="8568944" y="6345767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6350"/>
                </a:moveTo>
                <a:lnTo>
                  <a:pt x="23697" y="6350"/>
                </a:lnTo>
                <a:lnTo>
                  <a:pt x="23697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8" name="object 1188"/>
          <p:cNvSpPr/>
          <p:nvPr/>
        </p:nvSpPr>
        <p:spPr>
          <a:xfrm>
            <a:off x="8494461" y="633983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90">
                <a:moveTo>
                  <a:pt x="0" y="8890"/>
                </a:moveTo>
                <a:lnTo>
                  <a:pt x="23712" y="8890"/>
                </a:lnTo>
                <a:lnTo>
                  <a:pt x="2371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9" name="object 1189"/>
          <p:cNvSpPr/>
          <p:nvPr/>
        </p:nvSpPr>
        <p:spPr>
          <a:xfrm>
            <a:off x="8568944" y="6339839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90">
                <a:moveTo>
                  <a:pt x="0" y="8890"/>
                </a:moveTo>
                <a:lnTo>
                  <a:pt x="23585" y="8890"/>
                </a:lnTo>
                <a:lnTo>
                  <a:pt x="2358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0" name="object 1190"/>
          <p:cNvSpPr/>
          <p:nvPr/>
        </p:nvSpPr>
        <p:spPr>
          <a:xfrm>
            <a:off x="8494534" y="6334760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604" y="7619"/>
                </a:lnTo>
                <a:lnTo>
                  <a:pt x="2360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1" name="object 1191"/>
          <p:cNvSpPr/>
          <p:nvPr/>
        </p:nvSpPr>
        <p:spPr>
          <a:xfrm>
            <a:off x="8568945" y="6334760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19"/>
                </a:moveTo>
                <a:lnTo>
                  <a:pt x="23494" y="7619"/>
                </a:lnTo>
                <a:lnTo>
                  <a:pt x="2349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2" name="object 1192"/>
          <p:cNvSpPr/>
          <p:nvPr/>
        </p:nvSpPr>
        <p:spPr>
          <a:xfrm>
            <a:off x="8494587" y="6328833"/>
            <a:ext cx="16087" cy="5927"/>
          </a:xfrm>
          <a:custGeom>
            <a:avLst/>
            <a:gdLst/>
            <a:ahLst/>
            <a:cxnLst/>
            <a:rect l="l" t="t" r="r" b="b"/>
            <a:pathLst>
              <a:path w="24129" h="8890">
                <a:moveTo>
                  <a:pt x="0" y="8890"/>
                </a:moveTo>
                <a:lnTo>
                  <a:pt x="23524" y="8890"/>
                </a:lnTo>
                <a:lnTo>
                  <a:pt x="2352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3" name="object 1193"/>
          <p:cNvSpPr/>
          <p:nvPr/>
        </p:nvSpPr>
        <p:spPr>
          <a:xfrm>
            <a:off x="8568945" y="6328833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5" h="8890">
                <a:moveTo>
                  <a:pt x="0" y="8890"/>
                </a:moveTo>
                <a:lnTo>
                  <a:pt x="23478" y="8890"/>
                </a:lnTo>
                <a:lnTo>
                  <a:pt x="2347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4" name="object 1194"/>
          <p:cNvSpPr/>
          <p:nvPr/>
        </p:nvSpPr>
        <p:spPr>
          <a:xfrm>
            <a:off x="8494607" y="6279727"/>
            <a:ext cx="15663" cy="49107"/>
          </a:xfrm>
          <a:custGeom>
            <a:avLst/>
            <a:gdLst/>
            <a:ahLst/>
            <a:cxnLst/>
            <a:rect l="l" t="t" r="r" b="b"/>
            <a:pathLst>
              <a:path w="23495" h="73659">
                <a:moveTo>
                  <a:pt x="0" y="73659"/>
                </a:moveTo>
                <a:lnTo>
                  <a:pt x="23495" y="73659"/>
                </a:lnTo>
                <a:lnTo>
                  <a:pt x="23495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5" name="object 1195"/>
          <p:cNvSpPr/>
          <p:nvPr/>
        </p:nvSpPr>
        <p:spPr>
          <a:xfrm>
            <a:off x="8568945" y="6279727"/>
            <a:ext cx="15663" cy="49107"/>
          </a:xfrm>
          <a:custGeom>
            <a:avLst/>
            <a:gdLst/>
            <a:ahLst/>
            <a:cxnLst/>
            <a:rect l="l" t="t" r="r" b="b"/>
            <a:pathLst>
              <a:path w="23495" h="73659">
                <a:moveTo>
                  <a:pt x="0" y="73659"/>
                </a:moveTo>
                <a:lnTo>
                  <a:pt x="23495" y="73659"/>
                </a:lnTo>
                <a:lnTo>
                  <a:pt x="23495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6" name="object 1196"/>
          <p:cNvSpPr/>
          <p:nvPr/>
        </p:nvSpPr>
        <p:spPr>
          <a:xfrm>
            <a:off x="8494545" y="6272954"/>
            <a:ext cx="16087" cy="6773"/>
          </a:xfrm>
          <a:custGeom>
            <a:avLst/>
            <a:gdLst/>
            <a:ahLst/>
            <a:cxnLst/>
            <a:rect l="l" t="t" r="r" b="b"/>
            <a:pathLst>
              <a:path w="24129" h="10159">
                <a:moveTo>
                  <a:pt x="0" y="10160"/>
                </a:moveTo>
                <a:lnTo>
                  <a:pt x="23587" y="10160"/>
                </a:lnTo>
                <a:lnTo>
                  <a:pt x="2358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7" name="object 1197"/>
          <p:cNvSpPr/>
          <p:nvPr/>
        </p:nvSpPr>
        <p:spPr>
          <a:xfrm>
            <a:off x="8568945" y="6272954"/>
            <a:ext cx="15663" cy="6773"/>
          </a:xfrm>
          <a:custGeom>
            <a:avLst/>
            <a:gdLst/>
            <a:ahLst/>
            <a:cxnLst/>
            <a:rect l="l" t="t" r="r" b="b"/>
            <a:pathLst>
              <a:path w="23495" h="10159">
                <a:moveTo>
                  <a:pt x="0" y="10160"/>
                </a:moveTo>
                <a:lnTo>
                  <a:pt x="23490" y="10160"/>
                </a:lnTo>
                <a:lnTo>
                  <a:pt x="2349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8" name="object 1198"/>
          <p:cNvSpPr/>
          <p:nvPr/>
        </p:nvSpPr>
        <p:spPr>
          <a:xfrm>
            <a:off x="8494471" y="626787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20"/>
                </a:moveTo>
                <a:lnTo>
                  <a:pt x="23698" y="7620"/>
                </a:lnTo>
                <a:lnTo>
                  <a:pt x="236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9" name="object 1199"/>
          <p:cNvSpPr/>
          <p:nvPr/>
        </p:nvSpPr>
        <p:spPr>
          <a:xfrm>
            <a:off x="8568945" y="626787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0" y="7620"/>
                </a:moveTo>
                <a:lnTo>
                  <a:pt x="23482" y="7620"/>
                </a:lnTo>
                <a:lnTo>
                  <a:pt x="2348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0" name="object 1200"/>
          <p:cNvSpPr/>
          <p:nvPr/>
        </p:nvSpPr>
        <p:spPr>
          <a:xfrm>
            <a:off x="8494461" y="626279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713" y="7619"/>
                </a:lnTo>
                <a:lnTo>
                  <a:pt x="2371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1" name="object 1201"/>
          <p:cNvSpPr/>
          <p:nvPr/>
        </p:nvSpPr>
        <p:spPr>
          <a:xfrm>
            <a:off x="8568944" y="626279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512" y="7619"/>
                </a:lnTo>
                <a:lnTo>
                  <a:pt x="2351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2" name="object 1202"/>
          <p:cNvSpPr/>
          <p:nvPr/>
        </p:nvSpPr>
        <p:spPr>
          <a:xfrm>
            <a:off x="8494451" y="625771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728" y="7619"/>
                </a:lnTo>
                <a:lnTo>
                  <a:pt x="23728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3" name="object 1203"/>
          <p:cNvSpPr/>
          <p:nvPr/>
        </p:nvSpPr>
        <p:spPr>
          <a:xfrm>
            <a:off x="8568944" y="6257713"/>
            <a:ext cx="16087" cy="508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0" y="7619"/>
                </a:moveTo>
                <a:lnTo>
                  <a:pt x="23645" y="7619"/>
                </a:lnTo>
                <a:lnTo>
                  <a:pt x="236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4" name="object 1204"/>
          <p:cNvSpPr/>
          <p:nvPr/>
        </p:nvSpPr>
        <p:spPr>
          <a:xfrm>
            <a:off x="8494413" y="6256867"/>
            <a:ext cx="16087" cy="847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0" y="1270"/>
                </a:moveTo>
                <a:lnTo>
                  <a:pt x="23784" y="1270"/>
                </a:lnTo>
                <a:lnTo>
                  <a:pt x="2378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5" name="object 1205"/>
          <p:cNvSpPr/>
          <p:nvPr/>
        </p:nvSpPr>
        <p:spPr>
          <a:xfrm>
            <a:off x="8493634" y="6243328"/>
            <a:ext cx="91863" cy="14393"/>
          </a:xfrm>
          <a:custGeom>
            <a:avLst/>
            <a:gdLst/>
            <a:ahLst/>
            <a:cxnLst/>
            <a:rect l="l" t="t" r="r" b="b"/>
            <a:pathLst>
              <a:path w="137795" h="21590">
                <a:moveTo>
                  <a:pt x="137718" y="0"/>
                </a:moveTo>
                <a:lnTo>
                  <a:pt x="0" y="0"/>
                </a:lnTo>
                <a:lnTo>
                  <a:pt x="0" y="5080"/>
                </a:lnTo>
                <a:lnTo>
                  <a:pt x="571" y="5080"/>
                </a:lnTo>
                <a:lnTo>
                  <a:pt x="571" y="12700"/>
                </a:lnTo>
                <a:lnTo>
                  <a:pt x="927" y="12700"/>
                </a:lnTo>
                <a:lnTo>
                  <a:pt x="927" y="20320"/>
                </a:lnTo>
                <a:lnTo>
                  <a:pt x="112953" y="20320"/>
                </a:lnTo>
                <a:lnTo>
                  <a:pt x="112953" y="21590"/>
                </a:lnTo>
                <a:lnTo>
                  <a:pt x="136715" y="21590"/>
                </a:lnTo>
                <a:lnTo>
                  <a:pt x="136715" y="20320"/>
                </a:lnTo>
                <a:lnTo>
                  <a:pt x="136779" y="12700"/>
                </a:lnTo>
                <a:lnTo>
                  <a:pt x="136956" y="12700"/>
                </a:lnTo>
                <a:lnTo>
                  <a:pt x="136956" y="5080"/>
                </a:lnTo>
                <a:lnTo>
                  <a:pt x="137718" y="5080"/>
                </a:lnTo>
                <a:lnTo>
                  <a:pt x="137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206" name="object 1206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8617628" y="6278879"/>
            <a:ext cx="74337" cy="86360"/>
          </a:xfrm>
          <a:prstGeom prst="rect">
            <a:avLst/>
          </a:prstGeom>
        </p:spPr>
      </p:pic>
      <p:grpSp>
        <p:nvGrpSpPr>
          <p:cNvPr id="1207" name="object 1207"/>
          <p:cNvGrpSpPr/>
          <p:nvPr/>
        </p:nvGrpSpPr>
        <p:grpSpPr>
          <a:xfrm>
            <a:off x="8710760" y="6235608"/>
            <a:ext cx="752687" cy="169757"/>
            <a:chOff x="13066140" y="9353411"/>
            <a:chExt cx="1129030" cy="254635"/>
          </a:xfrm>
        </p:grpSpPr>
        <p:sp>
          <p:nvSpPr>
            <p:cNvPr id="1208" name="object 1208"/>
            <p:cNvSpPr/>
            <p:nvPr/>
          </p:nvSpPr>
          <p:spPr>
            <a:xfrm>
              <a:off x="13066128" y="9419602"/>
              <a:ext cx="116205" cy="127000"/>
            </a:xfrm>
            <a:custGeom>
              <a:avLst/>
              <a:gdLst/>
              <a:ahLst/>
              <a:cxnLst/>
              <a:rect l="l" t="t" r="r" b="b"/>
              <a:pathLst>
                <a:path w="116205" h="127000">
                  <a:moveTo>
                    <a:pt x="11596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6494" y="17780"/>
                  </a:lnTo>
                  <a:lnTo>
                    <a:pt x="46494" y="127000"/>
                  </a:lnTo>
                  <a:lnTo>
                    <a:pt x="69481" y="127000"/>
                  </a:lnTo>
                  <a:lnTo>
                    <a:pt x="69481" y="17780"/>
                  </a:lnTo>
                  <a:lnTo>
                    <a:pt x="115963" y="17780"/>
                  </a:lnTo>
                  <a:lnTo>
                    <a:pt x="115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09" name="object 1209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13208380" y="9418319"/>
              <a:ext cx="111506" cy="129540"/>
            </a:xfrm>
            <a:prstGeom prst="rect">
              <a:avLst/>
            </a:prstGeom>
          </p:spPr>
        </p:pic>
        <p:pic>
          <p:nvPicPr>
            <p:cNvPr id="1210" name="object 1210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3353160" y="9418319"/>
              <a:ext cx="120142" cy="189230"/>
            </a:xfrm>
            <a:prstGeom prst="rect">
              <a:avLst/>
            </a:prstGeom>
          </p:spPr>
        </p:pic>
        <p:pic>
          <p:nvPicPr>
            <p:cNvPr id="1211" name="object 1211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13504354" y="9353411"/>
              <a:ext cx="118808" cy="194448"/>
            </a:xfrm>
            <a:prstGeom prst="rect">
              <a:avLst/>
            </a:prstGeom>
          </p:spPr>
        </p:pic>
        <p:pic>
          <p:nvPicPr>
            <p:cNvPr id="1212" name="object 1212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13646149" y="9419589"/>
              <a:ext cx="125095" cy="187960"/>
            </a:xfrm>
            <a:prstGeom prst="rect">
              <a:avLst/>
            </a:prstGeom>
          </p:spPr>
        </p:pic>
        <p:pic>
          <p:nvPicPr>
            <p:cNvPr id="1213" name="object 1213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13793850" y="9418319"/>
              <a:ext cx="120142" cy="189230"/>
            </a:xfrm>
            <a:prstGeom prst="rect">
              <a:avLst/>
            </a:prstGeom>
          </p:spPr>
        </p:pic>
        <p:sp>
          <p:nvSpPr>
            <p:cNvPr id="1214" name="object 1214"/>
            <p:cNvSpPr/>
            <p:nvPr/>
          </p:nvSpPr>
          <p:spPr>
            <a:xfrm>
              <a:off x="13951915" y="9419602"/>
              <a:ext cx="95885" cy="127000"/>
            </a:xfrm>
            <a:custGeom>
              <a:avLst/>
              <a:gdLst/>
              <a:ahLst/>
              <a:cxnLst/>
              <a:rect l="l" t="t" r="r" b="b"/>
              <a:pathLst>
                <a:path w="95884" h="127000">
                  <a:moveTo>
                    <a:pt x="95300" y="0"/>
                  </a:moveTo>
                  <a:lnTo>
                    <a:pt x="1066" y="0"/>
                  </a:lnTo>
                  <a:lnTo>
                    <a:pt x="1066" y="20320"/>
                  </a:lnTo>
                  <a:lnTo>
                    <a:pt x="1066" y="97790"/>
                  </a:lnTo>
                  <a:lnTo>
                    <a:pt x="927" y="97790"/>
                  </a:lnTo>
                  <a:lnTo>
                    <a:pt x="927" y="105410"/>
                  </a:lnTo>
                  <a:lnTo>
                    <a:pt x="876" y="111760"/>
                  </a:lnTo>
                  <a:lnTo>
                    <a:pt x="939" y="118110"/>
                  </a:lnTo>
                  <a:lnTo>
                    <a:pt x="596" y="118110"/>
                  </a:lnTo>
                  <a:lnTo>
                    <a:pt x="596" y="12319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24053" y="127000"/>
                  </a:lnTo>
                  <a:lnTo>
                    <a:pt x="24053" y="123190"/>
                  </a:lnTo>
                  <a:lnTo>
                    <a:pt x="24053" y="118110"/>
                  </a:lnTo>
                  <a:lnTo>
                    <a:pt x="24053" y="111760"/>
                  </a:lnTo>
                  <a:lnTo>
                    <a:pt x="24053" y="105410"/>
                  </a:lnTo>
                  <a:lnTo>
                    <a:pt x="24053" y="97790"/>
                  </a:lnTo>
                  <a:lnTo>
                    <a:pt x="24053" y="20320"/>
                  </a:lnTo>
                  <a:lnTo>
                    <a:pt x="95300" y="20320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15" name="object 1215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14077060" y="9418319"/>
              <a:ext cx="117602" cy="129540"/>
            </a:xfrm>
            <a:prstGeom prst="rect">
              <a:avLst/>
            </a:prstGeom>
          </p:spPr>
        </p:pic>
      </p:grpSp>
      <p:pic>
        <p:nvPicPr>
          <p:cNvPr id="1216" name="object 1216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9539055" y="6279727"/>
            <a:ext cx="74761" cy="84667"/>
          </a:xfrm>
          <a:prstGeom prst="rect">
            <a:avLst/>
          </a:prstGeom>
        </p:spPr>
      </p:pic>
      <p:grpSp>
        <p:nvGrpSpPr>
          <p:cNvPr id="1217" name="object 1217"/>
          <p:cNvGrpSpPr/>
          <p:nvPr/>
        </p:nvGrpSpPr>
        <p:grpSpPr>
          <a:xfrm>
            <a:off x="9691201" y="6242486"/>
            <a:ext cx="476673" cy="122767"/>
            <a:chOff x="14536801" y="9363729"/>
            <a:chExt cx="715010" cy="184150"/>
          </a:xfrm>
        </p:grpSpPr>
        <p:pic>
          <p:nvPicPr>
            <p:cNvPr id="1218" name="object 1218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14536801" y="9363729"/>
              <a:ext cx="140589" cy="184129"/>
            </a:xfrm>
            <a:prstGeom prst="rect">
              <a:avLst/>
            </a:prstGeom>
          </p:spPr>
        </p:pic>
        <p:pic>
          <p:nvPicPr>
            <p:cNvPr id="1219" name="object 1219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14712061" y="9418319"/>
              <a:ext cx="111506" cy="129540"/>
            </a:xfrm>
            <a:prstGeom prst="rect">
              <a:avLst/>
            </a:prstGeom>
          </p:spPr>
        </p:pic>
        <p:pic>
          <p:nvPicPr>
            <p:cNvPr id="1220" name="object 1220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14860524" y="9418319"/>
              <a:ext cx="107188" cy="128270"/>
            </a:xfrm>
            <a:prstGeom prst="rect">
              <a:avLst/>
            </a:prstGeom>
          </p:spPr>
        </p:pic>
        <p:pic>
          <p:nvPicPr>
            <p:cNvPr id="1221" name="object 1221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15000351" y="9418319"/>
              <a:ext cx="117602" cy="129540"/>
            </a:xfrm>
            <a:prstGeom prst="rect">
              <a:avLst/>
            </a:prstGeom>
          </p:spPr>
        </p:pic>
        <p:pic>
          <p:nvPicPr>
            <p:cNvPr id="1222" name="object 1222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5148941" y="9418319"/>
              <a:ext cx="102870" cy="129540"/>
            </a:xfrm>
            <a:prstGeom prst="rect">
              <a:avLst/>
            </a:prstGeom>
          </p:spPr>
        </p:pic>
      </p:grpSp>
      <p:grpSp>
        <p:nvGrpSpPr>
          <p:cNvPr id="1223" name="object 1223"/>
          <p:cNvGrpSpPr/>
          <p:nvPr/>
        </p:nvGrpSpPr>
        <p:grpSpPr>
          <a:xfrm>
            <a:off x="10186501" y="6278880"/>
            <a:ext cx="216323" cy="86359"/>
            <a:chOff x="15279751" y="9418319"/>
            <a:chExt cx="324485" cy="129539"/>
          </a:xfrm>
        </p:grpSpPr>
        <p:sp>
          <p:nvSpPr>
            <p:cNvPr id="1224" name="object 1224"/>
            <p:cNvSpPr/>
            <p:nvPr/>
          </p:nvSpPr>
          <p:spPr>
            <a:xfrm>
              <a:off x="15279751" y="9419602"/>
              <a:ext cx="116205" cy="127000"/>
            </a:xfrm>
            <a:custGeom>
              <a:avLst/>
              <a:gdLst/>
              <a:ahLst/>
              <a:cxnLst/>
              <a:rect l="l" t="t" r="r" b="b"/>
              <a:pathLst>
                <a:path w="116205" h="127000">
                  <a:moveTo>
                    <a:pt x="115951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6482" y="17780"/>
                  </a:lnTo>
                  <a:lnTo>
                    <a:pt x="46482" y="127000"/>
                  </a:lnTo>
                  <a:lnTo>
                    <a:pt x="69469" y="127000"/>
                  </a:lnTo>
                  <a:lnTo>
                    <a:pt x="69469" y="17780"/>
                  </a:lnTo>
                  <a:lnTo>
                    <a:pt x="115951" y="17780"/>
                  </a:lnTo>
                  <a:lnTo>
                    <a:pt x="115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25" name="object 1225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15423261" y="9418319"/>
              <a:ext cx="117729" cy="129540"/>
            </a:xfrm>
            <a:prstGeom prst="rect">
              <a:avLst/>
            </a:prstGeom>
          </p:spPr>
        </p:pic>
        <p:sp>
          <p:nvSpPr>
            <p:cNvPr id="1226" name="object 1226"/>
            <p:cNvSpPr/>
            <p:nvPr/>
          </p:nvSpPr>
          <p:spPr>
            <a:xfrm>
              <a:off x="15581122" y="9541509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59" h="5079">
                  <a:moveTo>
                    <a:pt x="0" y="5080"/>
                  </a:moveTo>
                  <a:lnTo>
                    <a:pt x="22860" y="5080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227" name="object 1227"/>
          <p:cNvSpPr/>
          <p:nvPr/>
        </p:nvSpPr>
        <p:spPr>
          <a:xfrm>
            <a:off x="10442363" y="6361006"/>
            <a:ext cx="16510" cy="3387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0" y="5080"/>
                </a:moveTo>
                <a:lnTo>
                  <a:pt x="24465" y="5080"/>
                </a:lnTo>
                <a:lnTo>
                  <a:pt x="24465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8" name="object 1228"/>
          <p:cNvSpPr/>
          <p:nvPr/>
        </p:nvSpPr>
        <p:spPr>
          <a:xfrm>
            <a:off x="10387414" y="6356773"/>
            <a:ext cx="15240" cy="4233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6350"/>
                </a:moveTo>
                <a:lnTo>
                  <a:pt x="22860" y="6350"/>
                </a:lnTo>
                <a:lnTo>
                  <a:pt x="2286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9" name="object 1229"/>
          <p:cNvSpPr/>
          <p:nvPr/>
        </p:nvSpPr>
        <p:spPr>
          <a:xfrm>
            <a:off x="10442363" y="6356773"/>
            <a:ext cx="16087" cy="4233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0" y="6350"/>
                </a:moveTo>
                <a:lnTo>
                  <a:pt x="23893" y="6350"/>
                </a:lnTo>
                <a:lnTo>
                  <a:pt x="2389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0" name="object 1230"/>
          <p:cNvSpPr/>
          <p:nvPr/>
        </p:nvSpPr>
        <p:spPr>
          <a:xfrm>
            <a:off x="10387414" y="635169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60" y="7619"/>
                </a:lnTo>
                <a:lnTo>
                  <a:pt x="2286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1" name="object 1231"/>
          <p:cNvSpPr/>
          <p:nvPr/>
        </p:nvSpPr>
        <p:spPr>
          <a:xfrm>
            <a:off x="10442363" y="635169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3452" y="7619"/>
                </a:lnTo>
                <a:lnTo>
                  <a:pt x="2345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2" name="object 1232"/>
          <p:cNvSpPr/>
          <p:nvPr/>
        </p:nvSpPr>
        <p:spPr>
          <a:xfrm>
            <a:off x="10387414" y="634661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19"/>
                </a:moveTo>
                <a:lnTo>
                  <a:pt x="22860" y="7619"/>
                </a:lnTo>
                <a:lnTo>
                  <a:pt x="2286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3" name="object 1233"/>
          <p:cNvSpPr/>
          <p:nvPr/>
        </p:nvSpPr>
        <p:spPr>
          <a:xfrm>
            <a:off x="10442363" y="634661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19"/>
                </a:moveTo>
                <a:lnTo>
                  <a:pt x="23267" y="7619"/>
                </a:lnTo>
                <a:lnTo>
                  <a:pt x="2326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4" name="object 1234"/>
          <p:cNvSpPr/>
          <p:nvPr/>
        </p:nvSpPr>
        <p:spPr>
          <a:xfrm>
            <a:off x="10387414" y="6341533"/>
            <a:ext cx="15240" cy="5080"/>
          </a:xfrm>
          <a:custGeom>
            <a:avLst/>
            <a:gdLst/>
            <a:ahLst/>
            <a:cxnLst/>
            <a:rect l="l" t="t" r="r" b="b"/>
            <a:pathLst>
              <a:path w="22859" h="7620">
                <a:moveTo>
                  <a:pt x="0" y="7620"/>
                </a:moveTo>
                <a:lnTo>
                  <a:pt x="22860" y="7620"/>
                </a:lnTo>
                <a:lnTo>
                  <a:pt x="2286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5" name="object 1235"/>
          <p:cNvSpPr/>
          <p:nvPr/>
        </p:nvSpPr>
        <p:spPr>
          <a:xfrm>
            <a:off x="10442363" y="6341533"/>
            <a:ext cx="15663" cy="5080"/>
          </a:xfrm>
          <a:custGeom>
            <a:avLst/>
            <a:gdLst/>
            <a:ahLst/>
            <a:cxnLst/>
            <a:rect l="l" t="t" r="r" b="b"/>
            <a:pathLst>
              <a:path w="23494" h="7620">
                <a:moveTo>
                  <a:pt x="0" y="7620"/>
                </a:moveTo>
                <a:lnTo>
                  <a:pt x="23149" y="7620"/>
                </a:lnTo>
                <a:lnTo>
                  <a:pt x="2314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6" name="object 1236"/>
          <p:cNvSpPr/>
          <p:nvPr/>
        </p:nvSpPr>
        <p:spPr>
          <a:xfrm>
            <a:off x="10387414" y="6335606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7" name="object 1237"/>
          <p:cNvSpPr/>
          <p:nvPr/>
        </p:nvSpPr>
        <p:spPr>
          <a:xfrm>
            <a:off x="10442363" y="6335606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90"/>
                </a:moveTo>
                <a:lnTo>
                  <a:pt x="22987" y="8890"/>
                </a:lnTo>
                <a:lnTo>
                  <a:pt x="22987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8" name="object 1238"/>
          <p:cNvSpPr/>
          <p:nvPr/>
        </p:nvSpPr>
        <p:spPr>
          <a:xfrm>
            <a:off x="10387414" y="6329679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89"/>
                </a:moveTo>
                <a:lnTo>
                  <a:pt x="22860" y="8889"/>
                </a:lnTo>
                <a:lnTo>
                  <a:pt x="2286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9" name="object 1239"/>
          <p:cNvSpPr/>
          <p:nvPr/>
        </p:nvSpPr>
        <p:spPr>
          <a:xfrm>
            <a:off x="10442363" y="6329679"/>
            <a:ext cx="15663" cy="5927"/>
          </a:xfrm>
          <a:custGeom>
            <a:avLst/>
            <a:gdLst/>
            <a:ahLst/>
            <a:cxnLst/>
            <a:rect l="l" t="t" r="r" b="b"/>
            <a:pathLst>
              <a:path w="23494" h="8890">
                <a:moveTo>
                  <a:pt x="0" y="8889"/>
                </a:moveTo>
                <a:lnTo>
                  <a:pt x="22870" y="8889"/>
                </a:lnTo>
                <a:lnTo>
                  <a:pt x="2287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0" name="object 1240"/>
          <p:cNvSpPr/>
          <p:nvPr/>
        </p:nvSpPr>
        <p:spPr>
          <a:xfrm>
            <a:off x="10387414" y="632375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60" y="8890"/>
                </a:lnTo>
                <a:lnTo>
                  <a:pt x="2286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1" name="object 1241"/>
          <p:cNvSpPr/>
          <p:nvPr/>
        </p:nvSpPr>
        <p:spPr>
          <a:xfrm>
            <a:off x="10442363" y="6323753"/>
            <a:ext cx="15240" cy="5927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8890"/>
                </a:moveTo>
                <a:lnTo>
                  <a:pt x="22844" y="8890"/>
                </a:lnTo>
                <a:lnTo>
                  <a:pt x="22844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2" name="object 1242"/>
          <p:cNvSpPr/>
          <p:nvPr/>
        </p:nvSpPr>
        <p:spPr>
          <a:xfrm>
            <a:off x="10387414" y="6291580"/>
            <a:ext cx="15240" cy="32173"/>
          </a:xfrm>
          <a:custGeom>
            <a:avLst/>
            <a:gdLst/>
            <a:ahLst/>
            <a:cxnLst/>
            <a:rect l="l" t="t" r="r" b="b"/>
            <a:pathLst>
              <a:path w="22859" h="48259">
                <a:moveTo>
                  <a:pt x="0" y="48259"/>
                </a:moveTo>
                <a:lnTo>
                  <a:pt x="22860" y="48259"/>
                </a:lnTo>
                <a:lnTo>
                  <a:pt x="2286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243" name="object 1243"/>
          <p:cNvGrpSpPr/>
          <p:nvPr/>
        </p:nvGrpSpPr>
        <p:grpSpPr>
          <a:xfrm>
            <a:off x="10387414" y="6278880"/>
            <a:ext cx="369147" cy="86359"/>
            <a:chOff x="15581121" y="9418319"/>
            <a:chExt cx="553720" cy="129539"/>
          </a:xfrm>
        </p:grpSpPr>
        <p:sp>
          <p:nvSpPr>
            <p:cNvPr id="1244" name="object 1244"/>
            <p:cNvSpPr/>
            <p:nvPr/>
          </p:nvSpPr>
          <p:spPr>
            <a:xfrm>
              <a:off x="15581122" y="9419602"/>
              <a:ext cx="105410" cy="66040"/>
            </a:xfrm>
            <a:custGeom>
              <a:avLst/>
              <a:gdLst/>
              <a:ahLst/>
              <a:cxnLst/>
              <a:rect l="l" t="t" r="r" b="b"/>
              <a:pathLst>
                <a:path w="105409" h="66040">
                  <a:moveTo>
                    <a:pt x="10528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82423" y="17780"/>
                  </a:lnTo>
                  <a:lnTo>
                    <a:pt x="82423" y="66040"/>
                  </a:lnTo>
                  <a:lnTo>
                    <a:pt x="105283" y="66040"/>
                  </a:lnTo>
                  <a:lnTo>
                    <a:pt x="105283" y="17780"/>
                  </a:lnTo>
                  <a:lnTo>
                    <a:pt x="1052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45" name="object 1245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15728061" y="9418319"/>
              <a:ext cx="117729" cy="129540"/>
            </a:xfrm>
            <a:prstGeom prst="rect">
              <a:avLst/>
            </a:prstGeom>
          </p:spPr>
        </p:pic>
        <p:pic>
          <p:nvPicPr>
            <p:cNvPr id="1246" name="object 1246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15871697" y="9419589"/>
              <a:ext cx="121412" cy="127000"/>
            </a:xfrm>
            <a:prstGeom prst="rect">
              <a:avLst/>
            </a:prstGeom>
          </p:spPr>
        </p:pic>
        <p:pic>
          <p:nvPicPr>
            <p:cNvPr id="1247" name="object 1247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16026511" y="9419589"/>
              <a:ext cx="107823" cy="127000"/>
            </a:xfrm>
            <a:prstGeom prst="rect">
              <a:avLst/>
            </a:prstGeom>
          </p:spPr>
        </p:pic>
      </p:grpSp>
      <p:sp>
        <p:nvSpPr>
          <p:cNvPr id="1309" name="object 1309"/>
          <p:cNvSpPr/>
          <p:nvPr/>
        </p:nvSpPr>
        <p:spPr>
          <a:xfrm>
            <a:off x="10972377" y="6680200"/>
            <a:ext cx="14817" cy="4233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0" y="6350"/>
                </a:moveTo>
                <a:lnTo>
                  <a:pt x="21937" y="6350"/>
                </a:lnTo>
                <a:lnTo>
                  <a:pt x="21937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0" name="object 1310"/>
          <p:cNvSpPr/>
          <p:nvPr/>
        </p:nvSpPr>
        <p:spPr>
          <a:xfrm>
            <a:off x="10921492" y="6675120"/>
            <a:ext cx="13970" cy="5080"/>
          </a:xfrm>
          <a:custGeom>
            <a:avLst/>
            <a:gdLst/>
            <a:ahLst/>
            <a:cxnLst/>
            <a:rect l="l" t="t" r="r" b="b"/>
            <a:pathLst>
              <a:path w="20955" h="7620">
                <a:moveTo>
                  <a:pt x="0" y="7620"/>
                </a:moveTo>
                <a:lnTo>
                  <a:pt x="20574" y="7620"/>
                </a:lnTo>
                <a:lnTo>
                  <a:pt x="2057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1" name="object 1311"/>
          <p:cNvSpPr/>
          <p:nvPr/>
        </p:nvSpPr>
        <p:spPr>
          <a:xfrm>
            <a:off x="10972377" y="6675120"/>
            <a:ext cx="14393" cy="5080"/>
          </a:xfrm>
          <a:custGeom>
            <a:avLst/>
            <a:gdLst/>
            <a:ahLst/>
            <a:cxnLst/>
            <a:rect l="l" t="t" r="r" b="b"/>
            <a:pathLst>
              <a:path w="21590" h="7620">
                <a:moveTo>
                  <a:pt x="0" y="7620"/>
                </a:moveTo>
                <a:lnTo>
                  <a:pt x="21111" y="7620"/>
                </a:lnTo>
                <a:lnTo>
                  <a:pt x="2111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2" name="object 1312"/>
          <p:cNvSpPr/>
          <p:nvPr/>
        </p:nvSpPr>
        <p:spPr>
          <a:xfrm>
            <a:off x="10921492" y="6669193"/>
            <a:ext cx="13970" cy="5927"/>
          </a:xfrm>
          <a:custGeom>
            <a:avLst/>
            <a:gdLst/>
            <a:ahLst/>
            <a:cxnLst/>
            <a:rect l="l" t="t" r="r" b="b"/>
            <a:pathLst>
              <a:path w="20955" h="8890">
                <a:moveTo>
                  <a:pt x="0" y="8889"/>
                </a:moveTo>
                <a:lnTo>
                  <a:pt x="20574" y="8889"/>
                </a:lnTo>
                <a:lnTo>
                  <a:pt x="2057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3" name="object 1313"/>
          <p:cNvSpPr/>
          <p:nvPr/>
        </p:nvSpPr>
        <p:spPr>
          <a:xfrm>
            <a:off x="10972377" y="6669193"/>
            <a:ext cx="13970" cy="5927"/>
          </a:xfrm>
          <a:custGeom>
            <a:avLst/>
            <a:gdLst/>
            <a:ahLst/>
            <a:cxnLst/>
            <a:rect l="l" t="t" r="r" b="b"/>
            <a:pathLst>
              <a:path w="20955" h="8890">
                <a:moveTo>
                  <a:pt x="0" y="8889"/>
                </a:moveTo>
                <a:lnTo>
                  <a:pt x="20821" y="8889"/>
                </a:lnTo>
                <a:lnTo>
                  <a:pt x="2082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4" name="object 1314"/>
          <p:cNvSpPr/>
          <p:nvPr/>
        </p:nvSpPr>
        <p:spPr>
          <a:xfrm>
            <a:off x="10921492" y="6664113"/>
            <a:ext cx="13970" cy="5080"/>
          </a:xfrm>
          <a:custGeom>
            <a:avLst/>
            <a:gdLst/>
            <a:ahLst/>
            <a:cxnLst/>
            <a:rect l="l" t="t" r="r" b="b"/>
            <a:pathLst>
              <a:path w="20955" h="7620">
                <a:moveTo>
                  <a:pt x="0" y="7619"/>
                </a:moveTo>
                <a:lnTo>
                  <a:pt x="20574" y="7619"/>
                </a:lnTo>
                <a:lnTo>
                  <a:pt x="2057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5" name="object 1315"/>
          <p:cNvSpPr/>
          <p:nvPr/>
        </p:nvSpPr>
        <p:spPr>
          <a:xfrm>
            <a:off x="10972377" y="6664113"/>
            <a:ext cx="13970" cy="5080"/>
          </a:xfrm>
          <a:custGeom>
            <a:avLst/>
            <a:gdLst/>
            <a:ahLst/>
            <a:cxnLst/>
            <a:rect l="l" t="t" r="r" b="b"/>
            <a:pathLst>
              <a:path w="20955" h="7620">
                <a:moveTo>
                  <a:pt x="0" y="7619"/>
                </a:moveTo>
                <a:lnTo>
                  <a:pt x="20867" y="7619"/>
                </a:lnTo>
                <a:lnTo>
                  <a:pt x="2086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6" name="object 1316"/>
          <p:cNvSpPr/>
          <p:nvPr/>
        </p:nvSpPr>
        <p:spPr>
          <a:xfrm>
            <a:off x="10921492" y="6659033"/>
            <a:ext cx="13970" cy="5080"/>
          </a:xfrm>
          <a:custGeom>
            <a:avLst/>
            <a:gdLst/>
            <a:ahLst/>
            <a:cxnLst/>
            <a:rect l="l" t="t" r="r" b="b"/>
            <a:pathLst>
              <a:path w="20955" h="7620">
                <a:moveTo>
                  <a:pt x="0" y="7619"/>
                </a:moveTo>
                <a:lnTo>
                  <a:pt x="20574" y="7619"/>
                </a:lnTo>
                <a:lnTo>
                  <a:pt x="2057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7" name="object 1317"/>
          <p:cNvSpPr/>
          <p:nvPr/>
        </p:nvSpPr>
        <p:spPr>
          <a:xfrm>
            <a:off x="10972377" y="6659033"/>
            <a:ext cx="13970" cy="5080"/>
          </a:xfrm>
          <a:custGeom>
            <a:avLst/>
            <a:gdLst/>
            <a:ahLst/>
            <a:cxnLst/>
            <a:rect l="l" t="t" r="r" b="b"/>
            <a:pathLst>
              <a:path w="20955" h="7620">
                <a:moveTo>
                  <a:pt x="0" y="7619"/>
                </a:moveTo>
                <a:lnTo>
                  <a:pt x="20681" y="7619"/>
                </a:lnTo>
                <a:lnTo>
                  <a:pt x="20681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8" name="object 1318"/>
          <p:cNvSpPr/>
          <p:nvPr/>
        </p:nvSpPr>
        <p:spPr>
          <a:xfrm>
            <a:off x="10921492" y="6653953"/>
            <a:ext cx="13970" cy="5080"/>
          </a:xfrm>
          <a:custGeom>
            <a:avLst/>
            <a:gdLst/>
            <a:ahLst/>
            <a:cxnLst/>
            <a:rect l="l" t="t" r="r" b="b"/>
            <a:pathLst>
              <a:path w="20955" h="7620">
                <a:moveTo>
                  <a:pt x="0" y="7620"/>
                </a:moveTo>
                <a:lnTo>
                  <a:pt x="20574" y="7620"/>
                </a:lnTo>
                <a:lnTo>
                  <a:pt x="2057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9" name="object 1319"/>
          <p:cNvSpPr/>
          <p:nvPr/>
        </p:nvSpPr>
        <p:spPr>
          <a:xfrm>
            <a:off x="10972377" y="6653953"/>
            <a:ext cx="13970" cy="5080"/>
          </a:xfrm>
          <a:custGeom>
            <a:avLst/>
            <a:gdLst/>
            <a:ahLst/>
            <a:cxnLst/>
            <a:rect l="l" t="t" r="r" b="b"/>
            <a:pathLst>
              <a:path w="20955" h="7620">
                <a:moveTo>
                  <a:pt x="0" y="7620"/>
                </a:moveTo>
                <a:lnTo>
                  <a:pt x="20570" y="7620"/>
                </a:lnTo>
                <a:lnTo>
                  <a:pt x="2057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0" name="object 1320"/>
          <p:cNvSpPr/>
          <p:nvPr/>
        </p:nvSpPr>
        <p:spPr>
          <a:xfrm>
            <a:off x="10921492" y="6649720"/>
            <a:ext cx="13970" cy="4233"/>
          </a:xfrm>
          <a:custGeom>
            <a:avLst/>
            <a:gdLst/>
            <a:ahLst/>
            <a:cxnLst/>
            <a:rect l="l" t="t" r="r" b="b"/>
            <a:pathLst>
              <a:path w="20955" h="6350">
                <a:moveTo>
                  <a:pt x="0" y="6350"/>
                </a:moveTo>
                <a:lnTo>
                  <a:pt x="20574" y="6350"/>
                </a:lnTo>
                <a:lnTo>
                  <a:pt x="2057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5301" y="922998"/>
            <a:ext cx="2117937" cy="2438400"/>
          </a:xfrm>
          <a:custGeom>
            <a:avLst/>
            <a:gdLst/>
            <a:ahLst/>
            <a:cxnLst/>
            <a:rect l="l" t="t" r="r" b="b"/>
            <a:pathLst>
              <a:path w="3176904" h="3657600">
                <a:moveTo>
                  <a:pt x="381889" y="3644900"/>
                </a:moveTo>
                <a:lnTo>
                  <a:pt x="381000" y="3644900"/>
                </a:lnTo>
                <a:lnTo>
                  <a:pt x="378167" y="3657600"/>
                </a:lnTo>
                <a:lnTo>
                  <a:pt x="379107" y="3657600"/>
                </a:lnTo>
                <a:lnTo>
                  <a:pt x="381889" y="3644900"/>
                </a:lnTo>
                <a:close/>
              </a:path>
              <a:path w="3176904" h="3657600">
                <a:moveTo>
                  <a:pt x="385559" y="3644900"/>
                </a:moveTo>
                <a:lnTo>
                  <a:pt x="380949" y="3657600"/>
                </a:lnTo>
                <a:lnTo>
                  <a:pt x="385559" y="3644900"/>
                </a:lnTo>
                <a:close/>
              </a:path>
              <a:path w="3176904" h="3657600">
                <a:moveTo>
                  <a:pt x="445643" y="3644900"/>
                </a:moveTo>
                <a:lnTo>
                  <a:pt x="391909" y="3644900"/>
                </a:lnTo>
                <a:lnTo>
                  <a:pt x="388137" y="3657600"/>
                </a:lnTo>
                <a:lnTo>
                  <a:pt x="434530" y="3657600"/>
                </a:lnTo>
                <a:lnTo>
                  <a:pt x="445643" y="3644900"/>
                </a:lnTo>
                <a:close/>
              </a:path>
              <a:path w="3176904" h="3657600">
                <a:moveTo>
                  <a:pt x="428866" y="3632200"/>
                </a:moveTo>
                <a:lnTo>
                  <a:pt x="382333" y="3632200"/>
                </a:lnTo>
                <a:lnTo>
                  <a:pt x="374942" y="3644900"/>
                </a:lnTo>
                <a:lnTo>
                  <a:pt x="425056" y="3644900"/>
                </a:lnTo>
                <a:lnTo>
                  <a:pt x="428866" y="3632200"/>
                </a:lnTo>
                <a:close/>
              </a:path>
              <a:path w="3176904" h="3657600">
                <a:moveTo>
                  <a:pt x="431495" y="3632200"/>
                </a:moveTo>
                <a:lnTo>
                  <a:pt x="430555" y="3632200"/>
                </a:lnTo>
                <a:lnTo>
                  <a:pt x="425056" y="3644900"/>
                </a:lnTo>
                <a:lnTo>
                  <a:pt x="431495" y="3632200"/>
                </a:lnTo>
                <a:close/>
              </a:path>
              <a:path w="3176904" h="3657600">
                <a:moveTo>
                  <a:pt x="433235" y="3632200"/>
                </a:moveTo>
                <a:lnTo>
                  <a:pt x="425742" y="3644900"/>
                </a:lnTo>
                <a:lnTo>
                  <a:pt x="428675" y="3644900"/>
                </a:lnTo>
                <a:lnTo>
                  <a:pt x="433235" y="3632200"/>
                </a:lnTo>
                <a:close/>
              </a:path>
              <a:path w="3176904" h="3657600">
                <a:moveTo>
                  <a:pt x="430193" y="3619500"/>
                </a:moveTo>
                <a:lnTo>
                  <a:pt x="375539" y="3619500"/>
                </a:lnTo>
                <a:lnTo>
                  <a:pt x="372556" y="3632200"/>
                </a:lnTo>
                <a:lnTo>
                  <a:pt x="436279" y="3632200"/>
                </a:lnTo>
                <a:lnTo>
                  <a:pt x="430193" y="3619500"/>
                </a:lnTo>
                <a:close/>
              </a:path>
              <a:path w="3176904" h="3657600">
                <a:moveTo>
                  <a:pt x="358775" y="3606800"/>
                </a:moveTo>
                <a:lnTo>
                  <a:pt x="352323" y="3606800"/>
                </a:lnTo>
                <a:lnTo>
                  <a:pt x="354063" y="3619500"/>
                </a:lnTo>
                <a:lnTo>
                  <a:pt x="358775" y="3606800"/>
                </a:lnTo>
                <a:close/>
              </a:path>
              <a:path w="3176904" h="3657600">
                <a:moveTo>
                  <a:pt x="365125" y="3606800"/>
                </a:moveTo>
                <a:lnTo>
                  <a:pt x="363283" y="3606800"/>
                </a:lnTo>
                <a:lnTo>
                  <a:pt x="359511" y="3619500"/>
                </a:lnTo>
                <a:lnTo>
                  <a:pt x="365125" y="3606800"/>
                </a:lnTo>
                <a:close/>
              </a:path>
              <a:path w="3176904" h="3657600">
                <a:moveTo>
                  <a:pt x="428675" y="3606800"/>
                </a:moveTo>
                <a:lnTo>
                  <a:pt x="371027" y="3606800"/>
                </a:lnTo>
                <a:lnTo>
                  <a:pt x="371136" y="3619500"/>
                </a:lnTo>
                <a:lnTo>
                  <a:pt x="423113" y="3619500"/>
                </a:lnTo>
                <a:lnTo>
                  <a:pt x="428675" y="3606800"/>
                </a:lnTo>
                <a:close/>
              </a:path>
              <a:path w="3176904" h="3657600">
                <a:moveTo>
                  <a:pt x="414578" y="3594100"/>
                </a:moveTo>
                <a:lnTo>
                  <a:pt x="368147" y="3594100"/>
                </a:lnTo>
                <a:lnTo>
                  <a:pt x="358927" y="3606800"/>
                </a:lnTo>
                <a:lnTo>
                  <a:pt x="415429" y="3606800"/>
                </a:lnTo>
                <a:lnTo>
                  <a:pt x="414578" y="3594100"/>
                </a:lnTo>
                <a:close/>
              </a:path>
              <a:path w="3176904" h="3657600">
                <a:moveTo>
                  <a:pt x="440406" y="3568700"/>
                </a:moveTo>
                <a:lnTo>
                  <a:pt x="424590" y="3568700"/>
                </a:lnTo>
                <a:lnTo>
                  <a:pt x="421806" y="3581400"/>
                </a:lnTo>
                <a:lnTo>
                  <a:pt x="418844" y="3594100"/>
                </a:lnTo>
                <a:lnTo>
                  <a:pt x="416166" y="3606800"/>
                </a:lnTo>
                <a:lnTo>
                  <a:pt x="423468" y="3606800"/>
                </a:lnTo>
                <a:lnTo>
                  <a:pt x="430111" y="3594100"/>
                </a:lnTo>
                <a:lnTo>
                  <a:pt x="435635" y="3581400"/>
                </a:lnTo>
                <a:lnTo>
                  <a:pt x="440406" y="3568700"/>
                </a:lnTo>
                <a:close/>
              </a:path>
              <a:path w="3176904" h="3657600">
                <a:moveTo>
                  <a:pt x="359832" y="3581400"/>
                </a:moveTo>
                <a:lnTo>
                  <a:pt x="347764" y="3581400"/>
                </a:lnTo>
                <a:lnTo>
                  <a:pt x="352221" y="3594100"/>
                </a:lnTo>
                <a:lnTo>
                  <a:pt x="359832" y="3581400"/>
                </a:lnTo>
                <a:close/>
              </a:path>
              <a:path w="3176904" h="3657600">
                <a:moveTo>
                  <a:pt x="414083" y="3581400"/>
                </a:moveTo>
                <a:lnTo>
                  <a:pt x="379564" y="3581400"/>
                </a:lnTo>
                <a:lnTo>
                  <a:pt x="368541" y="3594100"/>
                </a:lnTo>
                <a:lnTo>
                  <a:pt x="414032" y="3594100"/>
                </a:lnTo>
                <a:lnTo>
                  <a:pt x="414083" y="3581400"/>
                </a:lnTo>
                <a:close/>
              </a:path>
              <a:path w="3176904" h="3657600">
                <a:moveTo>
                  <a:pt x="415975" y="3581400"/>
                </a:moveTo>
                <a:lnTo>
                  <a:pt x="414083" y="3581400"/>
                </a:lnTo>
                <a:lnTo>
                  <a:pt x="414032" y="3594100"/>
                </a:lnTo>
                <a:lnTo>
                  <a:pt x="415823" y="3594100"/>
                </a:lnTo>
                <a:lnTo>
                  <a:pt x="415975" y="3581400"/>
                </a:lnTo>
                <a:close/>
              </a:path>
              <a:path w="3176904" h="3657600">
                <a:moveTo>
                  <a:pt x="420192" y="3568700"/>
                </a:moveTo>
                <a:lnTo>
                  <a:pt x="365417" y="3568700"/>
                </a:lnTo>
                <a:lnTo>
                  <a:pt x="360807" y="3581400"/>
                </a:lnTo>
                <a:lnTo>
                  <a:pt x="416166" y="3581400"/>
                </a:lnTo>
                <a:lnTo>
                  <a:pt x="420192" y="3568700"/>
                </a:lnTo>
                <a:close/>
              </a:path>
              <a:path w="3176904" h="3657600">
                <a:moveTo>
                  <a:pt x="351960" y="3567750"/>
                </a:moveTo>
                <a:lnTo>
                  <a:pt x="351129" y="3568700"/>
                </a:lnTo>
                <a:lnTo>
                  <a:pt x="352196" y="3568700"/>
                </a:lnTo>
                <a:lnTo>
                  <a:pt x="351960" y="3567750"/>
                </a:lnTo>
                <a:close/>
              </a:path>
              <a:path w="3176904" h="3657600">
                <a:moveTo>
                  <a:pt x="353622" y="3565851"/>
                </a:moveTo>
                <a:lnTo>
                  <a:pt x="352851" y="3566731"/>
                </a:lnTo>
                <a:lnTo>
                  <a:pt x="352210" y="3568658"/>
                </a:lnTo>
                <a:lnTo>
                  <a:pt x="354012" y="3568700"/>
                </a:lnTo>
                <a:lnTo>
                  <a:pt x="353622" y="3565851"/>
                </a:lnTo>
                <a:close/>
              </a:path>
              <a:path w="3176904" h="3657600">
                <a:moveTo>
                  <a:pt x="428625" y="3530600"/>
                </a:moveTo>
                <a:lnTo>
                  <a:pt x="397662" y="3530600"/>
                </a:lnTo>
                <a:lnTo>
                  <a:pt x="397611" y="3543300"/>
                </a:lnTo>
                <a:lnTo>
                  <a:pt x="351777" y="3543300"/>
                </a:lnTo>
                <a:lnTo>
                  <a:pt x="346075" y="3556000"/>
                </a:lnTo>
                <a:lnTo>
                  <a:pt x="362242" y="3556000"/>
                </a:lnTo>
                <a:lnTo>
                  <a:pt x="364331" y="3568700"/>
                </a:lnTo>
                <a:lnTo>
                  <a:pt x="422021" y="3568700"/>
                </a:lnTo>
                <a:lnTo>
                  <a:pt x="424408" y="3556000"/>
                </a:lnTo>
                <a:lnTo>
                  <a:pt x="427482" y="3543300"/>
                </a:lnTo>
                <a:lnTo>
                  <a:pt x="428625" y="3530600"/>
                </a:lnTo>
                <a:close/>
              </a:path>
              <a:path w="3176904" h="3657600">
                <a:moveTo>
                  <a:pt x="467715" y="3530600"/>
                </a:moveTo>
                <a:lnTo>
                  <a:pt x="430499" y="3530600"/>
                </a:lnTo>
                <a:lnTo>
                  <a:pt x="430674" y="3543300"/>
                </a:lnTo>
                <a:lnTo>
                  <a:pt x="429351" y="3556000"/>
                </a:lnTo>
                <a:lnTo>
                  <a:pt x="426732" y="3568700"/>
                </a:lnTo>
                <a:lnTo>
                  <a:pt x="444792" y="3568700"/>
                </a:lnTo>
                <a:lnTo>
                  <a:pt x="450483" y="3556000"/>
                </a:lnTo>
                <a:lnTo>
                  <a:pt x="456182" y="3556000"/>
                </a:lnTo>
                <a:lnTo>
                  <a:pt x="461917" y="3543300"/>
                </a:lnTo>
                <a:lnTo>
                  <a:pt x="467715" y="3530600"/>
                </a:lnTo>
                <a:close/>
              </a:path>
              <a:path w="3176904" h="3657600">
                <a:moveTo>
                  <a:pt x="352272" y="3556000"/>
                </a:moveTo>
                <a:lnTo>
                  <a:pt x="348724" y="3556000"/>
                </a:lnTo>
                <a:lnTo>
                  <a:pt x="351960" y="3567750"/>
                </a:lnTo>
                <a:lnTo>
                  <a:pt x="352851" y="3566731"/>
                </a:lnTo>
                <a:lnTo>
                  <a:pt x="353483" y="3564836"/>
                </a:lnTo>
                <a:lnTo>
                  <a:pt x="352272" y="3556000"/>
                </a:lnTo>
                <a:close/>
              </a:path>
              <a:path w="3176904" h="3657600">
                <a:moveTo>
                  <a:pt x="353483" y="3564836"/>
                </a:moveTo>
                <a:lnTo>
                  <a:pt x="352851" y="3566731"/>
                </a:lnTo>
                <a:lnTo>
                  <a:pt x="353622" y="3565851"/>
                </a:lnTo>
                <a:lnTo>
                  <a:pt x="353483" y="3564836"/>
                </a:lnTo>
                <a:close/>
              </a:path>
              <a:path w="3176904" h="3657600">
                <a:moveTo>
                  <a:pt x="362242" y="3556000"/>
                </a:moveTo>
                <a:lnTo>
                  <a:pt x="356425" y="3556000"/>
                </a:lnTo>
                <a:lnTo>
                  <a:pt x="353483" y="3564836"/>
                </a:lnTo>
                <a:lnTo>
                  <a:pt x="353622" y="3565851"/>
                </a:lnTo>
                <a:lnTo>
                  <a:pt x="362242" y="3556000"/>
                </a:lnTo>
                <a:close/>
              </a:path>
              <a:path w="3176904" h="3657600">
                <a:moveTo>
                  <a:pt x="396824" y="3530600"/>
                </a:moveTo>
                <a:lnTo>
                  <a:pt x="328663" y="3530600"/>
                </a:lnTo>
                <a:lnTo>
                  <a:pt x="344830" y="3543300"/>
                </a:lnTo>
                <a:lnTo>
                  <a:pt x="392163" y="3543300"/>
                </a:lnTo>
                <a:lnTo>
                  <a:pt x="396824" y="3530600"/>
                </a:lnTo>
                <a:close/>
              </a:path>
              <a:path w="3176904" h="3657600">
                <a:moveTo>
                  <a:pt x="389928" y="3517900"/>
                </a:moveTo>
                <a:lnTo>
                  <a:pt x="334670" y="3517900"/>
                </a:lnTo>
                <a:lnTo>
                  <a:pt x="330644" y="3530600"/>
                </a:lnTo>
                <a:lnTo>
                  <a:pt x="392607" y="3530600"/>
                </a:lnTo>
                <a:lnTo>
                  <a:pt x="389928" y="3517900"/>
                </a:lnTo>
                <a:close/>
              </a:path>
              <a:path w="3176904" h="3657600">
                <a:moveTo>
                  <a:pt x="465378" y="3517900"/>
                </a:moveTo>
                <a:lnTo>
                  <a:pt x="392658" y="3517900"/>
                </a:lnTo>
                <a:lnTo>
                  <a:pt x="392607" y="3530600"/>
                </a:lnTo>
                <a:lnTo>
                  <a:pt x="465289" y="3530600"/>
                </a:lnTo>
                <a:lnTo>
                  <a:pt x="465378" y="3517900"/>
                </a:lnTo>
                <a:close/>
              </a:path>
              <a:path w="3176904" h="3657600">
                <a:moveTo>
                  <a:pt x="381292" y="3505200"/>
                </a:moveTo>
                <a:lnTo>
                  <a:pt x="329778" y="3505200"/>
                </a:lnTo>
                <a:lnTo>
                  <a:pt x="329349" y="3517900"/>
                </a:lnTo>
                <a:lnTo>
                  <a:pt x="379412" y="3517900"/>
                </a:lnTo>
                <a:lnTo>
                  <a:pt x="381292" y="3505200"/>
                </a:lnTo>
                <a:close/>
              </a:path>
              <a:path w="3176904" h="3657600">
                <a:moveTo>
                  <a:pt x="490982" y="3492500"/>
                </a:moveTo>
                <a:lnTo>
                  <a:pt x="483438" y="3505200"/>
                </a:lnTo>
                <a:lnTo>
                  <a:pt x="392353" y="3505200"/>
                </a:lnTo>
                <a:lnTo>
                  <a:pt x="391210" y="3517900"/>
                </a:lnTo>
                <a:lnTo>
                  <a:pt x="479374" y="3517900"/>
                </a:lnTo>
                <a:lnTo>
                  <a:pt x="490982" y="3492500"/>
                </a:lnTo>
                <a:close/>
              </a:path>
              <a:path w="3176904" h="3657600">
                <a:moveTo>
                  <a:pt x="385368" y="3492500"/>
                </a:moveTo>
                <a:lnTo>
                  <a:pt x="329869" y="3492500"/>
                </a:lnTo>
                <a:lnTo>
                  <a:pt x="331925" y="3505200"/>
                </a:lnTo>
                <a:lnTo>
                  <a:pt x="383476" y="3505200"/>
                </a:lnTo>
                <a:lnTo>
                  <a:pt x="385368" y="3492500"/>
                </a:lnTo>
                <a:close/>
              </a:path>
              <a:path w="3176904" h="3657600">
                <a:moveTo>
                  <a:pt x="433628" y="3492500"/>
                </a:moveTo>
                <a:lnTo>
                  <a:pt x="391858" y="3492500"/>
                </a:lnTo>
                <a:lnTo>
                  <a:pt x="391668" y="3505200"/>
                </a:lnTo>
                <a:lnTo>
                  <a:pt x="440524" y="3505200"/>
                </a:lnTo>
                <a:lnTo>
                  <a:pt x="433628" y="3492500"/>
                </a:lnTo>
                <a:close/>
              </a:path>
              <a:path w="3176904" h="3657600">
                <a:moveTo>
                  <a:pt x="504869" y="3454400"/>
                </a:moveTo>
                <a:lnTo>
                  <a:pt x="477634" y="3454400"/>
                </a:lnTo>
                <a:lnTo>
                  <a:pt x="476491" y="3467100"/>
                </a:lnTo>
                <a:lnTo>
                  <a:pt x="482841" y="3467100"/>
                </a:lnTo>
                <a:lnTo>
                  <a:pt x="477989" y="3479800"/>
                </a:lnTo>
                <a:lnTo>
                  <a:pt x="456266" y="3479800"/>
                </a:lnTo>
                <a:lnTo>
                  <a:pt x="452954" y="3492500"/>
                </a:lnTo>
                <a:lnTo>
                  <a:pt x="449859" y="3505200"/>
                </a:lnTo>
                <a:lnTo>
                  <a:pt x="480758" y="3505200"/>
                </a:lnTo>
                <a:lnTo>
                  <a:pt x="478383" y="3492500"/>
                </a:lnTo>
                <a:lnTo>
                  <a:pt x="487129" y="3479800"/>
                </a:lnTo>
                <a:lnTo>
                  <a:pt x="496058" y="3467100"/>
                </a:lnTo>
                <a:lnTo>
                  <a:pt x="504869" y="3454400"/>
                </a:lnTo>
                <a:close/>
              </a:path>
              <a:path w="3176904" h="3657600">
                <a:moveTo>
                  <a:pt x="389432" y="3479800"/>
                </a:moveTo>
                <a:lnTo>
                  <a:pt x="320887" y="3479800"/>
                </a:lnTo>
                <a:lnTo>
                  <a:pt x="322404" y="3492500"/>
                </a:lnTo>
                <a:lnTo>
                  <a:pt x="388493" y="3492500"/>
                </a:lnTo>
                <a:lnTo>
                  <a:pt x="389432" y="3479800"/>
                </a:lnTo>
                <a:close/>
              </a:path>
              <a:path w="3176904" h="3657600">
                <a:moveTo>
                  <a:pt x="392163" y="3479800"/>
                </a:moveTo>
                <a:lnTo>
                  <a:pt x="389432" y="3479800"/>
                </a:lnTo>
                <a:lnTo>
                  <a:pt x="388493" y="3492500"/>
                </a:lnTo>
                <a:lnTo>
                  <a:pt x="390271" y="3492500"/>
                </a:lnTo>
                <a:lnTo>
                  <a:pt x="392163" y="3479800"/>
                </a:lnTo>
                <a:close/>
              </a:path>
              <a:path w="3176904" h="3657600">
                <a:moveTo>
                  <a:pt x="434975" y="3479800"/>
                </a:moveTo>
                <a:lnTo>
                  <a:pt x="392163" y="3479800"/>
                </a:lnTo>
                <a:lnTo>
                  <a:pt x="390271" y="3492500"/>
                </a:lnTo>
                <a:lnTo>
                  <a:pt x="434771" y="3492500"/>
                </a:lnTo>
                <a:lnTo>
                  <a:pt x="434975" y="3479800"/>
                </a:lnTo>
                <a:close/>
              </a:path>
              <a:path w="3176904" h="3657600">
                <a:moveTo>
                  <a:pt x="317195" y="3467100"/>
                </a:moveTo>
                <a:lnTo>
                  <a:pt x="316204" y="3467100"/>
                </a:lnTo>
                <a:lnTo>
                  <a:pt x="305092" y="3479800"/>
                </a:lnTo>
                <a:lnTo>
                  <a:pt x="308864" y="3479800"/>
                </a:lnTo>
                <a:lnTo>
                  <a:pt x="317195" y="3467100"/>
                </a:lnTo>
                <a:close/>
              </a:path>
              <a:path w="3176904" h="3657600">
                <a:moveTo>
                  <a:pt x="391164" y="3467100"/>
                </a:moveTo>
                <a:lnTo>
                  <a:pt x="317246" y="3467100"/>
                </a:lnTo>
                <a:lnTo>
                  <a:pt x="308864" y="3479800"/>
                </a:lnTo>
                <a:lnTo>
                  <a:pt x="393029" y="3479800"/>
                </a:lnTo>
                <a:lnTo>
                  <a:pt x="391164" y="3467100"/>
                </a:lnTo>
                <a:close/>
              </a:path>
              <a:path w="3176904" h="3657600">
                <a:moveTo>
                  <a:pt x="399897" y="3467100"/>
                </a:moveTo>
                <a:lnTo>
                  <a:pt x="395287" y="3467100"/>
                </a:lnTo>
                <a:lnTo>
                  <a:pt x="394246" y="3479800"/>
                </a:lnTo>
                <a:lnTo>
                  <a:pt x="400697" y="3479800"/>
                </a:lnTo>
                <a:lnTo>
                  <a:pt x="399897" y="3467100"/>
                </a:lnTo>
                <a:close/>
              </a:path>
              <a:path w="3176904" h="3657600">
                <a:moveTo>
                  <a:pt x="433578" y="3467100"/>
                </a:moveTo>
                <a:lnTo>
                  <a:pt x="400735" y="3467100"/>
                </a:lnTo>
                <a:lnTo>
                  <a:pt x="401637" y="3479800"/>
                </a:lnTo>
                <a:lnTo>
                  <a:pt x="434225" y="3479800"/>
                </a:lnTo>
                <a:lnTo>
                  <a:pt x="433578" y="3467100"/>
                </a:lnTo>
                <a:close/>
              </a:path>
              <a:path w="3176904" h="3657600">
                <a:moveTo>
                  <a:pt x="472611" y="3454400"/>
                </a:moveTo>
                <a:lnTo>
                  <a:pt x="464045" y="3454400"/>
                </a:lnTo>
                <a:lnTo>
                  <a:pt x="461213" y="3467100"/>
                </a:lnTo>
                <a:lnTo>
                  <a:pt x="462902" y="3467100"/>
                </a:lnTo>
                <a:lnTo>
                  <a:pt x="459635" y="3479800"/>
                </a:lnTo>
                <a:lnTo>
                  <a:pt x="468909" y="3479800"/>
                </a:lnTo>
                <a:lnTo>
                  <a:pt x="472114" y="3467100"/>
                </a:lnTo>
                <a:lnTo>
                  <a:pt x="472611" y="3454400"/>
                </a:lnTo>
                <a:close/>
              </a:path>
              <a:path w="3176904" h="3657600">
                <a:moveTo>
                  <a:pt x="302929" y="3454400"/>
                </a:moveTo>
                <a:lnTo>
                  <a:pt x="298450" y="3454400"/>
                </a:lnTo>
                <a:lnTo>
                  <a:pt x="297156" y="3467100"/>
                </a:lnTo>
                <a:lnTo>
                  <a:pt x="300135" y="3467100"/>
                </a:lnTo>
                <a:lnTo>
                  <a:pt x="302929" y="3454400"/>
                </a:lnTo>
                <a:close/>
              </a:path>
              <a:path w="3176904" h="3657600">
                <a:moveTo>
                  <a:pt x="303060" y="3454400"/>
                </a:moveTo>
                <a:lnTo>
                  <a:pt x="302929" y="3454400"/>
                </a:lnTo>
                <a:lnTo>
                  <a:pt x="301078" y="3467100"/>
                </a:lnTo>
                <a:lnTo>
                  <a:pt x="301866" y="3467100"/>
                </a:lnTo>
                <a:lnTo>
                  <a:pt x="302981" y="3464187"/>
                </a:lnTo>
                <a:lnTo>
                  <a:pt x="303060" y="3454400"/>
                </a:lnTo>
                <a:close/>
              </a:path>
              <a:path w="3176904" h="3657600">
                <a:moveTo>
                  <a:pt x="302981" y="3464187"/>
                </a:moveTo>
                <a:lnTo>
                  <a:pt x="301866" y="3467100"/>
                </a:lnTo>
                <a:lnTo>
                  <a:pt x="302958" y="3467100"/>
                </a:lnTo>
                <a:lnTo>
                  <a:pt x="302981" y="3464187"/>
                </a:lnTo>
                <a:close/>
              </a:path>
              <a:path w="3176904" h="3657600">
                <a:moveTo>
                  <a:pt x="389167" y="3454400"/>
                </a:moveTo>
                <a:lnTo>
                  <a:pt x="306730" y="3454400"/>
                </a:lnTo>
                <a:lnTo>
                  <a:pt x="302981" y="3464187"/>
                </a:lnTo>
                <a:lnTo>
                  <a:pt x="302958" y="3467100"/>
                </a:lnTo>
                <a:lnTo>
                  <a:pt x="373941" y="3467100"/>
                </a:lnTo>
                <a:lnTo>
                  <a:pt x="389167" y="3454400"/>
                </a:lnTo>
                <a:close/>
              </a:path>
              <a:path w="3176904" h="3657600">
                <a:moveTo>
                  <a:pt x="396227" y="3441700"/>
                </a:moveTo>
                <a:lnTo>
                  <a:pt x="394296" y="3454400"/>
                </a:lnTo>
                <a:lnTo>
                  <a:pt x="397421" y="3467100"/>
                </a:lnTo>
                <a:lnTo>
                  <a:pt x="395884" y="3454400"/>
                </a:lnTo>
                <a:lnTo>
                  <a:pt x="396227" y="3441700"/>
                </a:lnTo>
                <a:close/>
              </a:path>
              <a:path w="3176904" h="3657600">
                <a:moveTo>
                  <a:pt x="424256" y="3289300"/>
                </a:moveTo>
                <a:lnTo>
                  <a:pt x="403466" y="3289300"/>
                </a:lnTo>
                <a:lnTo>
                  <a:pt x="399573" y="3302000"/>
                </a:lnTo>
                <a:lnTo>
                  <a:pt x="397473" y="3314700"/>
                </a:lnTo>
                <a:lnTo>
                  <a:pt x="396013" y="3340100"/>
                </a:lnTo>
                <a:lnTo>
                  <a:pt x="394042" y="3352800"/>
                </a:lnTo>
                <a:lnTo>
                  <a:pt x="397713" y="3352800"/>
                </a:lnTo>
                <a:lnTo>
                  <a:pt x="396933" y="3365500"/>
                </a:lnTo>
                <a:lnTo>
                  <a:pt x="397787" y="3378200"/>
                </a:lnTo>
                <a:lnTo>
                  <a:pt x="401281" y="3403600"/>
                </a:lnTo>
                <a:lnTo>
                  <a:pt x="402681" y="3416300"/>
                </a:lnTo>
                <a:lnTo>
                  <a:pt x="403590" y="3441700"/>
                </a:lnTo>
                <a:lnTo>
                  <a:pt x="403446" y="3454400"/>
                </a:lnTo>
                <a:lnTo>
                  <a:pt x="401688" y="3467100"/>
                </a:lnTo>
                <a:lnTo>
                  <a:pt x="429023" y="3467100"/>
                </a:lnTo>
                <a:lnTo>
                  <a:pt x="430869" y="3454400"/>
                </a:lnTo>
                <a:lnTo>
                  <a:pt x="432225" y="3454400"/>
                </a:lnTo>
                <a:lnTo>
                  <a:pt x="434378" y="3441700"/>
                </a:lnTo>
                <a:lnTo>
                  <a:pt x="433111" y="3441700"/>
                </a:lnTo>
                <a:lnTo>
                  <a:pt x="432414" y="3429000"/>
                </a:lnTo>
                <a:lnTo>
                  <a:pt x="424307" y="3429000"/>
                </a:lnTo>
                <a:lnTo>
                  <a:pt x="427918" y="3403600"/>
                </a:lnTo>
                <a:lnTo>
                  <a:pt x="431145" y="3378200"/>
                </a:lnTo>
                <a:lnTo>
                  <a:pt x="432840" y="3352800"/>
                </a:lnTo>
                <a:lnTo>
                  <a:pt x="431850" y="3340100"/>
                </a:lnTo>
                <a:lnTo>
                  <a:pt x="424408" y="3340100"/>
                </a:lnTo>
                <a:lnTo>
                  <a:pt x="425536" y="3327400"/>
                </a:lnTo>
                <a:lnTo>
                  <a:pt x="421451" y="3314700"/>
                </a:lnTo>
                <a:lnTo>
                  <a:pt x="418806" y="3302000"/>
                </a:lnTo>
                <a:lnTo>
                  <a:pt x="424256" y="3289300"/>
                </a:lnTo>
                <a:close/>
              </a:path>
              <a:path w="3176904" h="3657600">
                <a:moveTo>
                  <a:pt x="375246" y="3441700"/>
                </a:moveTo>
                <a:lnTo>
                  <a:pt x="291706" y="3441700"/>
                </a:lnTo>
                <a:lnTo>
                  <a:pt x="289610" y="3454400"/>
                </a:lnTo>
                <a:lnTo>
                  <a:pt x="375196" y="3454400"/>
                </a:lnTo>
                <a:lnTo>
                  <a:pt x="375246" y="3441700"/>
                </a:lnTo>
                <a:close/>
              </a:path>
              <a:path w="3176904" h="3657600">
                <a:moveTo>
                  <a:pt x="482650" y="3441700"/>
                </a:moveTo>
                <a:lnTo>
                  <a:pt x="479920" y="3441700"/>
                </a:lnTo>
                <a:lnTo>
                  <a:pt x="478726" y="3454400"/>
                </a:lnTo>
                <a:lnTo>
                  <a:pt x="483438" y="3454400"/>
                </a:lnTo>
                <a:lnTo>
                  <a:pt x="482650" y="3441700"/>
                </a:lnTo>
                <a:close/>
              </a:path>
              <a:path w="3176904" h="3657600">
                <a:moveTo>
                  <a:pt x="483933" y="3429000"/>
                </a:moveTo>
                <a:lnTo>
                  <a:pt x="483438" y="3454400"/>
                </a:lnTo>
                <a:lnTo>
                  <a:pt x="511467" y="3454400"/>
                </a:lnTo>
                <a:lnTo>
                  <a:pt x="515936" y="3441700"/>
                </a:lnTo>
                <a:lnTo>
                  <a:pt x="486511" y="3441700"/>
                </a:lnTo>
                <a:lnTo>
                  <a:pt x="483933" y="3429000"/>
                </a:lnTo>
                <a:close/>
              </a:path>
              <a:path w="3176904" h="3657600">
                <a:moveTo>
                  <a:pt x="292100" y="3429000"/>
                </a:moveTo>
                <a:lnTo>
                  <a:pt x="283019" y="3429000"/>
                </a:lnTo>
                <a:lnTo>
                  <a:pt x="279976" y="3441700"/>
                </a:lnTo>
                <a:lnTo>
                  <a:pt x="289267" y="3441700"/>
                </a:lnTo>
                <a:lnTo>
                  <a:pt x="292100" y="3429000"/>
                </a:lnTo>
                <a:close/>
              </a:path>
              <a:path w="3176904" h="3657600">
                <a:moveTo>
                  <a:pt x="292938" y="3429000"/>
                </a:moveTo>
                <a:lnTo>
                  <a:pt x="292100" y="3429000"/>
                </a:lnTo>
                <a:lnTo>
                  <a:pt x="290118" y="3441700"/>
                </a:lnTo>
                <a:lnTo>
                  <a:pt x="292938" y="3429000"/>
                </a:lnTo>
                <a:close/>
              </a:path>
              <a:path w="3176904" h="3657600">
                <a:moveTo>
                  <a:pt x="293010" y="3441420"/>
                </a:moveTo>
                <a:lnTo>
                  <a:pt x="292785" y="3441700"/>
                </a:lnTo>
                <a:lnTo>
                  <a:pt x="293010" y="3441420"/>
                </a:lnTo>
                <a:close/>
              </a:path>
              <a:path w="3176904" h="3657600">
                <a:moveTo>
                  <a:pt x="297963" y="3435235"/>
                </a:moveTo>
                <a:lnTo>
                  <a:pt x="293010" y="3441420"/>
                </a:lnTo>
                <a:lnTo>
                  <a:pt x="292887" y="3441700"/>
                </a:lnTo>
                <a:lnTo>
                  <a:pt x="297952" y="3435376"/>
                </a:lnTo>
                <a:lnTo>
                  <a:pt x="297963" y="3435235"/>
                </a:lnTo>
                <a:close/>
              </a:path>
              <a:path w="3176904" h="3657600">
                <a:moveTo>
                  <a:pt x="297952" y="3435376"/>
                </a:moveTo>
                <a:lnTo>
                  <a:pt x="292887" y="3441700"/>
                </a:lnTo>
                <a:lnTo>
                  <a:pt x="297459" y="3441700"/>
                </a:lnTo>
                <a:lnTo>
                  <a:pt x="297952" y="3435376"/>
                </a:lnTo>
                <a:close/>
              </a:path>
              <a:path w="3176904" h="3657600">
                <a:moveTo>
                  <a:pt x="368246" y="3429000"/>
                </a:moveTo>
                <a:lnTo>
                  <a:pt x="303110" y="3429000"/>
                </a:lnTo>
                <a:lnTo>
                  <a:pt x="297459" y="3441700"/>
                </a:lnTo>
                <a:lnTo>
                  <a:pt x="369095" y="3441700"/>
                </a:lnTo>
                <a:lnTo>
                  <a:pt x="368246" y="3429000"/>
                </a:lnTo>
                <a:close/>
              </a:path>
              <a:path w="3176904" h="3657600">
                <a:moveTo>
                  <a:pt x="540842" y="3390900"/>
                </a:moveTo>
                <a:lnTo>
                  <a:pt x="522914" y="3390900"/>
                </a:lnTo>
                <a:lnTo>
                  <a:pt x="512679" y="3403600"/>
                </a:lnTo>
                <a:lnTo>
                  <a:pt x="519404" y="3403600"/>
                </a:lnTo>
                <a:lnTo>
                  <a:pt x="514893" y="3416300"/>
                </a:lnTo>
                <a:lnTo>
                  <a:pt x="509217" y="3416300"/>
                </a:lnTo>
                <a:lnTo>
                  <a:pt x="503215" y="3429000"/>
                </a:lnTo>
                <a:lnTo>
                  <a:pt x="501294" y="3429000"/>
                </a:lnTo>
                <a:lnTo>
                  <a:pt x="497179" y="3441700"/>
                </a:lnTo>
                <a:lnTo>
                  <a:pt x="515936" y="3441700"/>
                </a:lnTo>
                <a:lnTo>
                  <a:pt x="521493" y="3429000"/>
                </a:lnTo>
                <a:lnTo>
                  <a:pt x="527422" y="3416300"/>
                </a:lnTo>
                <a:lnTo>
                  <a:pt x="533006" y="3403600"/>
                </a:lnTo>
                <a:lnTo>
                  <a:pt x="540842" y="3390900"/>
                </a:lnTo>
                <a:close/>
              </a:path>
              <a:path w="3176904" h="3657600">
                <a:moveTo>
                  <a:pt x="298450" y="3429000"/>
                </a:moveTo>
                <a:lnTo>
                  <a:pt x="293010" y="3441420"/>
                </a:lnTo>
                <a:lnTo>
                  <a:pt x="297963" y="3435235"/>
                </a:lnTo>
                <a:lnTo>
                  <a:pt x="298450" y="3429000"/>
                </a:lnTo>
                <a:close/>
              </a:path>
              <a:path w="3176904" h="3657600">
                <a:moveTo>
                  <a:pt x="303060" y="3429000"/>
                </a:moveTo>
                <a:lnTo>
                  <a:pt x="297963" y="3435235"/>
                </a:lnTo>
                <a:lnTo>
                  <a:pt x="297952" y="3435376"/>
                </a:lnTo>
                <a:lnTo>
                  <a:pt x="303060" y="3429000"/>
                </a:lnTo>
                <a:close/>
              </a:path>
              <a:path w="3176904" h="3657600">
                <a:moveTo>
                  <a:pt x="355206" y="3416300"/>
                </a:moveTo>
                <a:lnTo>
                  <a:pt x="277914" y="3416300"/>
                </a:lnTo>
                <a:lnTo>
                  <a:pt x="279590" y="3429000"/>
                </a:lnTo>
                <a:lnTo>
                  <a:pt x="355391" y="3429000"/>
                </a:lnTo>
                <a:lnTo>
                  <a:pt x="355206" y="3416300"/>
                </a:lnTo>
                <a:close/>
              </a:path>
              <a:path w="3176904" h="3657600">
                <a:moveTo>
                  <a:pt x="371716" y="3416300"/>
                </a:moveTo>
                <a:lnTo>
                  <a:pt x="359714" y="3429000"/>
                </a:lnTo>
                <a:lnTo>
                  <a:pt x="369735" y="3429000"/>
                </a:lnTo>
                <a:lnTo>
                  <a:pt x="371716" y="3416300"/>
                </a:lnTo>
                <a:close/>
              </a:path>
              <a:path w="3176904" h="3657600">
                <a:moveTo>
                  <a:pt x="429069" y="3416300"/>
                </a:moveTo>
                <a:lnTo>
                  <a:pt x="426186" y="3416300"/>
                </a:lnTo>
                <a:lnTo>
                  <a:pt x="424307" y="3429000"/>
                </a:lnTo>
                <a:lnTo>
                  <a:pt x="431372" y="3429000"/>
                </a:lnTo>
                <a:lnTo>
                  <a:pt x="429069" y="3416300"/>
                </a:lnTo>
                <a:close/>
              </a:path>
              <a:path w="3176904" h="3657600">
                <a:moveTo>
                  <a:pt x="356131" y="3403600"/>
                </a:moveTo>
                <a:lnTo>
                  <a:pt x="275678" y="3403600"/>
                </a:lnTo>
                <a:lnTo>
                  <a:pt x="277368" y="3416300"/>
                </a:lnTo>
                <a:lnTo>
                  <a:pt x="359816" y="3416300"/>
                </a:lnTo>
                <a:lnTo>
                  <a:pt x="356131" y="3403600"/>
                </a:lnTo>
                <a:close/>
              </a:path>
              <a:path w="3176904" h="3657600">
                <a:moveTo>
                  <a:pt x="512093" y="3404442"/>
                </a:moveTo>
                <a:lnTo>
                  <a:pt x="503834" y="3416300"/>
                </a:lnTo>
                <a:lnTo>
                  <a:pt x="508303" y="3416300"/>
                </a:lnTo>
                <a:lnTo>
                  <a:pt x="512093" y="3404442"/>
                </a:lnTo>
                <a:close/>
              </a:path>
              <a:path w="3176904" h="3657600">
                <a:moveTo>
                  <a:pt x="512679" y="3403600"/>
                </a:moveTo>
                <a:lnTo>
                  <a:pt x="512362" y="3403600"/>
                </a:lnTo>
                <a:lnTo>
                  <a:pt x="512093" y="3404442"/>
                </a:lnTo>
                <a:lnTo>
                  <a:pt x="512679" y="3403600"/>
                </a:lnTo>
                <a:close/>
              </a:path>
              <a:path w="3176904" h="3657600">
                <a:moveTo>
                  <a:pt x="349510" y="3390900"/>
                </a:moveTo>
                <a:lnTo>
                  <a:pt x="274434" y="3390900"/>
                </a:lnTo>
                <a:lnTo>
                  <a:pt x="271411" y="3403600"/>
                </a:lnTo>
                <a:lnTo>
                  <a:pt x="346168" y="3403600"/>
                </a:lnTo>
                <a:lnTo>
                  <a:pt x="349510" y="3390900"/>
                </a:lnTo>
                <a:close/>
              </a:path>
              <a:path w="3176904" h="3657600">
                <a:moveTo>
                  <a:pt x="330557" y="3378200"/>
                </a:moveTo>
                <a:lnTo>
                  <a:pt x="256679" y="3378200"/>
                </a:lnTo>
                <a:lnTo>
                  <a:pt x="254946" y="3390900"/>
                </a:lnTo>
                <a:lnTo>
                  <a:pt x="328218" y="3390900"/>
                </a:lnTo>
                <a:lnTo>
                  <a:pt x="330557" y="3378200"/>
                </a:lnTo>
                <a:close/>
              </a:path>
              <a:path w="3176904" h="3657600">
                <a:moveTo>
                  <a:pt x="350240" y="3378200"/>
                </a:moveTo>
                <a:lnTo>
                  <a:pt x="340271" y="3378200"/>
                </a:lnTo>
                <a:lnTo>
                  <a:pt x="328218" y="3390900"/>
                </a:lnTo>
                <a:lnTo>
                  <a:pt x="351642" y="3390900"/>
                </a:lnTo>
                <a:lnTo>
                  <a:pt x="350240" y="3378200"/>
                </a:lnTo>
                <a:close/>
              </a:path>
              <a:path w="3176904" h="3657600">
                <a:moveTo>
                  <a:pt x="530326" y="3378200"/>
                </a:moveTo>
                <a:lnTo>
                  <a:pt x="519852" y="3378200"/>
                </a:lnTo>
                <a:lnTo>
                  <a:pt x="518960" y="3390900"/>
                </a:lnTo>
                <a:lnTo>
                  <a:pt x="525513" y="3390900"/>
                </a:lnTo>
                <a:lnTo>
                  <a:pt x="530326" y="3378200"/>
                </a:lnTo>
                <a:close/>
              </a:path>
              <a:path w="3176904" h="3657600">
                <a:moveTo>
                  <a:pt x="539000" y="3340100"/>
                </a:moveTo>
                <a:lnTo>
                  <a:pt x="536071" y="3352800"/>
                </a:lnTo>
                <a:lnTo>
                  <a:pt x="530204" y="3365500"/>
                </a:lnTo>
                <a:lnTo>
                  <a:pt x="524371" y="3365500"/>
                </a:lnTo>
                <a:lnTo>
                  <a:pt x="521623" y="3378200"/>
                </a:lnTo>
                <a:lnTo>
                  <a:pt x="535927" y="3378200"/>
                </a:lnTo>
                <a:lnTo>
                  <a:pt x="531632" y="3390900"/>
                </a:lnTo>
                <a:lnTo>
                  <a:pt x="542925" y="3390900"/>
                </a:lnTo>
                <a:lnTo>
                  <a:pt x="554219" y="3365500"/>
                </a:lnTo>
                <a:lnTo>
                  <a:pt x="564140" y="3352800"/>
                </a:lnTo>
                <a:lnTo>
                  <a:pt x="536968" y="3352800"/>
                </a:lnTo>
                <a:lnTo>
                  <a:pt x="539000" y="3340100"/>
                </a:lnTo>
                <a:close/>
              </a:path>
              <a:path w="3176904" h="3657600">
                <a:moveTo>
                  <a:pt x="258013" y="3365500"/>
                </a:moveTo>
                <a:lnTo>
                  <a:pt x="253213" y="3365500"/>
                </a:lnTo>
                <a:lnTo>
                  <a:pt x="250469" y="3378200"/>
                </a:lnTo>
                <a:lnTo>
                  <a:pt x="255739" y="3378200"/>
                </a:lnTo>
                <a:lnTo>
                  <a:pt x="256228" y="3376653"/>
                </a:lnTo>
                <a:lnTo>
                  <a:pt x="258013" y="3365500"/>
                </a:lnTo>
                <a:close/>
              </a:path>
              <a:path w="3176904" h="3657600">
                <a:moveTo>
                  <a:pt x="256228" y="3376653"/>
                </a:moveTo>
                <a:lnTo>
                  <a:pt x="255739" y="3378200"/>
                </a:lnTo>
                <a:lnTo>
                  <a:pt x="255981" y="3378200"/>
                </a:lnTo>
                <a:lnTo>
                  <a:pt x="256228" y="3376653"/>
                </a:lnTo>
                <a:close/>
              </a:path>
              <a:path w="3176904" h="3657600">
                <a:moveTo>
                  <a:pt x="338012" y="3365500"/>
                </a:moveTo>
                <a:lnTo>
                  <a:pt x="259753" y="3365500"/>
                </a:lnTo>
                <a:lnTo>
                  <a:pt x="256228" y="3376653"/>
                </a:lnTo>
                <a:lnTo>
                  <a:pt x="255981" y="3378200"/>
                </a:lnTo>
                <a:lnTo>
                  <a:pt x="334978" y="3378200"/>
                </a:lnTo>
                <a:lnTo>
                  <a:pt x="338012" y="3365500"/>
                </a:lnTo>
                <a:close/>
              </a:path>
              <a:path w="3176904" h="3657600">
                <a:moveTo>
                  <a:pt x="325708" y="3352800"/>
                </a:moveTo>
                <a:lnTo>
                  <a:pt x="236385" y="3352800"/>
                </a:lnTo>
                <a:lnTo>
                  <a:pt x="238796" y="3365500"/>
                </a:lnTo>
                <a:lnTo>
                  <a:pt x="325031" y="3365500"/>
                </a:lnTo>
                <a:lnTo>
                  <a:pt x="325708" y="3352800"/>
                </a:lnTo>
                <a:close/>
              </a:path>
              <a:path w="3176904" h="3657600">
                <a:moveTo>
                  <a:pt x="526008" y="3352800"/>
                </a:moveTo>
                <a:lnTo>
                  <a:pt x="523024" y="3352800"/>
                </a:lnTo>
                <a:lnTo>
                  <a:pt x="520052" y="3365500"/>
                </a:lnTo>
                <a:lnTo>
                  <a:pt x="526008" y="3352800"/>
                </a:lnTo>
                <a:close/>
              </a:path>
              <a:path w="3176904" h="3657600">
                <a:moveTo>
                  <a:pt x="325843" y="3340100"/>
                </a:moveTo>
                <a:lnTo>
                  <a:pt x="232347" y="3340100"/>
                </a:lnTo>
                <a:lnTo>
                  <a:pt x="235102" y="3352800"/>
                </a:lnTo>
                <a:lnTo>
                  <a:pt x="324481" y="3352800"/>
                </a:lnTo>
                <a:lnTo>
                  <a:pt x="325843" y="3340100"/>
                </a:lnTo>
                <a:close/>
              </a:path>
              <a:path w="3176904" h="3657600">
                <a:moveTo>
                  <a:pt x="577907" y="3312556"/>
                </a:moveTo>
                <a:lnTo>
                  <a:pt x="575191" y="3314700"/>
                </a:lnTo>
                <a:lnTo>
                  <a:pt x="564670" y="3327400"/>
                </a:lnTo>
                <a:lnTo>
                  <a:pt x="553878" y="3340100"/>
                </a:lnTo>
                <a:lnTo>
                  <a:pt x="536968" y="3352800"/>
                </a:lnTo>
                <a:lnTo>
                  <a:pt x="572889" y="3352800"/>
                </a:lnTo>
                <a:lnTo>
                  <a:pt x="580669" y="3340100"/>
                </a:lnTo>
                <a:lnTo>
                  <a:pt x="586784" y="3340100"/>
                </a:lnTo>
                <a:lnTo>
                  <a:pt x="591469" y="3327400"/>
                </a:lnTo>
                <a:lnTo>
                  <a:pt x="597466" y="3314700"/>
                </a:lnTo>
                <a:lnTo>
                  <a:pt x="578386" y="3314700"/>
                </a:lnTo>
                <a:lnTo>
                  <a:pt x="577907" y="3312556"/>
                </a:lnTo>
                <a:close/>
              </a:path>
              <a:path w="3176904" h="3657600">
                <a:moveTo>
                  <a:pt x="296468" y="3327400"/>
                </a:moveTo>
                <a:lnTo>
                  <a:pt x="215673" y="3327400"/>
                </a:lnTo>
                <a:lnTo>
                  <a:pt x="225051" y="3340100"/>
                </a:lnTo>
                <a:lnTo>
                  <a:pt x="289966" y="3340100"/>
                </a:lnTo>
                <a:lnTo>
                  <a:pt x="295860" y="3329498"/>
                </a:lnTo>
                <a:lnTo>
                  <a:pt x="296468" y="3327400"/>
                </a:lnTo>
                <a:close/>
              </a:path>
              <a:path w="3176904" h="3657600">
                <a:moveTo>
                  <a:pt x="301028" y="3327400"/>
                </a:moveTo>
                <a:lnTo>
                  <a:pt x="297027" y="3327400"/>
                </a:lnTo>
                <a:lnTo>
                  <a:pt x="295860" y="3329498"/>
                </a:lnTo>
                <a:lnTo>
                  <a:pt x="292785" y="3340100"/>
                </a:lnTo>
                <a:lnTo>
                  <a:pt x="301028" y="3327400"/>
                </a:lnTo>
                <a:close/>
              </a:path>
              <a:path w="3176904" h="3657600">
                <a:moveTo>
                  <a:pt x="319239" y="3327400"/>
                </a:moveTo>
                <a:lnTo>
                  <a:pt x="306489" y="3327400"/>
                </a:lnTo>
                <a:lnTo>
                  <a:pt x="308267" y="3340100"/>
                </a:lnTo>
                <a:lnTo>
                  <a:pt x="310946" y="3340100"/>
                </a:lnTo>
                <a:lnTo>
                  <a:pt x="319239" y="3327400"/>
                </a:lnTo>
                <a:close/>
              </a:path>
              <a:path w="3176904" h="3657600">
                <a:moveTo>
                  <a:pt x="598487" y="3327400"/>
                </a:moveTo>
                <a:lnTo>
                  <a:pt x="592239" y="3327400"/>
                </a:lnTo>
                <a:lnTo>
                  <a:pt x="588213" y="3340100"/>
                </a:lnTo>
                <a:lnTo>
                  <a:pt x="590105" y="3340100"/>
                </a:lnTo>
                <a:lnTo>
                  <a:pt x="598487" y="3327400"/>
                </a:lnTo>
                <a:close/>
              </a:path>
              <a:path w="3176904" h="3657600">
                <a:moveTo>
                  <a:pt x="297365" y="3314700"/>
                </a:moveTo>
                <a:lnTo>
                  <a:pt x="214844" y="3314700"/>
                </a:lnTo>
                <a:lnTo>
                  <a:pt x="208458" y="3327400"/>
                </a:lnTo>
                <a:lnTo>
                  <a:pt x="302288" y="3327400"/>
                </a:lnTo>
                <a:lnTo>
                  <a:pt x="297365" y="3314700"/>
                </a:lnTo>
                <a:close/>
              </a:path>
              <a:path w="3176904" h="3657600">
                <a:moveTo>
                  <a:pt x="269379" y="3302000"/>
                </a:moveTo>
                <a:lnTo>
                  <a:pt x="205370" y="3302000"/>
                </a:lnTo>
                <a:lnTo>
                  <a:pt x="208802" y="3314700"/>
                </a:lnTo>
                <a:lnTo>
                  <a:pt x="264414" y="3314700"/>
                </a:lnTo>
                <a:lnTo>
                  <a:pt x="264703" y="3314209"/>
                </a:lnTo>
                <a:lnTo>
                  <a:pt x="269379" y="3302000"/>
                </a:lnTo>
                <a:close/>
              </a:path>
              <a:path w="3176904" h="3657600">
                <a:moveTo>
                  <a:pt x="264703" y="3314209"/>
                </a:moveTo>
                <a:lnTo>
                  <a:pt x="264414" y="3314700"/>
                </a:lnTo>
                <a:lnTo>
                  <a:pt x="264703" y="3314209"/>
                </a:lnTo>
                <a:close/>
              </a:path>
              <a:path w="3176904" h="3657600">
                <a:moveTo>
                  <a:pt x="275678" y="3302000"/>
                </a:moveTo>
                <a:lnTo>
                  <a:pt x="271907" y="3302000"/>
                </a:lnTo>
                <a:lnTo>
                  <a:pt x="264703" y="3314209"/>
                </a:lnTo>
                <a:lnTo>
                  <a:pt x="264515" y="3314700"/>
                </a:lnTo>
                <a:lnTo>
                  <a:pt x="268185" y="3314700"/>
                </a:lnTo>
                <a:lnTo>
                  <a:pt x="275678" y="3302000"/>
                </a:lnTo>
                <a:close/>
              </a:path>
              <a:path w="3176904" h="3657600">
                <a:moveTo>
                  <a:pt x="591286" y="3302000"/>
                </a:moveTo>
                <a:lnTo>
                  <a:pt x="577907" y="3312556"/>
                </a:lnTo>
                <a:lnTo>
                  <a:pt x="578386" y="3314700"/>
                </a:lnTo>
                <a:lnTo>
                  <a:pt x="591286" y="3302000"/>
                </a:lnTo>
                <a:close/>
              </a:path>
              <a:path w="3176904" h="3657600">
                <a:moveTo>
                  <a:pt x="607517" y="3302000"/>
                </a:moveTo>
                <a:lnTo>
                  <a:pt x="591286" y="3302000"/>
                </a:lnTo>
                <a:lnTo>
                  <a:pt x="578386" y="3314700"/>
                </a:lnTo>
                <a:lnTo>
                  <a:pt x="597466" y="3314700"/>
                </a:lnTo>
                <a:lnTo>
                  <a:pt x="607517" y="3302000"/>
                </a:lnTo>
                <a:close/>
              </a:path>
              <a:path w="3176904" h="3657600">
                <a:moveTo>
                  <a:pt x="591286" y="3302000"/>
                </a:moveTo>
                <a:lnTo>
                  <a:pt x="575548" y="3302000"/>
                </a:lnTo>
                <a:lnTo>
                  <a:pt x="577907" y="3312556"/>
                </a:lnTo>
                <a:lnTo>
                  <a:pt x="591286" y="3302000"/>
                </a:lnTo>
                <a:close/>
              </a:path>
              <a:path w="3176904" h="3657600">
                <a:moveTo>
                  <a:pt x="201460" y="3289300"/>
                </a:moveTo>
                <a:lnTo>
                  <a:pt x="195059" y="3289300"/>
                </a:lnTo>
                <a:lnTo>
                  <a:pt x="191185" y="3302000"/>
                </a:lnTo>
                <a:lnTo>
                  <a:pt x="200469" y="3302000"/>
                </a:lnTo>
                <a:lnTo>
                  <a:pt x="201460" y="3289300"/>
                </a:lnTo>
                <a:close/>
              </a:path>
              <a:path w="3176904" h="3657600">
                <a:moveTo>
                  <a:pt x="260540" y="3289300"/>
                </a:moveTo>
                <a:lnTo>
                  <a:pt x="201460" y="3289300"/>
                </a:lnTo>
                <a:lnTo>
                  <a:pt x="201583" y="3302000"/>
                </a:lnTo>
                <a:lnTo>
                  <a:pt x="264020" y="3302000"/>
                </a:lnTo>
                <a:lnTo>
                  <a:pt x="260540" y="3289300"/>
                </a:lnTo>
                <a:close/>
              </a:path>
              <a:path w="3176904" h="3657600">
                <a:moveTo>
                  <a:pt x="430657" y="3238500"/>
                </a:moveTo>
                <a:lnTo>
                  <a:pt x="395338" y="3238500"/>
                </a:lnTo>
                <a:lnTo>
                  <a:pt x="397392" y="3251200"/>
                </a:lnTo>
                <a:lnTo>
                  <a:pt x="397238" y="3263900"/>
                </a:lnTo>
                <a:lnTo>
                  <a:pt x="395772" y="3263900"/>
                </a:lnTo>
                <a:lnTo>
                  <a:pt x="393890" y="3276600"/>
                </a:lnTo>
                <a:lnTo>
                  <a:pt x="398513" y="3276600"/>
                </a:lnTo>
                <a:lnTo>
                  <a:pt x="402780" y="3289300"/>
                </a:lnTo>
                <a:lnTo>
                  <a:pt x="424256" y="3289300"/>
                </a:lnTo>
                <a:lnTo>
                  <a:pt x="425843" y="3302000"/>
                </a:lnTo>
                <a:lnTo>
                  <a:pt x="425631" y="3289300"/>
                </a:lnTo>
                <a:lnTo>
                  <a:pt x="426535" y="3276600"/>
                </a:lnTo>
                <a:lnTo>
                  <a:pt x="428297" y="3251200"/>
                </a:lnTo>
                <a:lnTo>
                  <a:pt x="430657" y="3238500"/>
                </a:lnTo>
                <a:close/>
              </a:path>
              <a:path w="3176904" h="3657600">
                <a:moveTo>
                  <a:pt x="563753" y="3295560"/>
                </a:moveTo>
                <a:lnTo>
                  <a:pt x="564210" y="3302000"/>
                </a:lnTo>
                <a:lnTo>
                  <a:pt x="566039" y="3302000"/>
                </a:lnTo>
                <a:lnTo>
                  <a:pt x="563753" y="3295560"/>
                </a:lnTo>
                <a:close/>
              </a:path>
              <a:path w="3176904" h="3657600">
                <a:moveTo>
                  <a:pt x="616102" y="3263900"/>
                </a:moveTo>
                <a:lnTo>
                  <a:pt x="585997" y="3263900"/>
                </a:lnTo>
                <a:lnTo>
                  <a:pt x="581990" y="3276600"/>
                </a:lnTo>
                <a:lnTo>
                  <a:pt x="579285" y="3276600"/>
                </a:lnTo>
                <a:lnTo>
                  <a:pt x="574421" y="3289300"/>
                </a:lnTo>
                <a:lnTo>
                  <a:pt x="573239" y="3302000"/>
                </a:lnTo>
                <a:lnTo>
                  <a:pt x="595807" y="3302000"/>
                </a:lnTo>
                <a:lnTo>
                  <a:pt x="602097" y="3289300"/>
                </a:lnTo>
                <a:lnTo>
                  <a:pt x="611108" y="3289300"/>
                </a:lnTo>
                <a:lnTo>
                  <a:pt x="617542" y="3276600"/>
                </a:lnTo>
                <a:lnTo>
                  <a:pt x="616102" y="3263900"/>
                </a:lnTo>
                <a:close/>
              </a:path>
              <a:path w="3176904" h="3657600">
                <a:moveTo>
                  <a:pt x="563308" y="3289300"/>
                </a:moveTo>
                <a:lnTo>
                  <a:pt x="561530" y="3289300"/>
                </a:lnTo>
                <a:lnTo>
                  <a:pt x="563753" y="3295560"/>
                </a:lnTo>
                <a:lnTo>
                  <a:pt x="563308" y="3289300"/>
                </a:lnTo>
                <a:close/>
              </a:path>
              <a:path w="3176904" h="3657600">
                <a:moveTo>
                  <a:pt x="249135" y="3276600"/>
                </a:moveTo>
                <a:lnTo>
                  <a:pt x="192036" y="3276600"/>
                </a:lnTo>
                <a:lnTo>
                  <a:pt x="187223" y="3289300"/>
                </a:lnTo>
                <a:lnTo>
                  <a:pt x="248932" y="3289300"/>
                </a:lnTo>
                <a:lnTo>
                  <a:pt x="249135" y="3276600"/>
                </a:lnTo>
                <a:close/>
              </a:path>
              <a:path w="3176904" h="3657600">
                <a:moveTo>
                  <a:pt x="272008" y="3276600"/>
                </a:moveTo>
                <a:lnTo>
                  <a:pt x="261785" y="3289300"/>
                </a:lnTo>
                <a:lnTo>
                  <a:pt x="264414" y="3289300"/>
                </a:lnTo>
                <a:lnTo>
                  <a:pt x="272008" y="3276600"/>
                </a:lnTo>
                <a:close/>
              </a:path>
              <a:path w="3176904" h="3657600">
                <a:moveTo>
                  <a:pt x="177850" y="3263900"/>
                </a:moveTo>
                <a:lnTo>
                  <a:pt x="172237" y="3263900"/>
                </a:lnTo>
                <a:lnTo>
                  <a:pt x="173139" y="3276600"/>
                </a:lnTo>
                <a:lnTo>
                  <a:pt x="177850" y="3263900"/>
                </a:lnTo>
                <a:close/>
              </a:path>
              <a:path w="3176904" h="3657600">
                <a:moveTo>
                  <a:pt x="189611" y="3263900"/>
                </a:moveTo>
                <a:lnTo>
                  <a:pt x="179595" y="3263900"/>
                </a:lnTo>
                <a:lnTo>
                  <a:pt x="179927" y="3276600"/>
                </a:lnTo>
                <a:lnTo>
                  <a:pt x="183078" y="3276600"/>
                </a:lnTo>
                <a:lnTo>
                  <a:pt x="189611" y="3263900"/>
                </a:lnTo>
                <a:close/>
              </a:path>
              <a:path w="3176904" h="3657600">
                <a:moveTo>
                  <a:pt x="235815" y="3263900"/>
                </a:moveTo>
                <a:lnTo>
                  <a:pt x="189611" y="3263900"/>
                </a:lnTo>
                <a:lnTo>
                  <a:pt x="185576" y="3276600"/>
                </a:lnTo>
                <a:lnTo>
                  <a:pt x="232228" y="3276600"/>
                </a:lnTo>
                <a:lnTo>
                  <a:pt x="235815" y="3263900"/>
                </a:lnTo>
                <a:close/>
              </a:path>
              <a:path w="3176904" h="3657600">
                <a:moveTo>
                  <a:pt x="255033" y="3263900"/>
                </a:moveTo>
                <a:lnTo>
                  <a:pt x="242341" y="3263900"/>
                </a:lnTo>
                <a:lnTo>
                  <a:pt x="234010" y="3276600"/>
                </a:lnTo>
                <a:lnTo>
                  <a:pt x="253339" y="3276600"/>
                </a:lnTo>
                <a:lnTo>
                  <a:pt x="255033" y="3263900"/>
                </a:lnTo>
                <a:close/>
              </a:path>
              <a:path w="3176904" h="3657600">
                <a:moveTo>
                  <a:pt x="730643" y="3136900"/>
                </a:moveTo>
                <a:lnTo>
                  <a:pt x="712438" y="3136900"/>
                </a:lnTo>
                <a:lnTo>
                  <a:pt x="698788" y="3149600"/>
                </a:lnTo>
                <a:lnTo>
                  <a:pt x="684943" y="3162300"/>
                </a:lnTo>
                <a:lnTo>
                  <a:pt x="668629" y="3175000"/>
                </a:lnTo>
                <a:lnTo>
                  <a:pt x="647769" y="3187700"/>
                </a:lnTo>
                <a:lnTo>
                  <a:pt x="633601" y="3213100"/>
                </a:lnTo>
                <a:lnTo>
                  <a:pt x="621507" y="3225800"/>
                </a:lnTo>
                <a:lnTo>
                  <a:pt x="606869" y="3251200"/>
                </a:lnTo>
                <a:lnTo>
                  <a:pt x="602107" y="3251200"/>
                </a:lnTo>
                <a:lnTo>
                  <a:pt x="591213" y="3263900"/>
                </a:lnTo>
                <a:lnTo>
                  <a:pt x="623206" y="3263900"/>
                </a:lnTo>
                <a:lnTo>
                  <a:pt x="622390" y="3276600"/>
                </a:lnTo>
                <a:lnTo>
                  <a:pt x="625919" y="3276600"/>
                </a:lnTo>
                <a:lnTo>
                  <a:pt x="625102" y="3263900"/>
                </a:lnTo>
                <a:lnTo>
                  <a:pt x="632964" y="3251200"/>
                </a:lnTo>
                <a:lnTo>
                  <a:pt x="643432" y="3238500"/>
                </a:lnTo>
                <a:lnTo>
                  <a:pt x="650430" y="3225800"/>
                </a:lnTo>
                <a:lnTo>
                  <a:pt x="657669" y="3225800"/>
                </a:lnTo>
                <a:lnTo>
                  <a:pt x="662432" y="3213100"/>
                </a:lnTo>
                <a:lnTo>
                  <a:pt x="674293" y="3213100"/>
                </a:lnTo>
                <a:lnTo>
                  <a:pt x="668032" y="3187700"/>
                </a:lnTo>
                <a:lnTo>
                  <a:pt x="690544" y="3187700"/>
                </a:lnTo>
                <a:lnTo>
                  <a:pt x="703859" y="3175000"/>
                </a:lnTo>
                <a:lnTo>
                  <a:pt x="705106" y="3175000"/>
                </a:lnTo>
                <a:lnTo>
                  <a:pt x="714144" y="3162300"/>
                </a:lnTo>
                <a:lnTo>
                  <a:pt x="725629" y="3149600"/>
                </a:lnTo>
                <a:lnTo>
                  <a:pt x="730961" y="3143135"/>
                </a:lnTo>
                <a:lnTo>
                  <a:pt x="730643" y="3136900"/>
                </a:lnTo>
                <a:close/>
              </a:path>
              <a:path w="3176904" h="3657600">
                <a:moveTo>
                  <a:pt x="220408" y="3238500"/>
                </a:moveTo>
                <a:lnTo>
                  <a:pt x="167779" y="3238500"/>
                </a:lnTo>
                <a:lnTo>
                  <a:pt x="168376" y="3251200"/>
                </a:lnTo>
                <a:lnTo>
                  <a:pt x="166243" y="3263900"/>
                </a:lnTo>
                <a:lnTo>
                  <a:pt x="173850" y="3251200"/>
                </a:lnTo>
                <a:lnTo>
                  <a:pt x="220357" y="3251200"/>
                </a:lnTo>
                <a:lnTo>
                  <a:pt x="221080" y="3247960"/>
                </a:lnTo>
                <a:lnTo>
                  <a:pt x="220408" y="3238500"/>
                </a:lnTo>
                <a:close/>
              </a:path>
              <a:path w="3176904" h="3657600">
                <a:moveTo>
                  <a:pt x="235496" y="3251200"/>
                </a:moveTo>
                <a:lnTo>
                  <a:pt x="173850" y="3251200"/>
                </a:lnTo>
                <a:lnTo>
                  <a:pt x="173639" y="3263900"/>
                </a:lnTo>
                <a:lnTo>
                  <a:pt x="237083" y="3263900"/>
                </a:lnTo>
                <a:lnTo>
                  <a:pt x="235496" y="3251200"/>
                </a:lnTo>
                <a:close/>
              </a:path>
              <a:path w="3176904" h="3657600">
                <a:moveTo>
                  <a:pt x="646704" y="3251200"/>
                </a:moveTo>
                <a:lnTo>
                  <a:pt x="643655" y="3251200"/>
                </a:lnTo>
                <a:lnTo>
                  <a:pt x="636435" y="3263900"/>
                </a:lnTo>
                <a:lnTo>
                  <a:pt x="646704" y="3251200"/>
                </a:lnTo>
                <a:close/>
              </a:path>
              <a:path w="3176904" h="3657600">
                <a:moveTo>
                  <a:pt x="163390" y="3238500"/>
                </a:moveTo>
                <a:lnTo>
                  <a:pt x="159537" y="3238500"/>
                </a:lnTo>
                <a:lnTo>
                  <a:pt x="158356" y="3251200"/>
                </a:lnTo>
                <a:lnTo>
                  <a:pt x="163389" y="3251200"/>
                </a:lnTo>
                <a:lnTo>
                  <a:pt x="163390" y="3238500"/>
                </a:lnTo>
                <a:close/>
              </a:path>
              <a:path w="3176904" h="3657600">
                <a:moveTo>
                  <a:pt x="221783" y="3244807"/>
                </a:moveTo>
                <a:lnTo>
                  <a:pt x="221080" y="3247960"/>
                </a:lnTo>
                <a:lnTo>
                  <a:pt x="221310" y="3251200"/>
                </a:lnTo>
                <a:lnTo>
                  <a:pt x="221783" y="3244807"/>
                </a:lnTo>
                <a:close/>
              </a:path>
              <a:path w="3176904" h="3657600">
                <a:moveTo>
                  <a:pt x="389428" y="3238500"/>
                </a:moveTo>
                <a:lnTo>
                  <a:pt x="238620" y="3238500"/>
                </a:lnTo>
                <a:lnTo>
                  <a:pt x="237680" y="3251200"/>
                </a:lnTo>
                <a:lnTo>
                  <a:pt x="391121" y="3251200"/>
                </a:lnTo>
                <a:lnTo>
                  <a:pt x="389428" y="3238500"/>
                </a:lnTo>
                <a:close/>
              </a:path>
              <a:path w="3176904" h="3657600">
                <a:moveTo>
                  <a:pt x="387299" y="3175000"/>
                </a:moveTo>
                <a:lnTo>
                  <a:pt x="385838" y="3187700"/>
                </a:lnTo>
                <a:lnTo>
                  <a:pt x="386203" y="3200400"/>
                </a:lnTo>
                <a:lnTo>
                  <a:pt x="393700" y="3200400"/>
                </a:lnTo>
                <a:lnTo>
                  <a:pt x="389250" y="3213100"/>
                </a:lnTo>
                <a:lnTo>
                  <a:pt x="388315" y="3225800"/>
                </a:lnTo>
                <a:lnTo>
                  <a:pt x="389428" y="3238500"/>
                </a:lnTo>
                <a:lnTo>
                  <a:pt x="391121" y="3251200"/>
                </a:lnTo>
                <a:lnTo>
                  <a:pt x="390893" y="3238500"/>
                </a:lnTo>
                <a:lnTo>
                  <a:pt x="430657" y="3238500"/>
                </a:lnTo>
                <a:lnTo>
                  <a:pt x="431743" y="3225800"/>
                </a:lnTo>
                <a:lnTo>
                  <a:pt x="434282" y="3213100"/>
                </a:lnTo>
                <a:lnTo>
                  <a:pt x="436449" y="3200400"/>
                </a:lnTo>
                <a:lnTo>
                  <a:pt x="438978" y="3187700"/>
                </a:lnTo>
                <a:lnTo>
                  <a:pt x="392264" y="3187700"/>
                </a:lnTo>
                <a:lnTo>
                  <a:pt x="387299" y="3175000"/>
                </a:lnTo>
                <a:close/>
              </a:path>
              <a:path w="3176904" h="3657600">
                <a:moveTo>
                  <a:pt x="395338" y="3238500"/>
                </a:moveTo>
                <a:lnTo>
                  <a:pt x="390893" y="3238500"/>
                </a:lnTo>
                <a:lnTo>
                  <a:pt x="391121" y="3251200"/>
                </a:lnTo>
                <a:lnTo>
                  <a:pt x="397392" y="3251200"/>
                </a:lnTo>
                <a:lnTo>
                  <a:pt x="395338" y="3238500"/>
                </a:lnTo>
                <a:close/>
              </a:path>
              <a:path w="3176904" h="3657600">
                <a:moveTo>
                  <a:pt x="605750" y="3238500"/>
                </a:moveTo>
                <a:lnTo>
                  <a:pt x="430657" y="3238500"/>
                </a:lnTo>
                <a:lnTo>
                  <a:pt x="428297" y="3251200"/>
                </a:lnTo>
                <a:lnTo>
                  <a:pt x="599478" y="3251200"/>
                </a:lnTo>
                <a:lnTo>
                  <a:pt x="606084" y="3242295"/>
                </a:lnTo>
                <a:lnTo>
                  <a:pt x="605750" y="3238500"/>
                </a:lnTo>
                <a:close/>
              </a:path>
              <a:path w="3176904" h="3657600">
                <a:moveTo>
                  <a:pt x="606084" y="3242295"/>
                </a:moveTo>
                <a:lnTo>
                  <a:pt x="599478" y="3251200"/>
                </a:lnTo>
                <a:lnTo>
                  <a:pt x="606869" y="3251200"/>
                </a:lnTo>
                <a:lnTo>
                  <a:pt x="606084" y="3242295"/>
                </a:lnTo>
                <a:close/>
              </a:path>
              <a:path w="3176904" h="3657600">
                <a:moveTo>
                  <a:pt x="614188" y="3238500"/>
                </a:moveTo>
                <a:lnTo>
                  <a:pt x="608901" y="3238500"/>
                </a:lnTo>
                <a:lnTo>
                  <a:pt x="606084" y="3242295"/>
                </a:lnTo>
                <a:lnTo>
                  <a:pt x="606869" y="3251200"/>
                </a:lnTo>
                <a:lnTo>
                  <a:pt x="614188" y="3238500"/>
                </a:lnTo>
                <a:close/>
              </a:path>
              <a:path w="3176904" h="3657600">
                <a:moveTo>
                  <a:pt x="650875" y="3238500"/>
                </a:moveTo>
                <a:lnTo>
                  <a:pt x="643432" y="3238500"/>
                </a:lnTo>
                <a:lnTo>
                  <a:pt x="632964" y="3251200"/>
                </a:lnTo>
                <a:lnTo>
                  <a:pt x="643655" y="3251200"/>
                </a:lnTo>
                <a:lnTo>
                  <a:pt x="650875" y="3238500"/>
                </a:lnTo>
                <a:close/>
              </a:path>
              <a:path w="3176904" h="3657600">
                <a:moveTo>
                  <a:pt x="658863" y="3238500"/>
                </a:moveTo>
                <a:lnTo>
                  <a:pt x="650875" y="3238500"/>
                </a:lnTo>
                <a:lnTo>
                  <a:pt x="650430" y="3251200"/>
                </a:lnTo>
                <a:lnTo>
                  <a:pt x="658863" y="3238500"/>
                </a:lnTo>
                <a:close/>
              </a:path>
              <a:path w="3176904" h="3657600">
                <a:moveTo>
                  <a:pt x="223189" y="3238500"/>
                </a:moveTo>
                <a:lnTo>
                  <a:pt x="222250" y="3238500"/>
                </a:lnTo>
                <a:lnTo>
                  <a:pt x="221783" y="3244807"/>
                </a:lnTo>
                <a:lnTo>
                  <a:pt x="223189" y="3238500"/>
                </a:lnTo>
                <a:close/>
              </a:path>
              <a:path w="3176904" h="3657600">
                <a:moveTo>
                  <a:pt x="158102" y="3225800"/>
                </a:moveTo>
                <a:lnTo>
                  <a:pt x="156362" y="3225800"/>
                </a:lnTo>
                <a:lnTo>
                  <a:pt x="155181" y="3238500"/>
                </a:lnTo>
                <a:lnTo>
                  <a:pt x="157060" y="3238500"/>
                </a:lnTo>
                <a:lnTo>
                  <a:pt x="158102" y="3225800"/>
                </a:lnTo>
                <a:close/>
              </a:path>
              <a:path w="3176904" h="3657600">
                <a:moveTo>
                  <a:pt x="220087" y="3225800"/>
                </a:moveTo>
                <a:lnTo>
                  <a:pt x="160883" y="3225800"/>
                </a:lnTo>
                <a:lnTo>
                  <a:pt x="166243" y="3238500"/>
                </a:lnTo>
                <a:lnTo>
                  <a:pt x="216371" y="3238500"/>
                </a:lnTo>
                <a:lnTo>
                  <a:pt x="220087" y="3225800"/>
                </a:lnTo>
                <a:close/>
              </a:path>
              <a:path w="3176904" h="3657600">
                <a:moveTo>
                  <a:pt x="225514" y="3231747"/>
                </a:moveTo>
                <a:lnTo>
                  <a:pt x="221449" y="3238500"/>
                </a:lnTo>
                <a:lnTo>
                  <a:pt x="224434" y="3238500"/>
                </a:lnTo>
                <a:lnTo>
                  <a:pt x="225514" y="3231747"/>
                </a:lnTo>
                <a:close/>
              </a:path>
              <a:path w="3176904" h="3657600">
                <a:moveTo>
                  <a:pt x="229095" y="3225800"/>
                </a:moveTo>
                <a:lnTo>
                  <a:pt x="227683" y="3228145"/>
                </a:lnTo>
                <a:lnTo>
                  <a:pt x="225374" y="3238500"/>
                </a:lnTo>
                <a:lnTo>
                  <a:pt x="229095" y="3225800"/>
                </a:lnTo>
                <a:close/>
              </a:path>
              <a:path w="3176904" h="3657600">
                <a:moveTo>
                  <a:pt x="228206" y="3225800"/>
                </a:moveTo>
                <a:lnTo>
                  <a:pt x="226466" y="3225800"/>
                </a:lnTo>
                <a:lnTo>
                  <a:pt x="225514" y="3231747"/>
                </a:lnTo>
                <a:lnTo>
                  <a:pt x="227683" y="3228145"/>
                </a:lnTo>
                <a:lnTo>
                  <a:pt x="228206" y="3225800"/>
                </a:lnTo>
                <a:close/>
              </a:path>
              <a:path w="3176904" h="3657600">
                <a:moveTo>
                  <a:pt x="143217" y="3213100"/>
                </a:moveTo>
                <a:lnTo>
                  <a:pt x="140487" y="3213100"/>
                </a:lnTo>
                <a:lnTo>
                  <a:pt x="140347" y="3225800"/>
                </a:lnTo>
                <a:lnTo>
                  <a:pt x="143217" y="3213100"/>
                </a:lnTo>
                <a:close/>
              </a:path>
              <a:path w="3176904" h="3657600">
                <a:moveTo>
                  <a:pt x="141356" y="3225531"/>
                </a:moveTo>
                <a:lnTo>
                  <a:pt x="141185" y="3225800"/>
                </a:lnTo>
                <a:lnTo>
                  <a:pt x="141356" y="3225531"/>
                </a:lnTo>
                <a:close/>
              </a:path>
              <a:path w="3176904" h="3657600">
                <a:moveTo>
                  <a:pt x="210489" y="3213100"/>
                </a:moveTo>
                <a:lnTo>
                  <a:pt x="155867" y="3213100"/>
                </a:lnTo>
                <a:lnTo>
                  <a:pt x="148374" y="3225800"/>
                </a:lnTo>
                <a:lnTo>
                  <a:pt x="205778" y="3225800"/>
                </a:lnTo>
                <a:lnTo>
                  <a:pt x="210489" y="3213100"/>
                </a:lnTo>
                <a:close/>
              </a:path>
              <a:path w="3176904" h="3657600">
                <a:moveTo>
                  <a:pt x="211289" y="3213100"/>
                </a:moveTo>
                <a:lnTo>
                  <a:pt x="205778" y="3225800"/>
                </a:lnTo>
                <a:lnTo>
                  <a:pt x="210286" y="3225800"/>
                </a:lnTo>
                <a:lnTo>
                  <a:pt x="211289" y="3213100"/>
                </a:lnTo>
                <a:close/>
              </a:path>
              <a:path w="3176904" h="3657600">
                <a:moveTo>
                  <a:pt x="224078" y="3213100"/>
                </a:moveTo>
                <a:lnTo>
                  <a:pt x="214058" y="3213100"/>
                </a:lnTo>
                <a:lnTo>
                  <a:pt x="210286" y="3225800"/>
                </a:lnTo>
                <a:lnTo>
                  <a:pt x="214655" y="3225800"/>
                </a:lnTo>
                <a:lnTo>
                  <a:pt x="224078" y="3213100"/>
                </a:lnTo>
                <a:close/>
              </a:path>
              <a:path w="3176904" h="3657600">
                <a:moveTo>
                  <a:pt x="149237" y="3213100"/>
                </a:moveTo>
                <a:lnTo>
                  <a:pt x="146888" y="3213100"/>
                </a:lnTo>
                <a:lnTo>
                  <a:pt x="141356" y="3225531"/>
                </a:lnTo>
                <a:lnTo>
                  <a:pt x="149237" y="3213100"/>
                </a:lnTo>
                <a:close/>
              </a:path>
              <a:path w="3176904" h="3657600">
                <a:moveTo>
                  <a:pt x="142621" y="3200400"/>
                </a:moveTo>
                <a:lnTo>
                  <a:pt x="139692" y="3200400"/>
                </a:lnTo>
                <a:lnTo>
                  <a:pt x="139801" y="3213100"/>
                </a:lnTo>
                <a:lnTo>
                  <a:pt x="141681" y="3213100"/>
                </a:lnTo>
                <a:lnTo>
                  <a:pt x="142621" y="3200400"/>
                </a:lnTo>
                <a:close/>
              </a:path>
              <a:path w="3176904" h="3657600">
                <a:moveTo>
                  <a:pt x="163614" y="3200400"/>
                </a:moveTo>
                <a:lnTo>
                  <a:pt x="146291" y="3200400"/>
                </a:lnTo>
                <a:lnTo>
                  <a:pt x="142430" y="3213100"/>
                </a:lnTo>
                <a:lnTo>
                  <a:pt x="156677" y="3213100"/>
                </a:lnTo>
                <a:lnTo>
                  <a:pt x="163614" y="3200400"/>
                </a:lnTo>
                <a:close/>
              </a:path>
              <a:path w="3176904" h="3657600">
                <a:moveTo>
                  <a:pt x="197243" y="3200400"/>
                </a:moveTo>
                <a:lnTo>
                  <a:pt x="163614" y="3200400"/>
                </a:lnTo>
                <a:lnTo>
                  <a:pt x="159893" y="3213100"/>
                </a:lnTo>
                <a:lnTo>
                  <a:pt x="193421" y="3213100"/>
                </a:lnTo>
                <a:lnTo>
                  <a:pt x="197243" y="3200400"/>
                </a:lnTo>
                <a:close/>
              </a:path>
              <a:path w="3176904" h="3657600">
                <a:moveTo>
                  <a:pt x="196497" y="3211799"/>
                </a:moveTo>
                <a:lnTo>
                  <a:pt x="195059" y="3213100"/>
                </a:lnTo>
                <a:lnTo>
                  <a:pt x="196202" y="3213100"/>
                </a:lnTo>
                <a:lnTo>
                  <a:pt x="196497" y="3211799"/>
                </a:lnTo>
                <a:close/>
              </a:path>
              <a:path w="3176904" h="3657600">
                <a:moveTo>
                  <a:pt x="198947" y="3209584"/>
                </a:moveTo>
                <a:lnTo>
                  <a:pt x="196497" y="3211799"/>
                </a:lnTo>
                <a:lnTo>
                  <a:pt x="196202" y="3213100"/>
                </a:lnTo>
                <a:lnTo>
                  <a:pt x="197091" y="3213100"/>
                </a:lnTo>
                <a:lnTo>
                  <a:pt x="198947" y="3209584"/>
                </a:lnTo>
                <a:close/>
              </a:path>
              <a:path w="3176904" h="3657600">
                <a:moveTo>
                  <a:pt x="203699" y="3205288"/>
                </a:moveTo>
                <a:lnTo>
                  <a:pt x="198947" y="3209584"/>
                </a:lnTo>
                <a:lnTo>
                  <a:pt x="197091" y="3213100"/>
                </a:lnTo>
                <a:lnTo>
                  <a:pt x="203542" y="3213100"/>
                </a:lnTo>
                <a:lnTo>
                  <a:pt x="203699" y="3205288"/>
                </a:lnTo>
                <a:close/>
              </a:path>
              <a:path w="3176904" h="3657600">
                <a:moveTo>
                  <a:pt x="206773" y="3202508"/>
                </a:moveTo>
                <a:lnTo>
                  <a:pt x="203699" y="3205288"/>
                </a:lnTo>
                <a:lnTo>
                  <a:pt x="203542" y="3213100"/>
                </a:lnTo>
                <a:lnTo>
                  <a:pt x="206773" y="3202508"/>
                </a:lnTo>
                <a:close/>
              </a:path>
              <a:path w="3176904" h="3657600">
                <a:moveTo>
                  <a:pt x="212752" y="3200400"/>
                </a:moveTo>
                <a:lnTo>
                  <a:pt x="209105" y="3200400"/>
                </a:lnTo>
                <a:lnTo>
                  <a:pt x="206773" y="3202508"/>
                </a:lnTo>
                <a:lnTo>
                  <a:pt x="203542" y="3213100"/>
                </a:lnTo>
                <a:lnTo>
                  <a:pt x="212258" y="3213100"/>
                </a:lnTo>
                <a:lnTo>
                  <a:pt x="212752" y="3200400"/>
                </a:lnTo>
                <a:close/>
              </a:path>
              <a:path w="3176904" h="3657600">
                <a:moveTo>
                  <a:pt x="203796" y="3200400"/>
                </a:moveTo>
                <a:lnTo>
                  <a:pt x="199085" y="3200400"/>
                </a:lnTo>
                <a:lnTo>
                  <a:pt x="196497" y="3211799"/>
                </a:lnTo>
                <a:lnTo>
                  <a:pt x="198947" y="3209584"/>
                </a:lnTo>
                <a:lnTo>
                  <a:pt x="203796" y="3200400"/>
                </a:lnTo>
                <a:close/>
              </a:path>
              <a:path w="3176904" h="3657600">
                <a:moveTo>
                  <a:pt x="207416" y="3200400"/>
                </a:moveTo>
                <a:lnTo>
                  <a:pt x="203796" y="3200400"/>
                </a:lnTo>
                <a:lnTo>
                  <a:pt x="203699" y="3205288"/>
                </a:lnTo>
                <a:lnTo>
                  <a:pt x="206773" y="3202508"/>
                </a:lnTo>
                <a:lnTo>
                  <a:pt x="207416" y="3200400"/>
                </a:lnTo>
                <a:close/>
              </a:path>
              <a:path w="3176904" h="3657600">
                <a:moveTo>
                  <a:pt x="132156" y="3187700"/>
                </a:moveTo>
                <a:lnTo>
                  <a:pt x="128536" y="3187700"/>
                </a:lnTo>
                <a:lnTo>
                  <a:pt x="129286" y="3200400"/>
                </a:lnTo>
                <a:lnTo>
                  <a:pt x="132156" y="3187700"/>
                </a:lnTo>
                <a:close/>
              </a:path>
              <a:path w="3176904" h="3657600">
                <a:moveTo>
                  <a:pt x="138557" y="3187700"/>
                </a:moveTo>
                <a:lnTo>
                  <a:pt x="136766" y="3187700"/>
                </a:lnTo>
                <a:lnTo>
                  <a:pt x="131064" y="3200400"/>
                </a:lnTo>
                <a:lnTo>
                  <a:pt x="134082" y="3200400"/>
                </a:lnTo>
                <a:lnTo>
                  <a:pt x="138557" y="3187700"/>
                </a:lnTo>
                <a:close/>
              </a:path>
              <a:path w="3176904" h="3657600">
                <a:moveTo>
                  <a:pt x="189458" y="3187700"/>
                </a:moveTo>
                <a:lnTo>
                  <a:pt x="141866" y="3187700"/>
                </a:lnTo>
                <a:lnTo>
                  <a:pt x="141312" y="3200400"/>
                </a:lnTo>
                <a:lnTo>
                  <a:pt x="190296" y="3200400"/>
                </a:lnTo>
                <a:lnTo>
                  <a:pt x="189458" y="3187700"/>
                </a:lnTo>
                <a:close/>
              </a:path>
              <a:path w="3176904" h="3657600">
                <a:moveTo>
                  <a:pt x="206717" y="3187700"/>
                </a:moveTo>
                <a:lnTo>
                  <a:pt x="203936" y="3200400"/>
                </a:lnTo>
                <a:lnTo>
                  <a:pt x="206332" y="3200400"/>
                </a:lnTo>
                <a:lnTo>
                  <a:pt x="206717" y="3187700"/>
                </a:lnTo>
                <a:close/>
              </a:path>
              <a:path w="3176904" h="3657600">
                <a:moveTo>
                  <a:pt x="124078" y="3176423"/>
                </a:moveTo>
                <a:lnTo>
                  <a:pt x="119849" y="3187700"/>
                </a:lnTo>
                <a:lnTo>
                  <a:pt x="124180" y="3177902"/>
                </a:lnTo>
                <a:lnTo>
                  <a:pt x="124078" y="3176423"/>
                </a:lnTo>
                <a:close/>
              </a:path>
              <a:path w="3176904" h="3657600">
                <a:moveTo>
                  <a:pt x="124771" y="3186469"/>
                </a:moveTo>
                <a:lnTo>
                  <a:pt x="124218" y="3187700"/>
                </a:lnTo>
                <a:lnTo>
                  <a:pt x="124856" y="3187700"/>
                </a:lnTo>
                <a:lnTo>
                  <a:pt x="124771" y="3186469"/>
                </a:lnTo>
                <a:close/>
              </a:path>
              <a:path w="3176904" h="3657600">
                <a:moveTo>
                  <a:pt x="129540" y="3179462"/>
                </a:moveTo>
                <a:lnTo>
                  <a:pt x="127101" y="3187700"/>
                </a:lnTo>
                <a:lnTo>
                  <a:pt x="128930" y="3187700"/>
                </a:lnTo>
                <a:lnTo>
                  <a:pt x="129540" y="3179462"/>
                </a:lnTo>
                <a:close/>
              </a:path>
              <a:path w="3176904" h="3657600">
                <a:moveTo>
                  <a:pt x="138061" y="3175000"/>
                </a:moveTo>
                <a:lnTo>
                  <a:pt x="136372" y="3175000"/>
                </a:lnTo>
                <a:lnTo>
                  <a:pt x="132499" y="3187700"/>
                </a:lnTo>
                <a:lnTo>
                  <a:pt x="138061" y="3175000"/>
                </a:lnTo>
                <a:close/>
              </a:path>
              <a:path w="3176904" h="3657600">
                <a:moveTo>
                  <a:pt x="139321" y="3184192"/>
                </a:moveTo>
                <a:lnTo>
                  <a:pt x="137020" y="3187700"/>
                </a:lnTo>
                <a:lnTo>
                  <a:pt x="139801" y="3187700"/>
                </a:lnTo>
                <a:lnTo>
                  <a:pt x="139321" y="3184192"/>
                </a:lnTo>
                <a:close/>
              </a:path>
              <a:path w="3176904" h="3657600">
                <a:moveTo>
                  <a:pt x="145351" y="3175000"/>
                </a:moveTo>
                <a:lnTo>
                  <a:pt x="139321" y="3184192"/>
                </a:lnTo>
                <a:lnTo>
                  <a:pt x="139801" y="3187700"/>
                </a:lnTo>
                <a:lnTo>
                  <a:pt x="140741" y="3187700"/>
                </a:lnTo>
                <a:lnTo>
                  <a:pt x="145351" y="3175000"/>
                </a:lnTo>
                <a:close/>
              </a:path>
              <a:path w="3176904" h="3657600">
                <a:moveTo>
                  <a:pt x="184492" y="3175000"/>
                </a:moveTo>
                <a:lnTo>
                  <a:pt x="145351" y="3175000"/>
                </a:lnTo>
                <a:lnTo>
                  <a:pt x="140741" y="3187700"/>
                </a:lnTo>
                <a:lnTo>
                  <a:pt x="180670" y="3187700"/>
                </a:lnTo>
                <a:lnTo>
                  <a:pt x="184492" y="3175000"/>
                </a:lnTo>
                <a:close/>
              </a:path>
              <a:path w="3176904" h="3657600">
                <a:moveTo>
                  <a:pt x="197032" y="3175000"/>
                </a:moveTo>
                <a:lnTo>
                  <a:pt x="195453" y="3175000"/>
                </a:lnTo>
                <a:lnTo>
                  <a:pt x="181622" y="3187700"/>
                </a:lnTo>
                <a:lnTo>
                  <a:pt x="191490" y="3187700"/>
                </a:lnTo>
                <a:lnTo>
                  <a:pt x="196719" y="3176054"/>
                </a:lnTo>
                <a:lnTo>
                  <a:pt x="197032" y="3175000"/>
                </a:lnTo>
                <a:close/>
              </a:path>
              <a:path w="3176904" h="3657600">
                <a:moveTo>
                  <a:pt x="200812" y="3175000"/>
                </a:moveTo>
                <a:lnTo>
                  <a:pt x="197192" y="3175000"/>
                </a:lnTo>
                <a:lnTo>
                  <a:pt x="196719" y="3176054"/>
                </a:lnTo>
                <a:lnTo>
                  <a:pt x="193261" y="3187700"/>
                </a:lnTo>
                <a:lnTo>
                  <a:pt x="195313" y="3187700"/>
                </a:lnTo>
                <a:lnTo>
                  <a:pt x="200812" y="3175000"/>
                </a:lnTo>
                <a:close/>
              </a:path>
              <a:path w="3176904" h="3657600">
                <a:moveTo>
                  <a:pt x="396301" y="3060700"/>
                </a:moveTo>
                <a:lnTo>
                  <a:pt x="389724" y="3060700"/>
                </a:lnTo>
                <a:lnTo>
                  <a:pt x="394554" y="3085529"/>
                </a:lnTo>
                <a:lnTo>
                  <a:pt x="394585" y="3086448"/>
                </a:lnTo>
                <a:lnTo>
                  <a:pt x="388845" y="3111500"/>
                </a:lnTo>
                <a:lnTo>
                  <a:pt x="381591" y="3136900"/>
                </a:lnTo>
                <a:lnTo>
                  <a:pt x="382231" y="3162300"/>
                </a:lnTo>
                <a:lnTo>
                  <a:pt x="393344" y="3162300"/>
                </a:lnTo>
                <a:lnTo>
                  <a:pt x="393593" y="3175000"/>
                </a:lnTo>
                <a:lnTo>
                  <a:pt x="393473" y="3176054"/>
                </a:lnTo>
                <a:lnTo>
                  <a:pt x="393072" y="3187700"/>
                </a:lnTo>
                <a:lnTo>
                  <a:pt x="426834" y="3187700"/>
                </a:lnTo>
                <a:lnTo>
                  <a:pt x="427228" y="3175000"/>
                </a:lnTo>
                <a:lnTo>
                  <a:pt x="432113" y="3124200"/>
                </a:lnTo>
                <a:lnTo>
                  <a:pt x="432536" y="3111500"/>
                </a:lnTo>
                <a:lnTo>
                  <a:pt x="429615" y="3111500"/>
                </a:lnTo>
                <a:lnTo>
                  <a:pt x="429188" y="3098800"/>
                </a:lnTo>
                <a:lnTo>
                  <a:pt x="436930" y="3098800"/>
                </a:lnTo>
                <a:lnTo>
                  <a:pt x="439432" y="3086100"/>
                </a:lnTo>
                <a:lnTo>
                  <a:pt x="431546" y="3086100"/>
                </a:lnTo>
                <a:lnTo>
                  <a:pt x="440880" y="3073400"/>
                </a:lnTo>
                <a:lnTo>
                  <a:pt x="398167" y="3073400"/>
                </a:lnTo>
                <a:lnTo>
                  <a:pt x="396301" y="3060700"/>
                </a:lnTo>
                <a:close/>
              </a:path>
              <a:path w="3176904" h="3657600">
                <a:moveTo>
                  <a:pt x="440080" y="3175000"/>
                </a:moveTo>
                <a:lnTo>
                  <a:pt x="435421" y="3175000"/>
                </a:lnTo>
                <a:lnTo>
                  <a:pt x="433809" y="3187700"/>
                </a:lnTo>
                <a:lnTo>
                  <a:pt x="438978" y="3187700"/>
                </a:lnTo>
                <a:lnTo>
                  <a:pt x="440080" y="3175000"/>
                </a:lnTo>
                <a:close/>
              </a:path>
              <a:path w="3176904" h="3657600">
                <a:moveTo>
                  <a:pt x="129870" y="3175000"/>
                </a:moveTo>
                <a:lnTo>
                  <a:pt x="125463" y="3175000"/>
                </a:lnTo>
                <a:lnTo>
                  <a:pt x="124180" y="3177902"/>
                </a:lnTo>
                <a:lnTo>
                  <a:pt x="124771" y="3186469"/>
                </a:lnTo>
                <a:lnTo>
                  <a:pt x="129860" y="3175135"/>
                </a:lnTo>
                <a:lnTo>
                  <a:pt x="129870" y="3175000"/>
                </a:lnTo>
                <a:close/>
              </a:path>
              <a:path w="3176904" h="3657600">
                <a:moveTo>
                  <a:pt x="145351" y="3175000"/>
                </a:moveTo>
                <a:lnTo>
                  <a:pt x="138061" y="3175000"/>
                </a:lnTo>
                <a:lnTo>
                  <a:pt x="139321" y="3184192"/>
                </a:lnTo>
                <a:lnTo>
                  <a:pt x="145351" y="3175000"/>
                </a:lnTo>
                <a:close/>
              </a:path>
              <a:path w="3176904" h="3657600">
                <a:moveTo>
                  <a:pt x="130860" y="3175000"/>
                </a:moveTo>
                <a:lnTo>
                  <a:pt x="129921" y="3175000"/>
                </a:lnTo>
                <a:lnTo>
                  <a:pt x="129860" y="3175135"/>
                </a:lnTo>
                <a:lnTo>
                  <a:pt x="129540" y="3179462"/>
                </a:lnTo>
                <a:lnTo>
                  <a:pt x="130860" y="3175000"/>
                </a:lnTo>
                <a:close/>
              </a:path>
              <a:path w="3176904" h="3657600">
                <a:moveTo>
                  <a:pt x="125463" y="3175000"/>
                </a:moveTo>
                <a:lnTo>
                  <a:pt x="124612" y="3175000"/>
                </a:lnTo>
                <a:lnTo>
                  <a:pt x="124217" y="3176054"/>
                </a:lnTo>
                <a:lnTo>
                  <a:pt x="124180" y="3177902"/>
                </a:lnTo>
                <a:lnTo>
                  <a:pt x="125463" y="3175000"/>
                </a:lnTo>
                <a:close/>
              </a:path>
              <a:path w="3176904" h="3657600">
                <a:moveTo>
                  <a:pt x="124612" y="3175000"/>
                </a:moveTo>
                <a:lnTo>
                  <a:pt x="123980" y="3175000"/>
                </a:lnTo>
                <a:lnTo>
                  <a:pt x="124078" y="3176423"/>
                </a:lnTo>
                <a:lnTo>
                  <a:pt x="124612" y="3175000"/>
                </a:lnTo>
                <a:close/>
              </a:path>
              <a:path w="3176904" h="3657600">
                <a:moveTo>
                  <a:pt x="129921" y="3175000"/>
                </a:moveTo>
                <a:lnTo>
                  <a:pt x="129860" y="3175135"/>
                </a:lnTo>
                <a:lnTo>
                  <a:pt x="129921" y="3175000"/>
                </a:lnTo>
                <a:close/>
              </a:path>
              <a:path w="3176904" h="3657600">
                <a:moveTo>
                  <a:pt x="110375" y="3162300"/>
                </a:moveTo>
                <a:lnTo>
                  <a:pt x="109689" y="3162300"/>
                </a:lnTo>
                <a:lnTo>
                  <a:pt x="103784" y="3175000"/>
                </a:lnTo>
                <a:lnTo>
                  <a:pt x="105613" y="3175000"/>
                </a:lnTo>
                <a:lnTo>
                  <a:pt x="110375" y="3162300"/>
                </a:lnTo>
                <a:close/>
              </a:path>
              <a:path w="3176904" h="3657600">
                <a:moveTo>
                  <a:pt x="113995" y="3162300"/>
                </a:moveTo>
                <a:lnTo>
                  <a:pt x="110375" y="3162300"/>
                </a:lnTo>
                <a:lnTo>
                  <a:pt x="110274" y="3175000"/>
                </a:lnTo>
                <a:lnTo>
                  <a:pt x="110423" y="3175000"/>
                </a:lnTo>
                <a:lnTo>
                  <a:pt x="113995" y="3162300"/>
                </a:lnTo>
                <a:close/>
              </a:path>
              <a:path w="3176904" h="3657600">
                <a:moveTo>
                  <a:pt x="151206" y="3162300"/>
                </a:moveTo>
                <a:lnTo>
                  <a:pt x="119456" y="3162300"/>
                </a:lnTo>
                <a:lnTo>
                  <a:pt x="116484" y="3175000"/>
                </a:lnTo>
                <a:lnTo>
                  <a:pt x="150164" y="3175000"/>
                </a:lnTo>
                <a:lnTo>
                  <a:pt x="151206" y="3162300"/>
                </a:lnTo>
                <a:close/>
              </a:path>
              <a:path w="3176904" h="3657600">
                <a:moveTo>
                  <a:pt x="174967" y="3162300"/>
                </a:moveTo>
                <a:lnTo>
                  <a:pt x="163207" y="3162300"/>
                </a:lnTo>
                <a:lnTo>
                  <a:pt x="152844" y="3175000"/>
                </a:lnTo>
                <a:lnTo>
                  <a:pt x="170256" y="3175000"/>
                </a:lnTo>
                <a:lnTo>
                  <a:pt x="174967" y="3162300"/>
                </a:lnTo>
                <a:close/>
              </a:path>
              <a:path w="3176904" h="3657600">
                <a:moveTo>
                  <a:pt x="184937" y="3162300"/>
                </a:moveTo>
                <a:lnTo>
                  <a:pt x="181965" y="3175000"/>
                </a:lnTo>
                <a:lnTo>
                  <a:pt x="184095" y="3172565"/>
                </a:lnTo>
                <a:lnTo>
                  <a:pt x="184937" y="3162300"/>
                </a:lnTo>
                <a:close/>
              </a:path>
              <a:path w="3176904" h="3657600">
                <a:moveTo>
                  <a:pt x="196697" y="3162300"/>
                </a:moveTo>
                <a:lnTo>
                  <a:pt x="193078" y="3162300"/>
                </a:lnTo>
                <a:lnTo>
                  <a:pt x="184095" y="3172565"/>
                </a:lnTo>
                <a:lnTo>
                  <a:pt x="183896" y="3175000"/>
                </a:lnTo>
                <a:lnTo>
                  <a:pt x="190195" y="3175000"/>
                </a:lnTo>
                <a:lnTo>
                  <a:pt x="196697" y="3162300"/>
                </a:lnTo>
                <a:close/>
              </a:path>
              <a:path w="3176904" h="3657600">
                <a:moveTo>
                  <a:pt x="435419" y="3149600"/>
                </a:moveTo>
                <a:lnTo>
                  <a:pt x="433031" y="3175000"/>
                </a:lnTo>
                <a:lnTo>
                  <a:pt x="440524" y="3162300"/>
                </a:lnTo>
                <a:lnTo>
                  <a:pt x="435419" y="3149600"/>
                </a:lnTo>
                <a:close/>
              </a:path>
              <a:path w="3176904" h="3657600">
                <a:moveTo>
                  <a:pt x="99860" y="3149600"/>
                </a:moveTo>
                <a:lnTo>
                  <a:pt x="92671" y="3149600"/>
                </a:lnTo>
                <a:lnTo>
                  <a:pt x="90589" y="3162300"/>
                </a:lnTo>
                <a:lnTo>
                  <a:pt x="99809" y="3162300"/>
                </a:lnTo>
                <a:lnTo>
                  <a:pt x="99860" y="3149600"/>
                </a:lnTo>
                <a:close/>
              </a:path>
              <a:path w="3176904" h="3657600">
                <a:moveTo>
                  <a:pt x="104986" y="3149600"/>
                </a:moveTo>
                <a:lnTo>
                  <a:pt x="99860" y="3149600"/>
                </a:lnTo>
                <a:lnTo>
                  <a:pt x="100527" y="3162300"/>
                </a:lnTo>
                <a:lnTo>
                  <a:pt x="104986" y="3149600"/>
                </a:lnTo>
                <a:close/>
              </a:path>
              <a:path w="3176904" h="3657600">
                <a:moveTo>
                  <a:pt x="162574" y="3149600"/>
                </a:moveTo>
                <a:lnTo>
                  <a:pt x="108209" y="3149600"/>
                </a:lnTo>
                <a:lnTo>
                  <a:pt x="105168" y="3162300"/>
                </a:lnTo>
                <a:lnTo>
                  <a:pt x="159727" y="3162300"/>
                </a:lnTo>
                <a:lnTo>
                  <a:pt x="162574" y="3149600"/>
                </a:lnTo>
                <a:close/>
              </a:path>
              <a:path w="3176904" h="3657600">
                <a:moveTo>
                  <a:pt x="152344" y="3136900"/>
                </a:moveTo>
                <a:lnTo>
                  <a:pt x="89446" y="3136900"/>
                </a:lnTo>
                <a:lnTo>
                  <a:pt x="84785" y="3149600"/>
                </a:lnTo>
                <a:lnTo>
                  <a:pt x="151757" y="3149600"/>
                </a:lnTo>
                <a:lnTo>
                  <a:pt x="152344" y="3136900"/>
                </a:lnTo>
                <a:close/>
              </a:path>
              <a:path w="3176904" h="3657600">
                <a:moveTo>
                  <a:pt x="736104" y="3136900"/>
                </a:moveTo>
                <a:lnTo>
                  <a:pt x="730961" y="3143135"/>
                </a:lnTo>
                <a:lnTo>
                  <a:pt x="731291" y="3149600"/>
                </a:lnTo>
                <a:lnTo>
                  <a:pt x="736104" y="3136900"/>
                </a:lnTo>
                <a:close/>
              </a:path>
              <a:path w="3176904" h="3657600">
                <a:moveTo>
                  <a:pt x="116326" y="3124200"/>
                </a:moveTo>
                <a:lnTo>
                  <a:pt x="67957" y="3124200"/>
                </a:lnTo>
                <a:lnTo>
                  <a:pt x="68656" y="3136900"/>
                </a:lnTo>
                <a:lnTo>
                  <a:pt x="118859" y="3136900"/>
                </a:lnTo>
                <a:lnTo>
                  <a:pt x="116326" y="3124200"/>
                </a:lnTo>
                <a:close/>
              </a:path>
              <a:path w="3176904" h="3657600">
                <a:moveTo>
                  <a:pt x="120700" y="3124200"/>
                </a:moveTo>
                <a:lnTo>
                  <a:pt x="118859" y="3136900"/>
                </a:lnTo>
                <a:lnTo>
                  <a:pt x="121488" y="3136900"/>
                </a:lnTo>
                <a:lnTo>
                  <a:pt x="120700" y="3124200"/>
                </a:lnTo>
                <a:close/>
              </a:path>
              <a:path w="3176904" h="3657600">
                <a:moveTo>
                  <a:pt x="694880" y="3124200"/>
                </a:moveTo>
                <a:lnTo>
                  <a:pt x="692330" y="3124200"/>
                </a:lnTo>
                <a:lnTo>
                  <a:pt x="689076" y="3136900"/>
                </a:lnTo>
                <a:lnTo>
                  <a:pt x="694880" y="3124200"/>
                </a:lnTo>
                <a:close/>
              </a:path>
              <a:path w="3176904" h="3657600">
                <a:moveTo>
                  <a:pt x="728447" y="3134599"/>
                </a:moveTo>
                <a:lnTo>
                  <a:pt x="726084" y="3136900"/>
                </a:lnTo>
                <a:lnTo>
                  <a:pt x="728167" y="3136900"/>
                </a:lnTo>
                <a:lnTo>
                  <a:pt x="728447" y="3134599"/>
                </a:lnTo>
                <a:close/>
              </a:path>
              <a:path w="3176904" h="3657600">
                <a:moveTo>
                  <a:pt x="739127" y="3124200"/>
                </a:moveTo>
                <a:lnTo>
                  <a:pt x="736690" y="3126573"/>
                </a:lnTo>
                <a:lnTo>
                  <a:pt x="738187" y="3136900"/>
                </a:lnTo>
                <a:lnTo>
                  <a:pt x="739127" y="3124200"/>
                </a:lnTo>
                <a:close/>
              </a:path>
              <a:path w="3176904" h="3657600">
                <a:moveTo>
                  <a:pt x="736346" y="3124200"/>
                </a:moveTo>
                <a:lnTo>
                  <a:pt x="729712" y="3124200"/>
                </a:lnTo>
                <a:lnTo>
                  <a:pt x="728447" y="3134599"/>
                </a:lnTo>
                <a:lnTo>
                  <a:pt x="736690" y="3126573"/>
                </a:lnTo>
                <a:lnTo>
                  <a:pt x="736346" y="3124200"/>
                </a:lnTo>
                <a:close/>
              </a:path>
              <a:path w="3176904" h="3657600">
                <a:moveTo>
                  <a:pt x="64833" y="3111500"/>
                </a:moveTo>
                <a:lnTo>
                  <a:pt x="57587" y="3111500"/>
                </a:lnTo>
                <a:lnTo>
                  <a:pt x="52882" y="3124200"/>
                </a:lnTo>
                <a:lnTo>
                  <a:pt x="56451" y="3124200"/>
                </a:lnTo>
                <a:lnTo>
                  <a:pt x="64833" y="3111500"/>
                </a:lnTo>
                <a:close/>
              </a:path>
              <a:path w="3176904" h="3657600">
                <a:moveTo>
                  <a:pt x="68554" y="3111500"/>
                </a:moveTo>
                <a:lnTo>
                  <a:pt x="65451" y="3111500"/>
                </a:lnTo>
                <a:lnTo>
                  <a:pt x="64731" y="3124200"/>
                </a:lnTo>
                <a:lnTo>
                  <a:pt x="68554" y="3111500"/>
                </a:lnTo>
                <a:close/>
              </a:path>
              <a:path w="3176904" h="3657600">
                <a:moveTo>
                  <a:pt x="79375" y="3111500"/>
                </a:moveTo>
                <a:lnTo>
                  <a:pt x="75100" y="3111500"/>
                </a:lnTo>
                <a:lnTo>
                  <a:pt x="72205" y="3124200"/>
                </a:lnTo>
                <a:lnTo>
                  <a:pt x="79171" y="3124200"/>
                </a:lnTo>
                <a:lnTo>
                  <a:pt x="79375" y="3111500"/>
                </a:lnTo>
                <a:close/>
              </a:path>
              <a:path w="3176904" h="3657600">
                <a:moveTo>
                  <a:pt x="89828" y="3111500"/>
                </a:moveTo>
                <a:lnTo>
                  <a:pt x="80264" y="3111500"/>
                </a:lnTo>
                <a:lnTo>
                  <a:pt x="79273" y="3124200"/>
                </a:lnTo>
                <a:lnTo>
                  <a:pt x="84582" y="3124200"/>
                </a:lnTo>
                <a:lnTo>
                  <a:pt x="87795" y="3116978"/>
                </a:lnTo>
                <a:lnTo>
                  <a:pt x="89828" y="3111500"/>
                </a:lnTo>
                <a:close/>
              </a:path>
              <a:path w="3176904" h="3657600">
                <a:moveTo>
                  <a:pt x="87795" y="3116978"/>
                </a:moveTo>
                <a:lnTo>
                  <a:pt x="84582" y="3124200"/>
                </a:lnTo>
                <a:lnTo>
                  <a:pt x="85115" y="3124200"/>
                </a:lnTo>
                <a:lnTo>
                  <a:pt x="87795" y="3116978"/>
                </a:lnTo>
                <a:close/>
              </a:path>
              <a:path w="3176904" h="3657600">
                <a:moveTo>
                  <a:pt x="90233" y="3111500"/>
                </a:moveTo>
                <a:lnTo>
                  <a:pt x="87795" y="3116978"/>
                </a:lnTo>
                <a:lnTo>
                  <a:pt x="85115" y="3124200"/>
                </a:lnTo>
                <a:lnTo>
                  <a:pt x="89293" y="3124200"/>
                </a:lnTo>
                <a:lnTo>
                  <a:pt x="90233" y="3111500"/>
                </a:lnTo>
                <a:close/>
              </a:path>
              <a:path w="3176904" h="3657600">
                <a:moveTo>
                  <a:pt x="90284" y="3111500"/>
                </a:moveTo>
                <a:lnTo>
                  <a:pt x="89293" y="3124200"/>
                </a:lnTo>
                <a:lnTo>
                  <a:pt x="90284" y="3111500"/>
                </a:lnTo>
                <a:close/>
              </a:path>
              <a:path w="3176904" h="3657600">
                <a:moveTo>
                  <a:pt x="105664" y="3111500"/>
                </a:moveTo>
                <a:lnTo>
                  <a:pt x="90284" y="3111500"/>
                </a:lnTo>
                <a:lnTo>
                  <a:pt x="89293" y="3124200"/>
                </a:lnTo>
                <a:lnTo>
                  <a:pt x="104775" y="3124200"/>
                </a:lnTo>
                <a:lnTo>
                  <a:pt x="105664" y="3111500"/>
                </a:lnTo>
                <a:close/>
              </a:path>
              <a:path w="3176904" h="3657600">
                <a:moveTo>
                  <a:pt x="109334" y="3111500"/>
                </a:moveTo>
                <a:lnTo>
                  <a:pt x="105664" y="3111500"/>
                </a:lnTo>
                <a:lnTo>
                  <a:pt x="104775" y="3124200"/>
                </a:lnTo>
                <a:lnTo>
                  <a:pt x="108242" y="3124200"/>
                </a:lnTo>
                <a:lnTo>
                  <a:pt x="108413" y="3123939"/>
                </a:lnTo>
                <a:lnTo>
                  <a:pt x="109334" y="3111500"/>
                </a:lnTo>
                <a:close/>
              </a:path>
              <a:path w="3176904" h="3657600">
                <a:moveTo>
                  <a:pt x="699620" y="3111500"/>
                </a:moveTo>
                <a:lnTo>
                  <a:pt x="699301" y="3111500"/>
                </a:lnTo>
                <a:lnTo>
                  <a:pt x="694880" y="3124200"/>
                </a:lnTo>
                <a:lnTo>
                  <a:pt x="695547" y="3124200"/>
                </a:lnTo>
                <a:lnTo>
                  <a:pt x="699620" y="3111500"/>
                </a:lnTo>
                <a:close/>
              </a:path>
              <a:path w="3176904" h="3657600">
                <a:moveTo>
                  <a:pt x="763193" y="3086100"/>
                </a:moveTo>
                <a:lnTo>
                  <a:pt x="739521" y="3086100"/>
                </a:lnTo>
                <a:lnTo>
                  <a:pt x="738428" y="3098800"/>
                </a:lnTo>
                <a:lnTo>
                  <a:pt x="734041" y="3098800"/>
                </a:lnTo>
                <a:lnTo>
                  <a:pt x="726492" y="3111500"/>
                </a:lnTo>
                <a:lnTo>
                  <a:pt x="720089" y="3124200"/>
                </a:lnTo>
                <a:lnTo>
                  <a:pt x="743400" y="3124200"/>
                </a:lnTo>
                <a:lnTo>
                  <a:pt x="747659" y="3111500"/>
                </a:lnTo>
                <a:lnTo>
                  <a:pt x="739927" y="3111500"/>
                </a:lnTo>
                <a:lnTo>
                  <a:pt x="740117" y="3098800"/>
                </a:lnTo>
                <a:lnTo>
                  <a:pt x="763193" y="3086100"/>
                </a:lnTo>
                <a:close/>
              </a:path>
              <a:path w="3176904" h="3657600">
                <a:moveTo>
                  <a:pt x="116624" y="3111500"/>
                </a:moveTo>
                <a:lnTo>
                  <a:pt x="111226" y="3111500"/>
                </a:lnTo>
                <a:lnTo>
                  <a:pt x="108472" y="3123851"/>
                </a:lnTo>
                <a:lnTo>
                  <a:pt x="116624" y="3111500"/>
                </a:lnTo>
                <a:close/>
              </a:path>
              <a:path w="3176904" h="3657600">
                <a:moveTo>
                  <a:pt x="51739" y="3073400"/>
                </a:moveTo>
                <a:lnTo>
                  <a:pt x="37896" y="3073400"/>
                </a:lnTo>
                <a:lnTo>
                  <a:pt x="38595" y="3086100"/>
                </a:lnTo>
                <a:lnTo>
                  <a:pt x="31940" y="3098800"/>
                </a:lnTo>
                <a:lnTo>
                  <a:pt x="31520" y="3111500"/>
                </a:lnTo>
                <a:lnTo>
                  <a:pt x="54765" y="3111500"/>
                </a:lnTo>
                <a:lnTo>
                  <a:pt x="58089" y="3098800"/>
                </a:lnTo>
                <a:lnTo>
                  <a:pt x="66471" y="3098800"/>
                </a:lnTo>
                <a:lnTo>
                  <a:pt x="73863" y="3086100"/>
                </a:lnTo>
                <a:lnTo>
                  <a:pt x="41960" y="3086100"/>
                </a:lnTo>
                <a:lnTo>
                  <a:pt x="52305" y="3077928"/>
                </a:lnTo>
                <a:lnTo>
                  <a:pt x="51739" y="3073400"/>
                </a:lnTo>
                <a:close/>
              </a:path>
              <a:path w="3176904" h="3657600">
                <a:moveTo>
                  <a:pt x="84378" y="3098800"/>
                </a:moveTo>
                <a:lnTo>
                  <a:pt x="58089" y="3098800"/>
                </a:lnTo>
                <a:lnTo>
                  <a:pt x="56006" y="3111500"/>
                </a:lnTo>
                <a:lnTo>
                  <a:pt x="84289" y="3111500"/>
                </a:lnTo>
                <a:lnTo>
                  <a:pt x="84378" y="3098800"/>
                </a:lnTo>
                <a:close/>
              </a:path>
              <a:path w="3176904" h="3657600">
                <a:moveTo>
                  <a:pt x="97231" y="3098800"/>
                </a:moveTo>
                <a:lnTo>
                  <a:pt x="89890" y="3098800"/>
                </a:lnTo>
                <a:lnTo>
                  <a:pt x="84289" y="3111500"/>
                </a:lnTo>
                <a:lnTo>
                  <a:pt x="93268" y="3111500"/>
                </a:lnTo>
                <a:lnTo>
                  <a:pt x="97231" y="3098800"/>
                </a:lnTo>
                <a:close/>
              </a:path>
              <a:path w="3176904" h="3657600">
                <a:moveTo>
                  <a:pt x="107061" y="3098800"/>
                </a:moveTo>
                <a:lnTo>
                  <a:pt x="103289" y="3111500"/>
                </a:lnTo>
                <a:lnTo>
                  <a:pt x="104228" y="3111500"/>
                </a:lnTo>
                <a:lnTo>
                  <a:pt x="107061" y="3098800"/>
                </a:lnTo>
                <a:close/>
              </a:path>
              <a:path w="3176904" h="3657600">
                <a:moveTo>
                  <a:pt x="109778" y="3098800"/>
                </a:moveTo>
                <a:lnTo>
                  <a:pt x="106057" y="3111500"/>
                </a:lnTo>
                <a:lnTo>
                  <a:pt x="107797" y="3111500"/>
                </a:lnTo>
                <a:lnTo>
                  <a:pt x="109778" y="3098800"/>
                </a:lnTo>
                <a:close/>
              </a:path>
              <a:path w="3176904" h="3657600">
                <a:moveTo>
                  <a:pt x="705446" y="3098800"/>
                </a:moveTo>
                <a:lnTo>
                  <a:pt x="699620" y="3111500"/>
                </a:lnTo>
                <a:lnTo>
                  <a:pt x="708126" y="3111500"/>
                </a:lnTo>
                <a:lnTo>
                  <a:pt x="705446" y="3098800"/>
                </a:lnTo>
                <a:close/>
              </a:path>
              <a:path w="3176904" h="3657600">
                <a:moveTo>
                  <a:pt x="709066" y="3098800"/>
                </a:moveTo>
                <a:lnTo>
                  <a:pt x="708126" y="3111500"/>
                </a:lnTo>
                <a:lnTo>
                  <a:pt x="709955" y="3111500"/>
                </a:lnTo>
                <a:lnTo>
                  <a:pt x="709066" y="3098800"/>
                </a:lnTo>
                <a:close/>
              </a:path>
              <a:path w="3176904" h="3657600">
                <a:moveTo>
                  <a:pt x="19255" y="3091162"/>
                </a:moveTo>
                <a:lnTo>
                  <a:pt x="13589" y="3098800"/>
                </a:lnTo>
                <a:lnTo>
                  <a:pt x="19202" y="3098800"/>
                </a:lnTo>
                <a:lnTo>
                  <a:pt x="19255" y="3091162"/>
                </a:lnTo>
                <a:close/>
              </a:path>
              <a:path w="3176904" h="3657600">
                <a:moveTo>
                  <a:pt x="23012" y="3086100"/>
                </a:moveTo>
                <a:lnTo>
                  <a:pt x="20648" y="3089285"/>
                </a:lnTo>
                <a:lnTo>
                  <a:pt x="19202" y="3098800"/>
                </a:lnTo>
                <a:lnTo>
                  <a:pt x="20980" y="3098800"/>
                </a:lnTo>
                <a:lnTo>
                  <a:pt x="23012" y="3086100"/>
                </a:lnTo>
                <a:close/>
              </a:path>
              <a:path w="3176904" h="3657600">
                <a:moveTo>
                  <a:pt x="73863" y="3086100"/>
                </a:moveTo>
                <a:lnTo>
                  <a:pt x="66471" y="3098800"/>
                </a:lnTo>
                <a:lnTo>
                  <a:pt x="73857" y="3086448"/>
                </a:lnTo>
                <a:lnTo>
                  <a:pt x="73863" y="3086100"/>
                </a:lnTo>
                <a:close/>
              </a:path>
              <a:path w="3176904" h="3657600">
                <a:moveTo>
                  <a:pt x="73857" y="3086448"/>
                </a:moveTo>
                <a:lnTo>
                  <a:pt x="66471" y="3098800"/>
                </a:lnTo>
                <a:lnTo>
                  <a:pt x="73672" y="3098800"/>
                </a:lnTo>
                <a:lnTo>
                  <a:pt x="73857" y="3086448"/>
                </a:lnTo>
                <a:close/>
              </a:path>
              <a:path w="3176904" h="3657600">
                <a:moveTo>
                  <a:pt x="21132" y="3086100"/>
                </a:moveTo>
                <a:lnTo>
                  <a:pt x="19291" y="3086100"/>
                </a:lnTo>
                <a:lnTo>
                  <a:pt x="19255" y="3091162"/>
                </a:lnTo>
                <a:lnTo>
                  <a:pt x="20648" y="3089285"/>
                </a:lnTo>
                <a:lnTo>
                  <a:pt x="21132" y="3086100"/>
                </a:lnTo>
                <a:close/>
              </a:path>
              <a:path w="3176904" h="3657600">
                <a:moveTo>
                  <a:pt x="74066" y="3086100"/>
                </a:moveTo>
                <a:lnTo>
                  <a:pt x="73863" y="3086100"/>
                </a:lnTo>
                <a:lnTo>
                  <a:pt x="73857" y="3086448"/>
                </a:lnTo>
                <a:lnTo>
                  <a:pt x="74066" y="3086100"/>
                </a:lnTo>
                <a:close/>
              </a:path>
              <a:path w="3176904" h="3657600">
                <a:moveTo>
                  <a:pt x="10718" y="3073400"/>
                </a:moveTo>
                <a:lnTo>
                  <a:pt x="8928" y="3073400"/>
                </a:lnTo>
                <a:lnTo>
                  <a:pt x="4064" y="3086100"/>
                </a:lnTo>
                <a:lnTo>
                  <a:pt x="10718" y="3073400"/>
                </a:lnTo>
                <a:close/>
              </a:path>
              <a:path w="3176904" h="3657600">
                <a:moveTo>
                  <a:pt x="20688" y="3073400"/>
                </a:moveTo>
                <a:lnTo>
                  <a:pt x="18796" y="3073400"/>
                </a:lnTo>
                <a:lnTo>
                  <a:pt x="14935" y="3086100"/>
                </a:lnTo>
                <a:lnTo>
                  <a:pt x="15925" y="3086100"/>
                </a:lnTo>
                <a:lnTo>
                  <a:pt x="20688" y="3073400"/>
                </a:lnTo>
                <a:close/>
              </a:path>
              <a:path w="3176904" h="3657600">
                <a:moveTo>
                  <a:pt x="27381" y="3073400"/>
                </a:moveTo>
                <a:lnTo>
                  <a:pt x="26737" y="3073400"/>
                </a:lnTo>
                <a:lnTo>
                  <a:pt x="21475" y="3086100"/>
                </a:lnTo>
                <a:lnTo>
                  <a:pt x="26387" y="3086100"/>
                </a:lnTo>
                <a:lnTo>
                  <a:pt x="27381" y="3073400"/>
                </a:lnTo>
                <a:close/>
              </a:path>
              <a:path w="3176904" h="3657600">
                <a:moveTo>
                  <a:pt x="33528" y="3073400"/>
                </a:moveTo>
                <a:lnTo>
                  <a:pt x="26733" y="3086100"/>
                </a:lnTo>
                <a:lnTo>
                  <a:pt x="29514" y="3086100"/>
                </a:lnTo>
                <a:lnTo>
                  <a:pt x="33528" y="3073400"/>
                </a:lnTo>
                <a:close/>
              </a:path>
              <a:path w="3176904" h="3657600">
                <a:moveTo>
                  <a:pt x="37896" y="3073400"/>
                </a:moveTo>
                <a:lnTo>
                  <a:pt x="37109" y="3073400"/>
                </a:lnTo>
                <a:lnTo>
                  <a:pt x="32346" y="3086100"/>
                </a:lnTo>
                <a:lnTo>
                  <a:pt x="34226" y="3086100"/>
                </a:lnTo>
                <a:lnTo>
                  <a:pt x="37896" y="3073400"/>
                </a:lnTo>
                <a:close/>
              </a:path>
              <a:path w="3176904" h="3657600">
                <a:moveTo>
                  <a:pt x="52305" y="3077928"/>
                </a:moveTo>
                <a:lnTo>
                  <a:pt x="41960" y="3086100"/>
                </a:lnTo>
                <a:lnTo>
                  <a:pt x="52336" y="3086100"/>
                </a:lnTo>
                <a:lnTo>
                  <a:pt x="53111" y="3084374"/>
                </a:lnTo>
                <a:lnTo>
                  <a:pt x="52305" y="3077928"/>
                </a:lnTo>
                <a:close/>
              </a:path>
              <a:path w="3176904" h="3657600">
                <a:moveTo>
                  <a:pt x="53111" y="3084374"/>
                </a:moveTo>
                <a:lnTo>
                  <a:pt x="52336" y="3086100"/>
                </a:lnTo>
                <a:lnTo>
                  <a:pt x="53124" y="3086100"/>
                </a:lnTo>
                <a:lnTo>
                  <a:pt x="53255" y="3085529"/>
                </a:lnTo>
                <a:lnTo>
                  <a:pt x="53111" y="3084374"/>
                </a:lnTo>
                <a:close/>
              </a:path>
              <a:path w="3176904" h="3657600">
                <a:moveTo>
                  <a:pt x="55043" y="3080070"/>
                </a:moveTo>
                <a:lnTo>
                  <a:pt x="53958" y="3082488"/>
                </a:lnTo>
                <a:lnTo>
                  <a:pt x="53255" y="3085529"/>
                </a:lnTo>
                <a:lnTo>
                  <a:pt x="53327" y="3086100"/>
                </a:lnTo>
                <a:lnTo>
                  <a:pt x="54127" y="3086100"/>
                </a:lnTo>
                <a:lnTo>
                  <a:pt x="55043" y="3080070"/>
                </a:lnTo>
                <a:close/>
              </a:path>
              <a:path w="3176904" h="3657600">
                <a:moveTo>
                  <a:pt x="76200" y="3073400"/>
                </a:moveTo>
                <a:lnTo>
                  <a:pt x="70497" y="3086100"/>
                </a:lnTo>
                <a:lnTo>
                  <a:pt x="71488" y="3086100"/>
                </a:lnTo>
                <a:lnTo>
                  <a:pt x="76200" y="3073400"/>
                </a:lnTo>
                <a:close/>
              </a:path>
              <a:path w="3176904" h="3657600">
                <a:moveTo>
                  <a:pt x="384721" y="3073400"/>
                </a:moveTo>
                <a:lnTo>
                  <a:pt x="381495" y="3086100"/>
                </a:lnTo>
                <a:lnTo>
                  <a:pt x="382435" y="3086100"/>
                </a:lnTo>
                <a:lnTo>
                  <a:pt x="384721" y="3073400"/>
                </a:lnTo>
                <a:close/>
              </a:path>
              <a:path w="3176904" h="3657600">
                <a:moveTo>
                  <a:pt x="734517" y="3073400"/>
                </a:moveTo>
                <a:lnTo>
                  <a:pt x="732675" y="3073400"/>
                </a:lnTo>
                <a:lnTo>
                  <a:pt x="731735" y="3086100"/>
                </a:lnTo>
                <a:lnTo>
                  <a:pt x="735355" y="3086100"/>
                </a:lnTo>
                <a:lnTo>
                  <a:pt x="734517" y="3073400"/>
                </a:lnTo>
                <a:close/>
              </a:path>
              <a:path w="3176904" h="3657600">
                <a:moveTo>
                  <a:pt x="759383" y="3075351"/>
                </a:moveTo>
                <a:lnTo>
                  <a:pt x="747763" y="3086100"/>
                </a:lnTo>
                <a:lnTo>
                  <a:pt x="755116" y="3086100"/>
                </a:lnTo>
                <a:lnTo>
                  <a:pt x="759383" y="3075351"/>
                </a:lnTo>
                <a:close/>
              </a:path>
              <a:path w="3176904" h="3657600">
                <a:moveTo>
                  <a:pt x="55615" y="3075314"/>
                </a:moveTo>
                <a:lnTo>
                  <a:pt x="52305" y="3077928"/>
                </a:lnTo>
                <a:lnTo>
                  <a:pt x="53111" y="3084374"/>
                </a:lnTo>
                <a:lnTo>
                  <a:pt x="53958" y="3082488"/>
                </a:lnTo>
                <a:lnTo>
                  <a:pt x="55615" y="3075314"/>
                </a:lnTo>
                <a:close/>
              </a:path>
              <a:path w="3176904" h="3657600">
                <a:moveTo>
                  <a:pt x="58039" y="3073400"/>
                </a:moveTo>
                <a:lnTo>
                  <a:pt x="55787" y="3075178"/>
                </a:lnTo>
                <a:lnTo>
                  <a:pt x="55043" y="3080070"/>
                </a:lnTo>
                <a:lnTo>
                  <a:pt x="58039" y="3073400"/>
                </a:lnTo>
                <a:close/>
              </a:path>
              <a:path w="3176904" h="3657600">
                <a:moveTo>
                  <a:pt x="761493" y="3073400"/>
                </a:moveTo>
                <a:lnTo>
                  <a:pt x="760158" y="3073400"/>
                </a:lnTo>
                <a:lnTo>
                  <a:pt x="759383" y="3075351"/>
                </a:lnTo>
                <a:lnTo>
                  <a:pt x="761493" y="3073400"/>
                </a:lnTo>
                <a:close/>
              </a:path>
              <a:path w="3176904" h="3657600">
                <a:moveTo>
                  <a:pt x="56057" y="3073400"/>
                </a:moveTo>
                <a:lnTo>
                  <a:pt x="55615" y="3075314"/>
                </a:lnTo>
                <a:lnTo>
                  <a:pt x="55787" y="3075178"/>
                </a:lnTo>
                <a:lnTo>
                  <a:pt x="56057" y="3073400"/>
                </a:lnTo>
                <a:close/>
              </a:path>
              <a:path w="3176904" h="3657600">
                <a:moveTo>
                  <a:pt x="4711" y="3060700"/>
                </a:moveTo>
                <a:lnTo>
                  <a:pt x="0" y="3073400"/>
                </a:lnTo>
                <a:lnTo>
                  <a:pt x="3568" y="3073400"/>
                </a:lnTo>
                <a:lnTo>
                  <a:pt x="4675" y="3069722"/>
                </a:lnTo>
                <a:lnTo>
                  <a:pt x="4711" y="3060700"/>
                </a:lnTo>
                <a:close/>
              </a:path>
              <a:path w="3176904" h="3657600">
                <a:moveTo>
                  <a:pt x="4675" y="3069722"/>
                </a:moveTo>
                <a:lnTo>
                  <a:pt x="3568" y="3073400"/>
                </a:lnTo>
                <a:lnTo>
                  <a:pt x="4660" y="3073400"/>
                </a:lnTo>
                <a:lnTo>
                  <a:pt x="4675" y="3069722"/>
                </a:lnTo>
                <a:close/>
              </a:path>
              <a:path w="3176904" h="3657600">
                <a:moveTo>
                  <a:pt x="12001" y="3060700"/>
                </a:moveTo>
                <a:lnTo>
                  <a:pt x="7391" y="3060700"/>
                </a:lnTo>
                <a:lnTo>
                  <a:pt x="4675" y="3069722"/>
                </a:lnTo>
                <a:lnTo>
                  <a:pt x="4660" y="3073400"/>
                </a:lnTo>
                <a:lnTo>
                  <a:pt x="8229" y="3073400"/>
                </a:lnTo>
                <a:lnTo>
                  <a:pt x="12001" y="3060700"/>
                </a:lnTo>
                <a:close/>
              </a:path>
              <a:path w="3176904" h="3657600">
                <a:moveTo>
                  <a:pt x="14681" y="3060700"/>
                </a:moveTo>
                <a:lnTo>
                  <a:pt x="12001" y="3060700"/>
                </a:lnTo>
                <a:lnTo>
                  <a:pt x="11899" y="3073400"/>
                </a:lnTo>
                <a:lnTo>
                  <a:pt x="12801" y="3073400"/>
                </a:lnTo>
                <a:lnTo>
                  <a:pt x="14681" y="3060700"/>
                </a:lnTo>
                <a:close/>
              </a:path>
              <a:path w="3176904" h="3657600">
                <a:moveTo>
                  <a:pt x="14884" y="3060700"/>
                </a:moveTo>
                <a:lnTo>
                  <a:pt x="14681" y="3060700"/>
                </a:lnTo>
                <a:lnTo>
                  <a:pt x="12801" y="3073400"/>
                </a:lnTo>
                <a:lnTo>
                  <a:pt x="14884" y="3060700"/>
                </a:lnTo>
                <a:close/>
              </a:path>
              <a:path w="3176904" h="3657600">
                <a:moveTo>
                  <a:pt x="16611" y="3060700"/>
                </a:moveTo>
                <a:lnTo>
                  <a:pt x="14884" y="3060700"/>
                </a:lnTo>
                <a:lnTo>
                  <a:pt x="12801" y="3073400"/>
                </a:lnTo>
                <a:lnTo>
                  <a:pt x="14630" y="3073400"/>
                </a:lnTo>
                <a:lnTo>
                  <a:pt x="16611" y="3060700"/>
                </a:lnTo>
                <a:close/>
              </a:path>
              <a:path w="3176904" h="3657600">
                <a:moveTo>
                  <a:pt x="63240" y="3060700"/>
                </a:moveTo>
                <a:lnTo>
                  <a:pt x="60172" y="3060700"/>
                </a:lnTo>
                <a:lnTo>
                  <a:pt x="60071" y="3073400"/>
                </a:lnTo>
                <a:lnTo>
                  <a:pt x="61255" y="3073400"/>
                </a:lnTo>
                <a:lnTo>
                  <a:pt x="63240" y="3060700"/>
                </a:lnTo>
                <a:close/>
              </a:path>
              <a:path w="3176904" h="3657600">
                <a:moveTo>
                  <a:pt x="411861" y="2857500"/>
                </a:moveTo>
                <a:lnTo>
                  <a:pt x="410818" y="2882900"/>
                </a:lnTo>
                <a:lnTo>
                  <a:pt x="408662" y="2895600"/>
                </a:lnTo>
                <a:lnTo>
                  <a:pt x="406851" y="2908300"/>
                </a:lnTo>
                <a:lnTo>
                  <a:pt x="406844" y="2933700"/>
                </a:lnTo>
                <a:lnTo>
                  <a:pt x="418647" y="2933700"/>
                </a:lnTo>
                <a:lnTo>
                  <a:pt x="423297" y="2946400"/>
                </a:lnTo>
                <a:lnTo>
                  <a:pt x="424954" y="2959100"/>
                </a:lnTo>
                <a:lnTo>
                  <a:pt x="419936" y="2971800"/>
                </a:lnTo>
                <a:lnTo>
                  <a:pt x="406349" y="2971800"/>
                </a:lnTo>
                <a:lnTo>
                  <a:pt x="404148" y="2984500"/>
                </a:lnTo>
                <a:lnTo>
                  <a:pt x="397811" y="2997200"/>
                </a:lnTo>
                <a:lnTo>
                  <a:pt x="391650" y="3009900"/>
                </a:lnTo>
                <a:lnTo>
                  <a:pt x="389978" y="3022600"/>
                </a:lnTo>
                <a:lnTo>
                  <a:pt x="391476" y="3035300"/>
                </a:lnTo>
                <a:lnTo>
                  <a:pt x="395905" y="3048000"/>
                </a:lnTo>
                <a:lnTo>
                  <a:pt x="400592" y="3060700"/>
                </a:lnTo>
                <a:lnTo>
                  <a:pt x="402869" y="3073400"/>
                </a:lnTo>
                <a:lnTo>
                  <a:pt x="430809" y="3073400"/>
                </a:lnTo>
                <a:lnTo>
                  <a:pt x="436816" y="3060700"/>
                </a:lnTo>
                <a:lnTo>
                  <a:pt x="439831" y="3048000"/>
                </a:lnTo>
                <a:lnTo>
                  <a:pt x="442662" y="3035300"/>
                </a:lnTo>
                <a:lnTo>
                  <a:pt x="448119" y="3022600"/>
                </a:lnTo>
                <a:lnTo>
                  <a:pt x="432689" y="3022600"/>
                </a:lnTo>
                <a:lnTo>
                  <a:pt x="432357" y="3009900"/>
                </a:lnTo>
                <a:lnTo>
                  <a:pt x="434100" y="3009900"/>
                </a:lnTo>
                <a:lnTo>
                  <a:pt x="436998" y="2997200"/>
                </a:lnTo>
                <a:lnTo>
                  <a:pt x="439191" y="2997200"/>
                </a:lnTo>
                <a:lnTo>
                  <a:pt x="439568" y="2994780"/>
                </a:lnTo>
                <a:lnTo>
                  <a:pt x="437179" y="2984500"/>
                </a:lnTo>
                <a:lnTo>
                  <a:pt x="436397" y="2971800"/>
                </a:lnTo>
                <a:lnTo>
                  <a:pt x="436377" y="2959100"/>
                </a:lnTo>
                <a:lnTo>
                  <a:pt x="435711" y="2959100"/>
                </a:lnTo>
                <a:lnTo>
                  <a:pt x="436696" y="2946400"/>
                </a:lnTo>
                <a:lnTo>
                  <a:pt x="451942" y="2946400"/>
                </a:lnTo>
                <a:lnTo>
                  <a:pt x="452756" y="2933700"/>
                </a:lnTo>
                <a:lnTo>
                  <a:pt x="455944" y="2921000"/>
                </a:lnTo>
                <a:lnTo>
                  <a:pt x="459819" y="2908300"/>
                </a:lnTo>
                <a:lnTo>
                  <a:pt x="462699" y="2895600"/>
                </a:lnTo>
                <a:lnTo>
                  <a:pt x="467868" y="2895600"/>
                </a:lnTo>
                <a:lnTo>
                  <a:pt x="473964" y="2882900"/>
                </a:lnTo>
                <a:lnTo>
                  <a:pt x="468938" y="2870200"/>
                </a:lnTo>
                <a:lnTo>
                  <a:pt x="414439" y="2870200"/>
                </a:lnTo>
                <a:lnTo>
                  <a:pt x="411861" y="2857500"/>
                </a:lnTo>
                <a:close/>
              </a:path>
              <a:path w="3176904" h="3657600">
                <a:moveTo>
                  <a:pt x="792111" y="3048000"/>
                </a:moveTo>
                <a:lnTo>
                  <a:pt x="781050" y="3048000"/>
                </a:lnTo>
                <a:lnTo>
                  <a:pt x="771670" y="3060700"/>
                </a:lnTo>
                <a:lnTo>
                  <a:pt x="752278" y="3060700"/>
                </a:lnTo>
                <a:lnTo>
                  <a:pt x="742899" y="3073400"/>
                </a:lnTo>
                <a:lnTo>
                  <a:pt x="777395" y="3073400"/>
                </a:lnTo>
                <a:lnTo>
                  <a:pt x="789568" y="3060700"/>
                </a:lnTo>
                <a:lnTo>
                  <a:pt x="792111" y="3048000"/>
                </a:lnTo>
                <a:close/>
              </a:path>
              <a:path w="3176904" h="3657600">
                <a:moveTo>
                  <a:pt x="782709" y="3039197"/>
                </a:moveTo>
                <a:lnTo>
                  <a:pt x="774221" y="3048000"/>
                </a:lnTo>
                <a:lnTo>
                  <a:pt x="782575" y="3048000"/>
                </a:lnTo>
                <a:lnTo>
                  <a:pt x="782709" y="3039197"/>
                </a:lnTo>
                <a:close/>
              </a:path>
              <a:path w="3176904" h="3657600">
                <a:moveTo>
                  <a:pt x="786468" y="3035300"/>
                </a:moveTo>
                <a:lnTo>
                  <a:pt x="782769" y="3035300"/>
                </a:lnTo>
                <a:lnTo>
                  <a:pt x="782709" y="3039197"/>
                </a:lnTo>
                <a:lnTo>
                  <a:pt x="786468" y="3035300"/>
                </a:lnTo>
                <a:close/>
              </a:path>
              <a:path w="3176904" h="3657600">
                <a:moveTo>
                  <a:pt x="796948" y="3023517"/>
                </a:moveTo>
                <a:lnTo>
                  <a:pt x="786468" y="3035300"/>
                </a:lnTo>
                <a:lnTo>
                  <a:pt x="793496" y="3035300"/>
                </a:lnTo>
                <a:lnTo>
                  <a:pt x="796948" y="3023517"/>
                </a:lnTo>
                <a:close/>
              </a:path>
              <a:path w="3176904" h="3657600">
                <a:moveTo>
                  <a:pt x="802547" y="3035230"/>
                </a:moveTo>
                <a:close/>
              </a:path>
              <a:path w="3176904" h="3657600">
                <a:moveTo>
                  <a:pt x="806399" y="3022600"/>
                </a:moveTo>
                <a:lnTo>
                  <a:pt x="797764" y="3022600"/>
                </a:lnTo>
                <a:lnTo>
                  <a:pt x="797393" y="3023017"/>
                </a:lnTo>
                <a:lnTo>
                  <a:pt x="802547" y="3035230"/>
                </a:lnTo>
                <a:lnTo>
                  <a:pt x="806399" y="3022600"/>
                </a:lnTo>
                <a:close/>
              </a:path>
              <a:path w="3176904" h="3657600">
                <a:moveTo>
                  <a:pt x="797217" y="3022600"/>
                </a:moveTo>
                <a:lnTo>
                  <a:pt x="796948" y="3023517"/>
                </a:lnTo>
                <a:lnTo>
                  <a:pt x="797393" y="3023017"/>
                </a:lnTo>
                <a:lnTo>
                  <a:pt x="797217" y="3022600"/>
                </a:lnTo>
                <a:close/>
              </a:path>
              <a:path w="3176904" h="3657600">
                <a:moveTo>
                  <a:pt x="790373" y="3016074"/>
                </a:moveTo>
                <a:lnTo>
                  <a:pt x="786549" y="3022600"/>
                </a:lnTo>
                <a:lnTo>
                  <a:pt x="789381" y="3022600"/>
                </a:lnTo>
                <a:lnTo>
                  <a:pt x="790373" y="3016074"/>
                </a:lnTo>
                <a:close/>
              </a:path>
              <a:path w="3176904" h="3657600">
                <a:moveTo>
                  <a:pt x="793991" y="3009900"/>
                </a:moveTo>
                <a:lnTo>
                  <a:pt x="791311" y="3009900"/>
                </a:lnTo>
                <a:lnTo>
                  <a:pt x="790373" y="3016074"/>
                </a:lnTo>
                <a:lnTo>
                  <a:pt x="793991" y="3009900"/>
                </a:lnTo>
                <a:close/>
              </a:path>
              <a:path w="3176904" h="3657600">
                <a:moveTo>
                  <a:pt x="832107" y="2997200"/>
                </a:moveTo>
                <a:lnTo>
                  <a:pt x="819090" y="2997200"/>
                </a:lnTo>
                <a:lnTo>
                  <a:pt x="813288" y="3009900"/>
                </a:lnTo>
                <a:lnTo>
                  <a:pt x="822477" y="3009900"/>
                </a:lnTo>
                <a:lnTo>
                  <a:pt x="832107" y="2997200"/>
                </a:lnTo>
                <a:close/>
              </a:path>
              <a:path w="3176904" h="3657600">
                <a:moveTo>
                  <a:pt x="444842" y="2984500"/>
                </a:moveTo>
                <a:lnTo>
                  <a:pt x="441172" y="2984500"/>
                </a:lnTo>
                <a:lnTo>
                  <a:pt x="439568" y="2994780"/>
                </a:lnTo>
                <a:lnTo>
                  <a:pt x="440131" y="2997200"/>
                </a:lnTo>
                <a:lnTo>
                  <a:pt x="444652" y="2997200"/>
                </a:lnTo>
                <a:lnTo>
                  <a:pt x="444842" y="2984500"/>
                </a:lnTo>
                <a:close/>
              </a:path>
              <a:path w="3176904" h="3657600">
                <a:moveTo>
                  <a:pt x="845387" y="2984500"/>
                </a:moveTo>
                <a:lnTo>
                  <a:pt x="835812" y="2984500"/>
                </a:lnTo>
                <a:lnTo>
                  <a:pt x="835571" y="2997200"/>
                </a:lnTo>
                <a:lnTo>
                  <a:pt x="839914" y="2997200"/>
                </a:lnTo>
                <a:lnTo>
                  <a:pt x="845387" y="2984500"/>
                </a:lnTo>
                <a:close/>
              </a:path>
              <a:path w="3176904" h="3657600">
                <a:moveTo>
                  <a:pt x="447967" y="2971800"/>
                </a:moveTo>
                <a:lnTo>
                  <a:pt x="444347" y="2971800"/>
                </a:lnTo>
                <a:lnTo>
                  <a:pt x="445985" y="2984500"/>
                </a:lnTo>
                <a:lnTo>
                  <a:pt x="447967" y="2971800"/>
                </a:lnTo>
                <a:close/>
              </a:path>
              <a:path w="3176904" h="3657600">
                <a:moveTo>
                  <a:pt x="839889" y="2971800"/>
                </a:moveTo>
                <a:lnTo>
                  <a:pt x="835863" y="2984500"/>
                </a:lnTo>
                <a:lnTo>
                  <a:pt x="848017" y="2984500"/>
                </a:lnTo>
                <a:lnTo>
                  <a:pt x="839889" y="2971800"/>
                </a:lnTo>
                <a:close/>
              </a:path>
              <a:path w="3176904" h="3657600">
                <a:moveTo>
                  <a:pt x="406363" y="2921000"/>
                </a:moveTo>
                <a:lnTo>
                  <a:pt x="403018" y="2921000"/>
                </a:lnTo>
                <a:lnTo>
                  <a:pt x="403960" y="2933700"/>
                </a:lnTo>
                <a:lnTo>
                  <a:pt x="404108" y="2946400"/>
                </a:lnTo>
                <a:lnTo>
                  <a:pt x="405003" y="2959100"/>
                </a:lnTo>
                <a:lnTo>
                  <a:pt x="401332" y="2959100"/>
                </a:lnTo>
                <a:lnTo>
                  <a:pt x="403771" y="2971800"/>
                </a:lnTo>
                <a:lnTo>
                  <a:pt x="409727" y="2946400"/>
                </a:lnTo>
                <a:lnTo>
                  <a:pt x="408139" y="2946400"/>
                </a:lnTo>
                <a:lnTo>
                  <a:pt x="412947" y="2933700"/>
                </a:lnTo>
                <a:lnTo>
                  <a:pt x="406844" y="2933700"/>
                </a:lnTo>
                <a:lnTo>
                  <a:pt x="406363" y="2921000"/>
                </a:lnTo>
                <a:close/>
              </a:path>
              <a:path w="3176904" h="3657600">
                <a:moveTo>
                  <a:pt x="447471" y="2959100"/>
                </a:moveTo>
                <a:lnTo>
                  <a:pt x="444601" y="2971800"/>
                </a:lnTo>
                <a:lnTo>
                  <a:pt x="448170" y="2971800"/>
                </a:lnTo>
                <a:lnTo>
                  <a:pt x="447471" y="2959100"/>
                </a:lnTo>
                <a:close/>
              </a:path>
              <a:path w="3176904" h="3657600">
                <a:moveTo>
                  <a:pt x="860374" y="2959100"/>
                </a:moveTo>
                <a:lnTo>
                  <a:pt x="852335" y="2959100"/>
                </a:lnTo>
                <a:lnTo>
                  <a:pt x="841171" y="2971800"/>
                </a:lnTo>
                <a:lnTo>
                  <a:pt x="852881" y="2971800"/>
                </a:lnTo>
                <a:lnTo>
                  <a:pt x="860374" y="2959100"/>
                </a:lnTo>
                <a:close/>
              </a:path>
              <a:path w="3176904" h="3657600">
                <a:moveTo>
                  <a:pt x="458736" y="2921000"/>
                </a:moveTo>
                <a:lnTo>
                  <a:pt x="451942" y="2946400"/>
                </a:lnTo>
                <a:lnTo>
                  <a:pt x="450049" y="2946400"/>
                </a:lnTo>
                <a:lnTo>
                  <a:pt x="452132" y="2959100"/>
                </a:lnTo>
                <a:lnTo>
                  <a:pt x="458736" y="2921000"/>
                </a:lnTo>
                <a:close/>
              </a:path>
              <a:path w="3176904" h="3657600">
                <a:moveTo>
                  <a:pt x="479132" y="2794000"/>
                </a:moveTo>
                <a:lnTo>
                  <a:pt x="425904" y="2794000"/>
                </a:lnTo>
                <a:lnTo>
                  <a:pt x="427532" y="2806700"/>
                </a:lnTo>
                <a:lnTo>
                  <a:pt x="424498" y="2819400"/>
                </a:lnTo>
                <a:lnTo>
                  <a:pt x="429391" y="2819400"/>
                </a:lnTo>
                <a:lnTo>
                  <a:pt x="432193" y="2832100"/>
                </a:lnTo>
                <a:lnTo>
                  <a:pt x="427390" y="2844800"/>
                </a:lnTo>
                <a:lnTo>
                  <a:pt x="419568" y="2844800"/>
                </a:lnTo>
                <a:lnTo>
                  <a:pt x="418058" y="2870200"/>
                </a:lnTo>
                <a:lnTo>
                  <a:pt x="460019" y="2870200"/>
                </a:lnTo>
                <a:lnTo>
                  <a:pt x="462967" y="2832100"/>
                </a:lnTo>
                <a:lnTo>
                  <a:pt x="470385" y="2819400"/>
                </a:lnTo>
                <a:lnTo>
                  <a:pt x="479132" y="2794000"/>
                </a:lnTo>
                <a:close/>
              </a:path>
              <a:path w="3176904" h="3657600">
                <a:moveTo>
                  <a:pt x="466830" y="2857500"/>
                </a:moveTo>
                <a:lnTo>
                  <a:pt x="460019" y="2870200"/>
                </a:lnTo>
                <a:lnTo>
                  <a:pt x="468182" y="2870200"/>
                </a:lnTo>
                <a:lnTo>
                  <a:pt x="466830" y="2857500"/>
                </a:lnTo>
                <a:close/>
              </a:path>
              <a:path w="3176904" h="3657600">
                <a:moveTo>
                  <a:pt x="486814" y="2743200"/>
                </a:moveTo>
                <a:lnTo>
                  <a:pt x="418553" y="2743200"/>
                </a:lnTo>
                <a:lnTo>
                  <a:pt x="419006" y="2755900"/>
                </a:lnTo>
                <a:lnTo>
                  <a:pt x="420490" y="2768600"/>
                </a:lnTo>
                <a:lnTo>
                  <a:pt x="420050" y="2794000"/>
                </a:lnTo>
                <a:lnTo>
                  <a:pt x="414731" y="2806700"/>
                </a:lnTo>
                <a:lnTo>
                  <a:pt x="418288" y="2806700"/>
                </a:lnTo>
                <a:lnTo>
                  <a:pt x="422417" y="2794000"/>
                </a:lnTo>
                <a:lnTo>
                  <a:pt x="479132" y="2794000"/>
                </a:lnTo>
                <a:lnTo>
                  <a:pt x="486067" y="2768600"/>
                </a:lnTo>
                <a:lnTo>
                  <a:pt x="481406" y="2768600"/>
                </a:lnTo>
                <a:lnTo>
                  <a:pt x="483130" y="2755900"/>
                </a:lnTo>
                <a:lnTo>
                  <a:pt x="486814" y="2743200"/>
                </a:lnTo>
                <a:close/>
              </a:path>
              <a:path w="3176904" h="3657600">
                <a:moveTo>
                  <a:pt x="417452" y="2746017"/>
                </a:moveTo>
                <a:lnTo>
                  <a:pt x="413588" y="2755900"/>
                </a:lnTo>
                <a:lnTo>
                  <a:pt x="416572" y="2755900"/>
                </a:lnTo>
                <a:lnTo>
                  <a:pt x="417452" y="2746017"/>
                </a:lnTo>
                <a:close/>
              </a:path>
              <a:path w="3176904" h="3657600">
                <a:moveTo>
                  <a:pt x="418553" y="2743200"/>
                </a:moveTo>
                <a:lnTo>
                  <a:pt x="417703" y="2743200"/>
                </a:lnTo>
                <a:lnTo>
                  <a:pt x="417452" y="2746017"/>
                </a:lnTo>
                <a:lnTo>
                  <a:pt x="418553" y="2743200"/>
                </a:lnTo>
                <a:close/>
              </a:path>
              <a:path w="3176904" h="3657600">
                <a:moveTo>
                  <a:pt x="497433" y="2730500"/>
                </a:moveTo>
                <a:lnTo>
                  <a:pt x="426288" y="2730500"/>
                </a:lnTo>
                <a:lnTo>
                  <a:pt x="425145" y="2743200"/>
                </a:lnTo>
                <a:lnTo>
                  <a:pt x="491802" y="2743200"/>
                </a:lnTo>
                <a:lnTo>
                  <a:pt x="497433" y="2730500"/>
                </a:lnTo>
                <a:close/>
              </a:path>
              <a:path w="3176904" h="3657600">
                <a:moveTo>
                  <a:pt x="506755" y="2692400"/>
                </a:moveTo>
                <a:lnTo>
                  <a:pt x="500214" y="2705100"/>
                </a:lnTo>
                <a:lnTo>
                  <a:pt x="445439" y="2705100"/>
                </a:lnTo>
                <a:lnTo>
                  <a:pt x="443149" y="2717800"/>
                </a:lnTo>
                <a:lnTo>
                  <a:pt x="442861" y="2730500"/>
                </a:lnTo>
                <a:lnTo>
                  <a:pt x="489051" y="2730500"/>
                </a:lnTo>
                <a:lnTo>
                  <a:pt x="492400" y="2717800"/>
                </a:lnTo>
                <a:lnTo>
                  <a:pt x="496150" y="2717800"/>
                </a:lnTo>
                <a:lnTo>
                  <a:pt x="500778" y="2705100"/>
                </a:lnTo>
                <a:lnTo>
                  <a:pt x="506755" y="2692400"/>
                </a:lnTo>
                <a:close/>
              </a:path>
              <a:path w="3176904" h="3657600">
                <a:moveTo>
                  <a:pt x="431737" y="2705100"/>
                </a:moveTo>
                <a:lnTo>
                  <a:pt x="428967" y="2705100"/>
                </a:lnTo>
                <a:lnTo>
                  <a:pt x="426935" y="2717800"/>
                </a:lnTo>
                <a:lnTo>
                  <a:pt x="431737" y="2705100"/>
                </a:lnTo>
                <a:close/>
              </a:path>
              <a:path w="3176904" h="3657600">
                <a:moveTo>
                  <a:pt x="425792" y="2692400"/>
                </a:moveTo>
                <a:lnTo>
                  <a:pt x="424700" y="2705100"/>
                </a:lnTo>
                <a:lnTo>
                  <a:pt x="425792" y="2692400"/>
                </a:lnTo>
                <a:close/>
              </a:path>
              <a:path w="3176904" h="3657600">
                <a:moveTo>
                  <a:pt x="441490" y="2666706"/>
                </a:moveTo>
                <a:lnTo>
                  <a:pt x="441357" y="2667000"/>
                </a:lnTo>
                <a:lnTo>
                  <a:pt x="434278" y="2679700"/>
                </a:lnTo>
                <a:lnTo>
                  <a:pt x="428724" y="2679700"/>
                </a:lnTo>
                <a:lnTo>
                  <a:pt x="427532" y="2705100"/>
                </a:lnTo>
                <a:lnTo>
                  <a:pt x="428523" y="2692400"/>
                </a:lnTo>
                <a:lnTo>
                  <a:pt x="497105" y="2692400"/>
                </a:lnTo>
                <a:lnTo>
                  <a:pt x="494823" y="2679700"/>
                </a:lnTo>
                <a:lnTo>
                  <a:pt x="493437" y="2667000"/>
                </a:lnTo>
                <a:lnTo>
                  <a:pt x="441566" y="2667000"/>
                </a:lnTo>
                <a:lnTo>
                  <a:pt x="441490" y="2666706"/>
                </a:lnTo>
                <a:close/>
              </a:path>
              <a:path w="3176904" h="3657600">
                <a:moveTo>
                  <a:pt x="443103" y="2692400"/>
                </a:moveTo>
                <a:lnTo>
                  <a:pt x="430364" y="2692400"/>
                </a:lnTo>
                <a:lnTo>
                  <a:pt x="430110" y="2705100"/>
                </a:lnTo>
                <a:lnTo>
                  <a:pt x="440259" y="2705100"/>
                </a:lnTo>
                <a:lnTo>
                  <a:pt x="443103" y="2692400"/>
                </a:lnTo>
                <a:close/>
              </a:path>
              <a:path w="3176904" h="3657600">
                <a:moveTo>
                  <a:pt x="498665" y="2692400"/>
                </a:moveTo>
                <a:lnTo>
                  <a:pt x="443103" y="2692400"/>
                </a:lnTo>
                <a:lnTo>
                  <a:pt x="446501" y="2705100"/>
                </a:lnTo>
                <a:lnTo>
                  <a:pt x="498424" y="2705100"/>
                </a:lnTo>
                <a:lnTo>
                  <a:pt x="498665" y="2692400"/>
                </a:lnTo>
                <a:close/>
              </a:path>
              <a:path w="3176904" h="3657600">
                <a:moveTo>
                  <a:pt x="508939" y="2679700"/>
                </a:moveTo>
                <a:lnTo>
                  <a:pt x="497105" y="2692400"/>
                </a:lnTo>
                <a:lnTo>
                  <a:pt x="507009" y="2692400"/>
                </a:lnTo>
                <a:lnTo>
                  <a:pt x="508939" y="2679700"/>
                </a:lnTo>
                <a:close/>
              </a:path>
              <a:path w="3176904" h="3657600">
                <a:moveTo>
                  <a:pt x="447128" y="2654300"/>
                </a:moveTo>
                <a:lnTo>
                  <a:pt x="441490" y="2666706"/>
                </a:lnTo>
                <a:lnTo>
                  <a:pt x="441566" y="2667000"/>
                </a:lnTo>
                <a:lnTo>
                  <a:pt x="447128" y="2654300"/>
                </a:lnTo>
                <a:close/>
              </a:path>
              <a:path w="3176904" h="3657600">
                <a:moveTo>
                  <a:pt x="507363" y="2628900"/>
                </a:moveTo>
                <a:lnTo>
                  <a:pt x="455611" y="2628900"/>
                </a:lnTo>
                <a:lnTo>
                  <a:pt x="454964" y="2641600"/>
                </a:lnTo>
                <a:lnTo>
                  <a:pt x="449665" y="2654300"/>
                </a:lnTo>
                <a:lnTo>
                  <a:pt x="447128" y="2654300"/>
                </a:lnTo>
                <a:lnTo>
                  <a:pt x="441566" y="2667000"/>
                </a:lnTo>
                <a:lnTo>
                  <a:pt x="484289" y="2667000"/>
                </a:lnTo>
                <a:lnTo>
                  <a:pt x="489939" y="2654300"/>
                </a:lnTo>
                <a:lnTo>
                  <a:pt x="498436" y="2641600"/>
                </a:lnTo>
                <a:lnTo>
                  <a:pt x="507363" y="2628900"/>
                </a:lnTo>
                <a:close/>
              </a:path>
              <a:path w="3176904" h="3657600">
                <a:moveTo>
                  <a:pt x="440334" y="2641600"/>
                </a:moveTo>
                <a:lnTo>
                  <a:pt x="438302" y="2654300"/>
                </a:lnTo>
                <a:lnTo>
                  <a:pt x="441490" y="2666706"/>
                </a:lnTo>
                <a:lnTo>
                  <a:pt x="447128" y="2654300"/>
                </a:lnTo>
                <a:lnTo>
                  <a:pt x="441111" y="2654300"/>
                </a:lnTo>
                <a:lnTo>
                  <a:pt x="440334" y="2641600"/>
                </a:lnTo>
                <a:close/>
              </a:path>
              <a:path w="3176904" h="3657600">
                <a:moveTo>
                  <a:pt x="516178" y="2628900"/>
                </a:moveTo>
                <a:lnTo>
                  <a:pt x="507363" y="2628900"/>
                </a:lnTo>
                <a:lnTo>
                  <a:pt x="514299" y="2641600"/>
                </a:lnTo>
                <a:lnTo>
                  <a:pt x="516724" y="2641600"/>
                </a:lnTo>
                <a:lnTo>
                  <a:pt x="516178" y="2628900"/>
                </a:lnTo>
                <a:close/>
              </a:path>
              <a:path w="3176904" h="3657600">
                <a:moveTo>
                  <a:pt x="463296" y="2616200"/>
                </a:moveTo>
                <a:lnTo>
                  <a:pt x="461313" y="2616200"/>
                </a:lnTo>
                <a:lnTo>
                  <a:pt x="458239" y="2628900"/>
                </a:lnTo>
                <a:lnTo>
                  <a:pt x="463791" y="2628900"/>
                </a:lnTo>
                <a:lnTo>
                  <a:pt x="463296" y="2616200"/>
                </a:lnTo>
                <a:close/>
              </a:path>
              <a:path w="3176904" h="3657600">
                <a:moveTo>
                  <a:pt x="492315" y="2476500"/>
                </a:moveTo>
                <a:lnTo>
                  <a:pt x="485907" y="2489200"/>
                </a:lnTo>
                <a:lnTo>
                  <a:pt x="477583" y="2489200"/>
                </a:lnTo>
                <a:lnTo>
                  <a:pt x="472741" y="2501900"/>
                </a:lnTo>
                <a:lnTo>
                  <a:pt x="472529" y="2527300"/>
                </a:lnTo>
                <a:lnTo>
                  <a:pt x="467715" y="2540000"/>
                </a:lnTo>
                <a:lnTo>
                  <a:pt x="475980" y="2540000"/>
                </a:lnTo>
                <a:lnTo>
                  <a:pt x="478129" y="2552700"/>
                </a:lnTo>
                <a:lnTo>
                  <a:pt x="473677" y="2565400"/>
                </a:lnTo>
                <a:lnTo>
                  <a:pt x="474165" y="2578100"/>
                </a:lnTo>
                <a:lnTo>
                  <a:pt x="474355" y="2590800"/>
                </a:lnTo>
                <a:lnTo>
                  <a:pt x="472963" y="2594108"/>
                </a:lnTo>
                <a:lnTo>
                  <a:pt x="475602" y="2603500"/>
                </a:lnTo>
                <a:lnTo>
                  <a:pt x="472547" y="2603500"/>
                </a:lnTo>
                <a:lnTo>
                  <a:pt x="470234" y="2616200"/>
                </a:lnTo>
                <a:lnTo>
                  <a:pt x="467653" y="2616200"/>
                </a:lnTo>
                <a:lnTo>
                  <a:pt x="463791" y="2628900"/>
                </a:lnTo>
                <a:lnTo>
                  <a:pt x="512508" y="2628900"/>
                </a:lnTo>
                <a:lnTo>
                  <a:pt x="521860" y="2603500"/>
                </a:lnTo>
                <a:lnTo>
                  <a:pt x="529050" y="2578100"/>
                </a:lnTo>
                <a:lnTo>
                  <a:pt x="536268" y="2552700"/>
                </a:lnTo>
                <a:lnTo>
                  <a:pt x="542560" y="2527300"/>
                </a:lnTo>
                <a:lnTo>
                  <a:pt x="477342" y="2527300"/>
                </a:lnTo>
                <a:lnTo>
                  <a:pt x="484495" y="2501900"/>
                </a:lnTo>
                <a:lnTo>
                  <a:pt x="488193" y="2489200"/>
                </a:lnTo>
                <a:lnTo>
                  <a:pt x="492315" y="2476500"/>
                </a:lnTo>
                <a:close/>
              </a:path>
              <a:path w="3176904" h="3657600">
                <a:moveTo>
                  <a:pt x="522185" y="2616200"/>
                </a:moveTo>
                <a:lnTo>
                  <a:pt x="520255" y="2616200"/>
                </a:lnTo>
                <a:lnTo>
                  <a:pt x="518210" y="2628900"/>
                </a:lnTo>
                <a:lnTo>
                  <a:pt x="519264" y="2628900"/>
                </a:lnTo>
                <a:lnTo>
                  <a:pt x="522185" y="2616200"/>
                </a:lnTo>
                <a:close/>
              </a:path>
              <a:path w="3176904" h="3657600">
                <a:moveTo>
                  <a:pt x="470298" y="2600441"/>
                </a:moveTo>
                <a:lnTo>
                  <a:pt x="469011" y="2603500"/>
                </a:lnTo>
                <a:lnTo>
                  <a:pt x="469747" y="2603500"/>
                </a:lnTo>
                <a:lnTo>
                  <a:pt x="470298" y="2600441"/>
                </a:lnTo>
                <a:close/>
              </a:path>
              <a:path w="3176904" h="3657600">
                <a:moveTo>
                  <a:pt x="472033" y="2590800"/>
                </a:moveTo>
                <a:lnTo>
                  <a:pt x="470298" y="2600441"/>
                </a:lnTo>
                <a:lnTo>
                  <a:pt x="472963" y="2594108"/>
                </a:lnTo>
                <a:lnTo>
                  <a:pt x="472033" y="2590800"/>
                </a:lnTo>
                <a:close/>
              </a:path>
              <a:path w="3176904" h="3657600">
                <a:moveTo>
                  <a:pt x="489315" y="2509574"/>
                </a:moveTo>
                <a:lnTo>
                  <a:pt x="477342" y="2527300"/>
                </a:lnTo>
                <a:lnTo>
                  <a:pt x="484834" y="2527300"/>
                </a:lnTo>
                <a:lnTo>
                  <a:pt x="487892" y="2514600"/>
                </a:lnTo>
                <a:lnTo>
                  <a:pt x="489315" y="2509574"/>
                </a:lnTo>
                <a:close/>
              </a:path>
              <a:path w="3176904" h="3657600">
                <a:moveTo>
                  <a:pt x="490210" y="2514600"/>
                </a:moveTo>
                <a:lnTo>
                  <a:pt x="488048" y="2527300"/>
                </a:lnTo>
                <a:lnTo>
                  <a:pt x="491739" y="2527300"/>
                </a:lnTo>
                <a:lnTo>
                  <a:pt x="490210" y="2514600"/>
                </a:lnTo>
                <a:close/>
              </a:path>
              <a:path w="3176904" h="3657600">
                <a:moveTo>
                  <a:pt x="516636" y="2387600"/>
                </a:moveTo>
                <a:lnTo>
                  <a:pt x="509994" y="2413000"/>
                </a:lnTo>
                <a:lnTo>
                  <a:pt x="500280" y="2425700"/>
                </a:lnTo>
                <a:lnTo>
                  <a:pt x="491634" y="2451100"/>
                </a:lnTo>
                <a:lnTo>
                  <a:pt x="488200" y="2476500"/>
                </a:lnTo>
                <a:lnTo>
                  <a:pt x="506209" y="2476500"/>
                </a:lnTo>
                <a:lnTo>
                  <a:pt x="504294" y="2489200"/>
                </a:lnTo>
                <a:lnTo>
                  <a:pt x="498600" y="2501900"/>
                </a:lnTo>
                <a:lnTo>
                  <a:pt x="493770" y="2514600"/>
                </a:lnTo>
                <a:lnTo>
                  <a:pt x="494449" y="2527300"/>
                </a:lnTo>
                <a:lnTo>
                  <a:pt x="535432" y="2527300"/>
                </a:lnTo>
                <a:lnTo>
                  <a:pt x="542245" y="2501900"/>
                </a:lnTo>
                <a:lnTo>
                  <a:pt x="552572" y="2476500"/>
                </a:lnTo>
                <a:lnTo>
                  <a:pt x="558665" y="2463800"/>
                </a:lnTo>
                <a:lnTo>
                  <a:pt x="549325" y="2463800"/>
                </a:lnTo>
                <a:lnTo>
                  <a:pt x="561051" y="2438400"/>
                </a:lnTo>
                <a:lnTo>
                  <a:pt x="573835" y="2400300"/>
                </a:lnTo>
                <a:lnTo>
                  <a:pt x="516178" y="2400300"/>
                </a:lnTo>
                <a:lnTo>
                  <a:pt x="516636" y="2387600"/>
                </a:lnTo>
                <a:close/>
              </a:path>
              <a:path w="3176904" h="3657600">
                <a:moveTo>
                  <a:pt x="545706" y="2514600"/>
                </a:moveTo>
                <a:lnTo>
                  <a:pt x="542560" y="2527300"/>
                </a:lnTo>
                <a:lnTo>
                  <a:pt x="542850" y="2527300"/>
                </a:lnTo>
                <a:lnTo>
                  <a:pt x="545706" y="2514600"/>
                </a:lnTo>
                <a:close/>
              </a:path>
              <a:path w="3176904" h="3657600">
                <a:moveTo>
                  <a:pt x="494499" y="2501900"/>
                </a:moveTo>
                <a:lnTo>
                  <a:pt x="491489" y="2501900"/>
                </a:lnTo>
                <a:lnTo>
                  <a:pt x="489315" y="2509574"/>
                </a:lnTo>
                <a:lnTo>
                  <a:pt x="494499" y="2501900"/>
                </a:lnTo>
                <a:close/>
              </a:path>
              <a:path w="3176904" h="3657600">
                <a:moveTo>
                  <a:pt x="577151" y="2425700"/>
                </a:moveTo>
                <a:lnTo>
                  <a:pt x="568790" y="2425700"/>
                </a:lnTo>
                <a:lnTo>
                  <a:pt x="563291" y="2438400"/>
                </a:lnTo>
                <a:lnTo>
                  <a:pt x="557765" y="2463800"/>
                </a:lnTo>
                <a:lnTo>
                  <a:pt x="558665" y="2463800"/>
                </a:lnTo>
                <a:lnTo>
                  <a:pt x="564758" y="2451100"/>
                </a:lnTo>
                <a:lnTo>
                  <a:pt x="577151" y="2425700"/>
                </a:lnTo>
                <a:close/>
              </a:path>
              <a:path w="3176904" h="3657600">
                <a:moveTo>
                  <a:pt x="629864" y="2247900"/>
                </a:moveTo>
                <a:lnTo>
                  <a:pt x="573239" y="2247900"/>
                </a:lnTo>
                <a:lnTo>
                  <a:pt x="565624" y="2260600"/>
                </a:lnTo>
                <a:lnTo>
                  <a:pt x="555553" y="2273300"/>
                </a:lnTo>
                <a:lnTo>
                  <a:pt x="545641" y="2286000"/>
                </a:lnTo>
                <a:lnTo>
                  <a:pt x="538505" y="2298700"/>
                </a:lnTo>
                <a:lnTo>
                  <a:pt x="541528" y="2324100"/>
                </a:lnTo>
                <a:lnTo>
                  <a:pt x="533505" y="2324100"/>
                </a:lnTo>
                <a:lnTo>
                  <a:pt x="527943" y="2336800"/>
                </a:lnTo>
                <a:lnTo>
                  <a:pt x="523941" y="2349500"/>
                </a:lnTo>
                <a:lnTo>
                  <a:pt x="523074" y="2349500"/>
                </a:lnTo>
                <a:lnTo>
                  <a:pt x="522833" y="2362200"/>
                </a:lnTo>
                <a:lnTo>
                  <a:pt x="529183" y="2362200"/>
                </a:lnTo>
                <a:lnTo>
                  <a:pt x="525451" y="2374900"/>
                </a:lnTo>
                <a:lnTo>
                  <a:pt x="523243" y="2387600"/>
                </a:lnTo>
                <a:lnTo>
                  <a:pt x="520753" y="2387600"/>
                </a:lnTo>
                <a:lnTo>
                  <a:pt x="516178" y="2400300"/>
                </a:lnTo>
                <a:lnTo>
                  <a:pt x="573835" y="2400300"/>
                </a:lnTo>
                <a:lnTo>
                  <a:pt x="588007" y="2362200"/>
                </a:lnTo>
                <a:lnTo>
                  <a:pt x="603897" y="2336800"/>
                </a:lnTo>
                <a:lnTo>
                  <a:pt x="600731" y="2311400"/>
                </a:lnTo>
                <a:lnTo>
                  <a:pt x="608506" y="2298700"/>
                </a:lnTo>
                <a:lnTo>
                  <a:pt x="618069" y="2273300"/>
                </a:lnTo>
                <a:lnTo>
                  <a:pt x="620268" y="2260600"/>
                </a:lnTo>
                <a:lnTo>
                  <a:pt x="625014" y="2260600"/>
                </a:lnTo>
                <a:lnTo>
                  <a:pt x="629864" y="2247900"/>
                </a:lnTo>
                <a:close/>
              </a:path>
              <a:path w="3176904" h="3657600">
                <a:moveTo>
                  <a:pt x="518071" y="2336800"/>
                </a:moveTo>
                <a:lnTo>
                  <a:pt x="517220" y="2336800"/>
                </a:lnTo>
                <a:lnTo>
                  <a:pt x="517080" y="2349500"/>
                </a:lnTo>
                <a:lnTo>
                  <a:pt x="519849" y="2349500"/>
                </a:lnTo>
                <a:lnTo>
                  <a:pt x="518071" y="2336800"/>
                </a:lnTo>
                <a:close/>
              </a:path>
              <a:path w="3176904" h="3657600">
                <a:moveTo>
                  <a:pt x="634678" y="2235200"/>
                </a:moveTo>
                <a:lnTo>
                  <a:pt x="558050" y="2235200"/>
                </a:lnTo>
                <a:lnTo>
                  <a:pt x="556856" y="2247900"/>
                </a:lnTo>
                <a:lnTo>
                  <a:pt x="553783" y="2260600"/>
                </a:lnTo>
                <a:lnTo>
                  <a:pt x="560115" y="2247900"/>
                </a:lnTo>
                <a:lnTo>
                  <a:pt x="629864" y="2247900"/>
                </a:lnTo>
                <a:lnTo>
                  <a:pt x="634678" y="2235200"/>
                </a:lnTo>
                <a:close/>
              </a:path>
              <a:path w="3176904" h="3657600">
                <a:moveTo>
                  <a:pt x="717397" y="1993900"/>
                </a:moveTo>
                <a:lnTo>
                  <a:pt x="662922" y="1993900"/>
                </a:lnTo>
                <a:lnTo>
                  <a:pt x="654820" y="2006600"/>
                </a:lnTo>
                <a:lnTo>
                  <a:pt x="649338" y="2019300"/>
                </a:lnTo>
                <a:lnTo>
                  <a:pt x="653059" y="2019300"/>
                </a:lnTo>
                <a:lnTo>
                  <a:pt x="646648" y="2032000"/>
                </a:lnTo>
                <a:lnTo>
                  <a:pt x="639502" y="2044700"/>
                </a:lnTo>
                <a:lnTo>
                  <a:pt x="632003" y="2057400"/>
                </a:lnTo>
                <a:lnTo>
                  <a:pt x="624535" y="2082800"/>
                </a:lnTo>
                <a:lnTo>
                  <a:pt x="624963" y="2095500"/>
                </a:lnTo>
                <a:lnTo>
                  <a:pt x="622195" y="2108200"/>
                </a:lnTo>
                <a:lnTo>
                  <a:pt x="617184" y="2120900"/>
                </a:lnTo>
                <a:lnTo>
                  <a:pt x="610882" y="2133600"/>
                </a:lnTo>
                <a:lnTo>
                  <a:pt x="605373" y="2146300"/>
                </a:lnTo>
                <a:lnTo>
                  <a:pt x="601335" y="2159000"/>
                </a:lnTo>
                <a:lnTo>
                  <a:pt x="599531" y="2171700"/>
                </a:lnTo>
                <a:lnTo>
                  <a:pt x="600722" y="2184400"/>
                </a:lnTo>
                <a:lnTo>
                  <a:pt x="590651" y="2184400"/>
                </a:lnTo>
                <a:lnTo>
                  <a:pt x="590550" y="2197100"/>
                </a:lnTo>
                <a:lnTo>
                  <a:pt x="580224" y="2197100"/>
                </a:lnTo>
                <a:lnTo>
                  <a:pt x="576453" y="2209800"/>
                </a:lnTo>
                <a:lnTo>
                  <a:pt x="575068" y="2209800"/>
                </a:lnTo>
                <a:lnTo>
                  <a:pt x="569812" y="2222500"/>
                </a:lnTo>
                <a:lnTo>
                  <a:pt x="564406" y="2235200"/>
                </a:lnTo>
                <a:lnTo>
                  <a:pt x="638365" y="2235200"/>
                </a:lnTo>
                <a:lnTo>
                  <a:pt x="638574" y="2232550"/>
                </a:lnTo>
                <a:lnTo>
                  <a:pt x="635755" y="2222500"/>
                </a:lnTo>
                <a:lnTo>
                  <a:pt x="631469" y="2222500"/>
                </a:lnTo>
                <a:lnTo>
                  <a:pt x="640310" y="2209800"/>
                </a:lnTo>
                <a:lnTo>
                  <a:pt x="647665" y="2184400"/>
                </a:lnTo>
                <a:lnTo>
                  <a:pt x="650357" y="2171700"/>
                </a:lnTo>
                <a:lnTo>
                  <a:pt x="645210" y="2159000"/>
                </a:lnTo>
                <a:lnTo>
                  <a:pt x="652748" y="2159000"/>
                </a:lnTo>
                <a:lnTo>
                  <a:pt x="657115" y="2146300"/>
                </a:lnTo>
                <a:lnTo>
                  <a:pt x="661546" y="2133600"/>
                </a:lnTo>
                <a:lnTo>
                  <a:pt x="668292" y="2122518"/>
                </a:lnTo>
                <a:lnTo>
                  <a:pt x="668337" y="2120900"/>
                </a:lnTo>
                <a:lnTo>
                  <a:pt x="669277" y="2120900"/>
                </a:lnTo>
                <a:lnTo>
                  <a:pt x="672606" y="2108200"/>
                </a:lnTo>
                <a:lnTo>
                  <a:pt x="678768" y="2095500"/>
                </a:lnTo>
                <a:lnTo>
                  <a:pt x="685481" y="2082800"/>
                </a:lnTo>
                <a:lnTo>
                  <a:pt x="690460" y="2070100"/>
                </a:lnTo>
                <a:lnTo>
                  <a:pt x="694516" y="2070100"/>
                </a:lnTo>
                <a:lnTo>
                  <a:pt x="699077" y="2057400"/>
                </a:lnTo>
                <a:lnTo>
                  <a:pt x="704105" y="2044700"/>
                </a:lnTo>
                <a:lnTo>
                  <a:pt x="704850" y="2044700"/>
                </a:lnTo>
                <a:lnTo>
                  <a:pt x="705627" y="2032000"/>
                </a:lnTo>
                <a:lnTo>
                  <a:pt x="711552" y="2032000"/>
                </a:lnTo>
                <a:lnTo>
                  <a:pt x="718530" y="2019300"/>
                </a:lnTo>
                <a:lnTo>
                  <a:pt x="722464" y="2006600"/>
                </a:lnTo>
                <a:lnTo>
                  <a:pt x="714324" y="2006600"/>
                </a:lnTo>
                <a:lnTo>
                  <a:pt x="717397" y="1993900"/>
                </a:lnTo>
                <a:close/>
              </a:path>
              <a:path w="3176904" h="3657600">
                <a:moveTo>
                  <a:pt x="638574" y="2232550"/>
                </a:moveTo>
                <a:lnTo>
                  <a:pt x="638365" y="2235200"/>
                </a:lnTo>
                <a:lnTo>
                  <a:pt x="639318" y="2235200"/>
                </a:lnTo>
                <a:lnTo>
                  <a:pt x="638574" y="2232550"/>
                </a:lnTo>
                <a:close/>
              </a:path>
              <a:path w="3176904" h="3657600">
                <a:moveTo>
                  <a:pt x="638867" y="2228850"/>
                </a:moveTo>
                <a:lnTo>
                  <a:pt x="638574" y="2232550"/>
                </a:lnTo>
                <a:lnTo>
                  <a:pt x="639318" y="2235200"/>
                </a:lnTo>
                <a:lnTo>
                  <a:pt x="638867" y="2228850"/>
                </a:lnTo>
                <a:close/>
              </a:path>
              <a:path w="3176904" h="3657600">
                <a:moveTo>
                  <a:pt x="639368" y="2222500"/>
                </a:moveTo>
                <a:lnTo>
                  <a:pt x="638416" y="2222500"/>
                </a:lnTo>
                <a:lnTo>
                  <a:pt x="638867" y="2228850"/>
                </a:lnTo>
                <a:lnTo>
                  <a:pt x="639368" y="2222500"/>
                </a:lnTo>
                <a:close/>
              </a:path>
              <a:path w="3176904" h="3657600">
                <a:moveTo>
                  <a:pt x="643112" y="2214828"/>
                </a:moveTo>
                <a:lnTo>
                  <a:pt x="639368" y="2222500"/>
                </a:lnTo>
                <a:lnTo>
                  <a:pt x="642391" y="2222500"/>
                </a:lnTo>
                <a:lnTo>
                  <a:pt x="643112" y="2214828"/>
                </a:lnTo>
                <a:close/>
              </a:path>
              <a:path w="3176904" h="3657600">
                <a:moveTo>
                  <a:pt x="645566" y="2209800"/>
                </a:moveTo>
                <a:lnTo>
                  <a:pt x="643585" y="2209800"/>
                </a:lnTo>
                <a:lnTo>
                  <a:pt x="643112" y="2214828"/>
                </a:lnTo>
                <a:lnTo>
                  <a:pt x="645566" y="2209800"/>
                </a:lnTo>
                <a:close/>
              </a:path>
              <a:path w="3176904" h="3657600">
                <a:moveTo>
                  <a:pt x="573732" y="2198339"/>
                </a:moveTo>
                <a:lnTo>
                  <a:pt x="571944" y="2209800"/>
                </a:lnTo>
                <a:lnTo>
                  <a:pt x="572884" y="2209800"/>
                </a:lnTo>
                <a:lnTo>
                  <a:pt x="573732" y="2198339"/>
                </a:lnTo>
                <a:close/>
              </a:path>
              <a:path w="3176904" h="3657600">
                <a:moveTo>
                  <a:pt x="573925" y="2197100"/>
                </a:moveTo>
                <a:lnTo>
                  <a:pt x="573732" y="2198339"/>
                </a:lnTo>
                <a:lnTo>
                  <a:pt x="573925" y="2197100"/>
                </a:lnTo>
                <a:close/>
              </a:path>
              <a:path w="3176904" h="3657600">
                <a:moveTo>
                  <a:pt x="590651" y="2184400"/>
                </a:moveTo>
                <a:lnTo>
                  <a:pt x="587870" y="2197100"/>
                </a:lnTo>
                <a:lnTo>
                  <a:pt x="590651" y="2184400"/>
                </a:lnTo>
                <a:close/>
              </a:path>
              <a:path w="3176904" h="3657600">
                <a:moveTo>
                  <a:pt x="672007" y="2120900"/>
                </a:moveTo>
                <a:lnTo>
                  <a:pt x="669277" y="2120900"/>
                </a:lnTo>
                <a:lnTo>
                  <a:pt x="668292" y="2122518"/>
                </a:lnTo>
                <a:lnTo>
                  <a:pt x="667981" y="2133600"/>
                </a:lnTo>
                <a:lnTo>
                  <a:pt x="669620" y="2146300"/>
                </a:lnTo>
                <a:lnTo>
                  <a:pt x="672007" y="2120900"/>
                </a:lnTo>
                <a:close/>
              </a:path>
              <a:path w="3176904" h="3657600">
                <a:moveTo>
                  <a:pt x="612825" y="2095500"/>
                </a:moveTo>
                <a:lnTo>
                  <a:pt x="602233" y="2095500"/>
                </a:lnTo>
                <a:lnTo>
                  <a:pt x="604204" y="2108200"/>
                </a:lnTo>
                <a:lnTo>
                  <a:pt x="608501" y="2108200"/>
                </a:lnTo>
                <a:lnTo>
                  <a:pt x="612825" y="2095500"/>
                </a:lnTo>
                <a:close/>
              </a:path>
              <a:path w="3176904" h="3657600">
                <a:moveTo>
                  <a:pt x="620946" y="2071872"/>
                </a:moveTo>
                <a:lnTo>
                  <a:pt x="619963" y="2082800"/>
                </a:lnTo>
                <a:lnTo>
                  <a:pt x="620903" y="2082800"/>
                </a:lnTo>
                <a:lnTo>
                  <a:pt x="620946" y="2071872"/>
                </a:lnTo>
                <a:close/>
              </a:path>
              <a:path w="3176904" h="3657600">
                <a:moveTo>
                  <a:pt x="621106" y="2070100"/>
                </a:moveTo>
                <a:lnTo>
                  <a:pt x="620953" y="2070100"/>
                </a:lnTo>
                <a:lnTo>
                  <a:pt x="620946" y="2071872"/>
                </a:lnTo>
                <a:lnTo>
                  <a:pt x="621106" y="2070100"/>
                </a:lnTo>
                <a:close/>
              </a:path>
              <a:path w="3176904" h="3657600">
                <a:moveTo>
                  <a:pt x="739121" y="1968500"/>
                </a:moveTo>
                <a:lnTo>
                  <a:pt x="674537" y="1968500"/>
                </a:lnTo>
                <a:lnTo>
                  <a:pt x="677964" y="1981200"/>
                </a:lnTo>
                <a:lnTo>
                  <a:pt x="671389" y="1993900"/>
                </a:lnTo>
                <a:lnTo>
                  <a:pt x="723740" y="1993900"/>
                </a:lnTo>
                <a:lnTo>
                  <a:pt x="732231" y="1981200"/>
                </a:lnTo>
                <a:lnTo>
                  <a:pt x="739121" y="1968500"/>
                </a:lnTo>
                <a:close/>
              </a:path>
              <a:path w="3176904" h="3657600">
                <a:moveTo>
                  <a:pt x="800942" y="1816100"/>
                </a:moveTo>
                <a:lnTo>
                  <a:pt x="752919" y="1816100"/>
                </a:lnTo>
                <a:lnTo>
                  <a:pt x="742295" y="1828800"/>
                </a:lnTo>
                <a:lnTo>
                  <a:pt x="730899" y="1841500"/>
                </a:lnTo>
                <a:lnTo>
                  <a:pt x="719067" y="1866900"/>
                </a:lnTo>
                <a:lnTo>
                  <a:pt x="707136" y="1866900"/>
                </a:lnTo>
                <a:lnTo>
                  <a:pt x="707974" y="1879600"/>
                </a:lnTo>
                <a:lnTo>
                  <a:pt x="709803" y="1879600"/>
                </a:lnTo>
                <a:lnTo>
                  <a:pt x="700965" y="1892300"/>
                </a:lnTo>
                <a:lnTo>
                  <a:pt x="690337" y="1905000"/>
                </a:lnTo>
                <a:lnTo>
                  <a:pt x="681456" y="1917700"/>
                </a:lnTo>
                <a:lnTo>
                  <a:pt x="677862" y="1930400"/>
                </a:lnTo>
                <a:lnTo>
                  <a:pt x="680732" y="1930400"/>
                </a:lnTo>
                <a:lnTo>
                  <a:pt x="677275" y="1943100"/>
                </a:lnTo>
                <a:lnTo>
                  <a:pt x="668240" y="1955800"/>
                </a:lnTo>
                <a:lnTo>
                  <a:pt x="662003" y="1968500"/>
                </a:lnTo>
                <a:lnTo>
                  <a:pt x="666940" y="1981200"/>
                </a:lnTo>
                <a:lnTo>
                  <a:pt x="670852" y="1981200"/>
                </a:lnTo>
                <a:lnTo>
                  <a:pt x="674537" y="1968500"/>
                </a:lnTo>
                <a:lnTo>
                  <a:pt x="739121" y="1968500"/>
                </a:lnTo>
                <a:lnTo>
                  <a:pt x="740664" y="1955800"/>
                </a:lnTo>
                <a:lnTo>
                  <a:pt x="731342" y="1955800"/>
                </a:lnTo>
                <a:lnTo>
                  <a:pt x="743183" y="1943100"/>
                </a:lnTo>
                <a:lnTo>
                  <a:pt x="754186" y="1917700"/>
                </a:lnTo>
                <a:lnTo>
                  <a:pt x="764517" y="1892300"/>
                </a:lnTo>
                <a:lnTo>
                  <a:pt x="779382" y="1866900"/>
                </a:lnTo>
                <a:lnTo>
                  <a:pt x="784325" y="1854200"/>
                </a:lnTo>
                <a:lnTo>
                  <a:pt x="789426" y="1841500"/>
                </a:lnTo>
                <a:lnTo>
                  <a:pt x="794943" y="1828800"/>
                </a:lnTo>
                <a:lnTo>
                  <a:pt x="800942" y="1816100"/>
                </a:lnTo>
                <a:close/>
              </a:path>
              <a:path w="3176904" h="3657600">
                <a:moveTo>
                  <a:pt x="820889" y="1790700"/>
                </a:moveTo>
                <a:lnTo>
                  <a:pt x="761627" y="1790700"/>
                </a:lnTo>
                <a:lnTo>
                  <a:pt x="761453" y="1803400"/>
                </a:lnTo>
                <a:lnTo>
                  <a:pt x="743412" y="1803400"/>
                </a:lnTo>
                <a:lnTo>
                  <a:pt x="739279" y="1816100"/>
                </a:lnTo>
                <a:lnTo>
                  <a:pt x="807264" y="1816100"/>
                </a:lnTo>
                <a:lnTo>
                  <a:pt x="813912" y="1803400"/>
                </a:lnTo>
                <a:lnTo>
                  <a:pt x="820889" y="1790700"/>
                </a:lnTo>
                <a:close/>
              </a:path>
              <a:path w="3176904" h="3657600">
                <a:moveTo>
                  <a:pt x="757936" y="1765300"/>
                </a:moveTo>
                <a:lnTo>
                  <a:pt x="751944" y="1765300"/>
                </a:lnTo>
                <a:lnTo>
                  <a:pt x="747497" y="1778000"/>
                </a:lnTo>
                <a:lnTo>
                  <a:pt x="748207" y="1790700"/>
                </a:lnTo>
                <a:lnTo>
                  <a:pt x="757936" y="1765300"/>
                </a:lnTo>
                <a:close/>
              </a:path>
              <a:path w="3176904" h="3657600">
                <a:moveTo>
                  <a:pt x="824010" y="1765300"/>
                </a:moveTo>
                <a:lnTo>
                  <a:pt x="757936" y="1765300"/>
                </a:lnTo>
                <a:lnTo>
                  <a:pt x="761384" y="1778000"/>
                </a:lnTo>
                <a:lnTo>
                  <a:pt x="762109" y="1790700"/>
                </a:lnTo>
                <a:lnTo>
                  <a:pt x="807046" y="1790700"/>
                </a:lnTo>
                <a:lnTo>
                  <a:pt x="813588" y="1778000"/>
                </a:lnTo>
                <a:lnTo>
                  <a:pt x="824010" y="1765300"/>
                </a:lnTo>
                <a:close/>
              </a:path>
              <a:path w="3176904" h="3657600">
                <a:moveTo>
                  <a:pt x="906537" y="1612900"/>
                </a:moveTo>
                <a:lnTo>
                  <a:pt x="854367" y="1612900"/>
                </a:lnTo>
                <a:lnTo>
                  <a:pt x="843475" y="1625600"/>
                </a:lnTo>
                <a:lnTo>
                  <a:pt x="831062" y="1638300"/>
                </a:lnTo>
                <a:lnTo>
                  <a:pt x="810768" y="1663700"/>
                </a:lnTo>
                <a:lnTo>
                  <a:pt x="819442" y="1676400"/>
                </a:lnTo>
                <a:lnTo>
                  <a:pt x="812251" y="1689100"/>
                </a:lnTo>
                <a:lnTo>
                  <a:pt x="811315" y="1689100"/>
                </a:lnTo>
                <a:lnTo>
                  <a:pt x="809867" y="1701800"/>
                </a:lnTo>
                <a:lnTo>
                  <a:pt x="799553" y="1701800"/>
                </a:lnTo>
                <a:lnTo>
                  <a:pt x="788987" y="1714500"/>
                </a:lnTo>
                <a:lnTo>
                  <a:pt x="769059" y="1739900"/>
                </a:lnTo>
                <a:lnTo>
                  <a:pt x="758571" y="1752600"/>
                </a:lnTo>
                <a:lnTo>
                  <a:pt x="763092" y="1752600"/>
                </a:lnTo>
                <a:lnTo>
                  <a:pt x="758244" y="1765300"/>
                </a:lnTo>
                <a:lnTo>
                  <a:pt x="835886" y="1765300"/>
                </a:lnTo>
                <a:lnTo>
                  <a:pt x="846785" y="1752600"/>
                </a:lnTo>
                <a:lnTo>
                  <a:pt x="852885" y="1739900"/>
                </a:lnTo>
                <a:lnTo>
                  <a:pt x="865458" y="1701800"/>
                </a:lnTo>
                <a:lnTo>
                  <a:pt x="871588" y="1689100"/>
                </a:lnTo>
                <a:lnTo>
                  <a:pt x="897331" y="1638300"/>
                </a:lnTo>
                <a:lnTo>
                  <a:pt x="906537" y="1612900"/>
                </a:lnTo>
                <a:close/>
              </a:path>
              <a:path w="3176904" h="3657600">
                <a:moveTo>
                  <a:pt x="794296" y="1689100"/>
                </a:moveTo>
                <a:lnTo>
                  <a:pt x="790535" y="1689100"/>
                </a:lnTo>
                <a:lnTo>
                  <a:pt x="791362" y="1701800"/>
                </a:lnTo>
                <a:lnTo>
                  <a:pt x="794296" y="1689100"/>
                </a:lnTo>
                <a:close/>
              </a:path>
              <a:path w="3176904" h="3657600">
                <a:moveTo>
                  <a:pt x="799452" y="1676400"/>
                </a:moveTo>
                <a:lnTo>
                  <a:pt x="794700" y="1676400"/>
                </a:lnTo>
                <a:lnTo>
                  <a:pt x="791687" y="1689100"/>
                </a:lnTo>
                <a:lnTo>
                  <a:pt x="795528" y="1689100"/>
                </a:lnTo>
                <a:lnTo>
                  <a:pt x="799452" y="1676400"/>
                </a:lnTo>
                <a:close/>
              </a:path>
              <a:path w="3176904" h="3657600">
                <a:moveTo>
                  <a:pt x="962571" y="1371600"/>
                </a:moveTo>
                <a:lnTo>
                  <a:pt x="943670" y="1409700"/>
                </a:lnTo>
                <a:lnTo>
                  <a:pt x="927879" y="1435100"/>
                </a:lnTo>
                <a:lnTo>
                  <a:pt x="911809" y="1473200"/>
                </a:lnTo>
                <a:lnTo>
                  <a:pt x="892073" y="1498600"/>
                </a:lnTo>
                <a:lnTo>
                  <a:pt x="888862" y="1511300"/>
                </a:lnTo>
                <a:lnTo>
                  <a:pt x="876323" y="1536700"/>
                </a:lnTo>
                <a:lnTo>
                  <a:pt x="866611" y="1562100"/>
                </a:lnTo>
                <a:lnTo>
                  <a:pt x="871880" y="1574800"/>
                </a:lnTo>
                <a:lnTo>
                  <a:pt x="862685" y="1587500"/>
                </a:lnTo>
                <a:lnTo>
                  <a:pt x="852639" y="1600200"/>
                </a:lnTo>
                <a:lnTo>
                  <a:pt x="841823" y="1612900"/>
                </a:lnTo>
                <a:lnTo>
                  <a:pt x="830313" y="1625600"/>
                </a:lnTo>
                <a:lnTo>
                  <a:pt x="824591" y="1625600"/>
                </a:lnTo>
                <a:lnTo>
                  <a:pt x="816967" y="1638300"/>
                </a:lnTo>
                <a:lnTo>
                  <a:pt x="811212" y="1651000"/>
                </a:lnTo>
                <a:lnTo>
                  <a:pt x="821157" y="1638300"/>
                </a:lnTo>
                <a:lnTo>
                  <a:pt x="832175" y="1625600"/>
                </a:lnTo>
                <a:lnTo>
                  <a:pt x="830313" y="1625600"/>
                </a:lnTo>
                <a:lnTo>
                  <a:pt x="830451" y="1616403"/>
                </a:lnTo>
                <a:lnTo>
                  <a:pt x="840376" y="1616403"/>
                </a:lnTo>
                <a:lnTo>
                  <a:pt x="843500" y="1612900"/>
                </a:lnTo>
                <a:lnTo>
                  <a:pt x="906537" y="1612900"/>
                </a:lnTo>
                <a:lnTo>
                  <a:pt x="911140" y="1600200"/>
                </a:lnTo>
                <a:lnTo>
                  <a:pt x="926039" y="1574800"/>
                </a:lnTo>
                <a:lnTo>
                  <a:pt x="942101" y="1549400"/>
                </a:lnTo>
                <a:lnTo>
                  <a:pt x="959396" y="1524000"/>
                </a:lnTo>
                <a:lnTo>
                  <a:pt x="963680" y="1514285"/>
                </a:lnTo>
                <a:lnTo>
                  <a:pt x="963566" y="1511300"/>
                </a:lnTo>
                <a:lnTo>
                  <a:pt x="973289" y="1511300"/>
                </a:lnTo>
                <a:lnTo>
                  <a:pt x="986905" y="1485900"/>
                </a:lnTo>
                <a:lnTo>
                  <a:pt x="1009005" y="1447800"/>
                </a:lnTo>
                <a:lnTo>
                  <a:pt x="1028871" y="1422400"/>
                </a:lnTo>
                <a:lnTo>
                  <a:pt x="1035786" y="1384300"/>
                </a:lnTo>
                <a:lnTo>
                  <a:pt x="966979" y="1384300"/>
                </a:lnTo>
                <a:lnTo>
                  <a:pt x="962571" y="1371600"/>
                </a:lnTo>
                <a:close/>
              </a:path>
              <a:path w="3176904" h="3657600">
                <a:moveTo>
                  <a:pt x="832683" y="1612900"/>
                </a:moveTo>
                <a:lnTo>
                  <a:pt x="830503" y="1612900"/>
                </a:lnTo>
                <a:lnTo>
                  <a:pt x="830451" y="1616403"/>
                </a:lnTo>
                <a:lnTo>
                  <a:pt x="832683" y="1612900"/>
                </a:lnTo>
                <a:close/>
              </a:path>
              <a:path w="3176904" h="3657600">
                <a:moveTo>
                  <a:pt x="963722" y="1515385"/>
                </a:moveTo>
                <a:lnTo>
                  <a:pt x="961034" y="1524000"/>
                </a:lnTo>
                <a:lnTo>
                  <a:pt x="964050" y="1524000"/>
                </a:lnTo>
                <a:lnTo>
                  <a:pt x="963722" y="1515385"/>
                </a:lnTo>
                <a:close/>
              </a:path>
              <a:path w="3176904" h="3657600">
                <a:moveTo>
                  <a:pt x="964996" y="1511300"/>
                </a:moveTo>
                <a:lnTo>
                  <a:pt x="963680" y="1514285"/>
                </a:lnTo>
                <a:lnTo>
                  <a:pt x="963722" y="1515385"/>
                </a:lnTo>
                <a:lnTo>
                  <a:pt x="964996" y="1511300"/>
                </a:lnTo>
                <a:close/>
              </a:path>
              <a:path w="3176904" h="3657600">
                <a:moveTo>
                  <a:pt x="1080036" y="1320800"/>
                </a:moveTo>
                <a:lnTo>
                  <a:pt x="1006119" y="1320800"/>
                </a:lnTo>
                <a:lnTo>
                  <a:pt x="995756" y="1358900"/>
                </a:lnTo>
                <a:lnTo>
                  <a:pt x="994765" y="1371600"/>
                </a:lnTo>
                <a:lnTo>
                  <a:pt x="977449" y="1371600"/>
                </a:lnTo>
                <a:lnTo>
                  <a:pt x="971494" y="1384300"/>
                </a:lnTo>
                <a:lnTo>
                  <a:pt x="1035786" y="1384300"/>
                </a:lnTo>
                <a:lnTo>
                  <a:pt x="1052428" y="1371600"/>
                </a:lnTo>
                <a:lnTo>
                  <a:pt x="1065283" y="1346200"/>
                </a:lnTo>
                <a:lnTo>
                  <a:pt x="1080036" y="1320800"/>
                </a:lnTo>
                <a:close/>
              </a:path>
              <a:path w="3176904" h="3657600">
                <a:moveTo>
                  <a:pt x="995705" y="1358900"/>
                </a:moveTo>
                <a:lnTo>
                  <a:pt x="993775" y="1371600"/>
                </a:lnTo>
                <a:lnTo>
                  <a:pt x="994765" y="1371600"/>
                </a:lnTo>
                <a:lnTo>
                  <a:pt x="995705" y="1358900"/>
                </a:lnTo>
                <a:close/>
              </a:path>
              <a:path w="3176904" h="3657600">
                <a:moveTo>
                  <a:pt x="995756" y="1358900"/>
                </a:moveTo>
                <a:lnTo>
                  <a:pt x="994765" y="1371600"/>
                </a:lnTo>
                <a:lnTo>
                  <a:pt x="995756" y="1358900"/>
                </a:lnTo>
                <a:close/>
              </a:path>
              <a:path w="3176904" h="3657600">
                <a:moveTo>
                  <a:pt x="992734" y="1346200"/>
                </a:moveTo>
                <a:lnTo>
                  <a:pt x="986026" y="1358900"/>
                </a:lnTo>
                <a:lnTo>
                  <a:pt x="993076" y="1358900"/>
                </a:lnTo>
                <a:lnTo>
                  <a:pt x="992734" y="1346200"/>
                </a:lnTo>
                <a:close/>
              </a:path>
              <a:path w="3176904" h="3657600">
                <a:moveTo>
                  <a:pt x="1147249" y="1244600"/>
                </a:moveTo>
                <a:lnTo>
                  <a:pt x="1046213" y="1244600"/>
                </a:lnTo>
                <a:lnTo>
                  <a:pt x="1034161" y="1257300"/>
                </a:lnTo>
                <a:lnTo>
                  <a:pt x="1032362" y="1257300"/>
                </a:lnTo>
                <a:lnTo>
                  <a:pt x="1028933" y="1270000"/>
                </a:lnTo>
                <a:lnTo>
                  <a:pt x="1025673" y="1282700"/>
                </a:lnTo>
                <a:lnTo>
                  <a:pt x="1012329" y="1308100"/>
                </a:lnTo>
                <a:lnTo>
                  <a:pt x="998420" y="1308100"/>
                </a:lnTo>
                <a:lnTo>
                  <a:pt x="998604" y="1320800"/>
                </a:lnTo>
                <a:lnTo>
                  <a:pt x="993279" y="1333500"/>
                </a:lnTo>
                <a:lnTo>
                  <a:pt x="996445" y="1333500"/>
                </a:lnTo>
                <a:lnTo>
                  <a:pt x="1000818" y="1320800"/>
                </a:lnTo>
                <a:lnTo>
                  <a:pt x="1080036" y="1320800"/>
                </a:lnTo>
                <a:lnTo>
                  <a:pt x="1102372" y="1308100"/>
                </a:lnTo>
                <a:lnTo>
                  <a:pt x="1101544" y="1295400"/>
                </a:lnTo>
                <a:lnTo>
                  <a:pt x="1094486" y="1295400"/>
                </a:lnTo>
                <a:lnTo>
                  <a:pt x="1125486" y="1270000"/>
                </a:lnTo>
                <a:lnTo>
                  <a:pt x="1123645" y="1270000"/>
                </a:lnTo>
                <a:lnTo>
                  <a:pt x="1136414" y="1257300"/>
                </a:lnTo>
                <a:lnTo>
                  <a:pt x="1034161" y="1257300"/>
                </a:lnTo>
                <a:lnTo>
                  <a:pt x="1035580" y="1254349"/>
                </a:lnTo>
                <a:lnTo>
                  <a:pt x="1138932" y="1254349"/>
                </a:lnTo>
                <a:lnTo>
                  <a:pt x="1147249" y="1244600"/>
                </a:lnTo>
                <a:close/>
              </a:path>
              <a:path w="3176904" h="3657600">
                <a:moveTo>
                  <a:pt x="1016685" y="1282700"/>
                </a:moveTo>
                <a:lnTo>
                  <a:pt x="1011729" y="1295400"/>
                </a:lnTo>
                <a:lnTo>
                  <a:pt x="997940" y="1295400"/>
                </a:lnTo>
                <a:lnTo>
                  <a:pt x="996830" y="1308100"/>
                </a:lnTo>
                <a:lnTo>
                  <a:pt x="1012329" y="1308100"/>
                </a:lnTo>
                <a:lnTo>
                  <a:pt x="1016685" y="1282700"/>
                </a:lnTo>
                <a:close/>
              </a:path>
              <a:path w="3176904" h="3657600">
                <a:moveTo>
                  <a:pt x="1046213" y="1244600"/>
                </a:moveTo>
                <a:lnTo>
                  <a:pt x="1035580" y="1254349"/>
                </a:lnTo>
                <a:lnTo>
                  <a:pt x="1034161" y="1257300"/>
                </a:lnTo>
                <a:lnTo>
                  <a:pt x="1046213" y="1244600"/>
                </a:lnTo>
                <a:close/>
              </a:path>
              <a:path w="3176904" h="3657600">
                <a:moveTo>
                  <a:pt x="1278674" y="1066800"/>
                </a:moveTo>
                <a:lnTo>
                  <a:pt x="1186446" y="1066800"/>
                </a:lnTo>
                <a:lnTo>
                  <a:pt x="1181682" y="1079500"/>
                </a:lnTo>
                <a:lnTo>
                  <a:pt x="1176439" y="1079500"/>
                </a:lnTo>
                <a:lnTo>
                  <a:pt x="1160458" y="1104900"/>
                </a:lnTo>
                <a:lnTo>
                  <a:pt x="1136975" y="1130300"/>
                </a:lnTo>
                <a:lnTo>
                  <a:pt x="1111418" y="1155700"/>
                </a:lnTo>
                <a:lnTo>
                  <a:pt x="1089215" y="1181100"/>
                </a:lnTo>
                <a:lnTo>
                  <a:pt x="1096518" y="1181100"/>
                </a:lnTo>
                <a:lnTo>
                  <a:pt x="1097254" y="1193800"/>
                </a:lnTo>
                <a:lnTo>
                  <a:pt x="1079591" y="1193800"/>
                </a:lnTo>
                <a:lnTo>
                  <a:pt x="1062078" y="1219200"/>
                </a:lnTo>
                <a:lnTo>
                  <a:pt x="1046380" y="1231900"/>
                </a:lnTo>
                <a:lnTo>
                  <a:pt x="1035580" y="1254349"/>
                </a:lnTo>
                <a:lnTo>
                  <a:pt x="1046213" y="1244600"/>
                </a:lnTo>
                <a:lnTo>
                  <a:pt x="1147249" y="1244600"/>
                </a:lnTo>
                <a:lnTo>
                  <a:pt x="1156801" y="1231900"/>
                </a:lnTo>
                <a:lnTo>
                  <a:pt x="1165720" y="1206500"/>
                </a:lnTo>
                <a:lnTo>
                  <a:pt x="1175000" y="1193800"/>
                </a:lnTo>
                <a:lnTo>
                  <a:pt x="1185441" y="1168400"/>
                </a:lnTo>
                <a:lnTo>
                  <a:pt x="1197518" y="1155700"/>
                </a:lnTo>
                <a:lnTo>
                  <a:pt x="1211707" y="1143000"/>
                </a:lnTo>
                <a:lnTo>
                  <a:pt x="1206246" y="1143000"/>
                </a:lnTo>
                <a:lnTo>
                  <a:pt x="1208481" y="1130300"/>
                </a:lnTo>
                <a:lnTo>
                  <a:pt x="1214081" y="1117600"/>
                </a:lnTo>
                <a:lnTo>
                  <a:pt x="1235593" y="1117600"/>
                </a:lnTo>
                <a:lnTo>
                  <a:pt x="1250264" y="1104900"/>
                </a:lnTo>
                <a:lnTo>
                  <a:pt x="1263353" y="1092200"/>
                </a:lnTo>
                <a:lnTo>
                  <a:pt x="1278674" y="1066800"/>
                </a:lnTo>
                <a:close/>
              </a:path>
              <a:path w="3176904" h="3657600">
                <a:moveTo>
                  <a:pt x="1217379" y="1129129"/>
                </a:moveTo>
                <a:lnTo>
                  <a:pt x="1215529" y="1130300"/>
                </a:lnTo>
                <a:lnTo>
                  <a:pt x="1217714" y="1130300"/>
                </a:lnTo>
                <a:lnTo>
                  <a:pt x="1217379" y="1129129"/>
                </a:lnTo>
                <a:close/>
              </a:path>
              <a:path w="3176904" h="3657600">
                <a:moveTo>
                  <a:pt x="1235593" y="1117600"/>
                </a:moveTo>
                <a:lnTo>
                  <a:pt x="1214081" y="1117600"/>
                </a:lnTo>
                <a:lnTo>
                  <a:pt x="1217379" y="1129129"/>
                </a:lnTo>
                <a:lnTo>
                  <a:pt x="1235593" y="1117600"/>
                </a:lnTo>
                <a:close/>
              </a:path>
              <a:path w="3176904" h="3657600">
                <a:moveTo>
                  <a:pt x="1278758" y="1054100"/>
                </a:moveTo>
                <a:lnTo>
                  <a:pt x="1186307" y="1054100"/>
                </a:lnTo>
                <a:lnTo>
                  <a:pt x="1184376" y="1066800"/>
                </a:lnTo>
                <a:lnTo>
                  <a:pt x="1275326" y="1066800"/>
                </a:lnTo>
                <a:lnTo>
                  <a:pt x="1278758" y="1054100"/>
                </a:lnTo>
                <a:close/>
              </a:path>
              <a:path w="3176904" h="3657600">
                <a:moveTo>
                  <a:pt x="1599704" y="723900"/>
                </a:moveTo>
                <a:lnTo>
                  <a:pt x="1491856" y="723900"/>
                </a:lnTo>
                <a:lnTo>
                  <a:pt x="1466909" y="749300"/>
                </a:lnTo>
                <a:lnTo>
                  <a:pt x="1438490" y="774700"/>
                </a:lnTo>
                <a:lnTo>
                  <a:pt x="1413710" y="812800"/>
                </a:lnTo>
                <a:lnTo>
                  <a:pt x="1399679" y="838200"/>
                </a:lnTo>
                <a:lnTo>
                  <a:pt x="1372716" y="850900"/>
                </a:lnTo>
                <a:lnTo>
                  <a:pt x="1346574" y="876300"/>
                </a:lnTo>
                <a:lnTo>
                  <a:pt x="1321223" y="889000"/>
                </a:lnTo>
                <a:lnTo>
                  <a:pt x="1296631" y="914400"/>
                </a:lnTo>
                <a:lnTo>
                  <a:pt x="1298422" y="914400"/>
                </a:lnTo>
                <a:lnTo>
                  <a:pt x="1289927" y="927100"/>
                </a:lnTo>
                <a:lnTo>
                  <a:pt x="1281436" y="952500"/>
                </a:lnTo>
                <a:lnTo>
                  <a:pt x="1276898" y="965200"/>
                </a:lnTo>
                <a:lnTo>
                  <a:pt x="1280261" y="977900"/>
                </a:lnTo>
                <a:lnTo>
                  <a:pt x="1239661" y="1003300"/>
                </a:lnTo>
                <a:lnTo>
                  <a:pt x="1220073" y="1016000"/>
                </a:lnTo>
                <a:lnTo>
                  <a:pt x="1201432" y="1041400"/>
                </a:lnTo>
                <a:lnTo>
                  <a:pt x="1206095" y="1041400"/>
                </a:lnTo>
                <a:lnTo>
                  <a:pt x="1198489" y="1054100"/>
                </a:lnTo>
                <a:lnTo>
                  <a:pt x="1289435" y="1054100"/>
                </a:lnTo>
                <a:lnTo>
                  <a:pt x="1297724" y="1041400"/>
                </a:lnTo>
                <a:lnTo>
                  <a:pt x="1311040" y="1028700"/>
                </a:lnTo>
                <a:lnTo>
                  <a:pt x="1322808" y="1016000"/>
                </a:lnTo>
                <a:lnTo>
                  <a:pt x="1333530" y="990600"/>
                </a:lnTo>
                <a:lnTo>
                  <a:pt x="1343710" y="977900"/>
                </a:lnTo>
                <a:lnTo>
                  <a:pt x="1351762" y="977900"/>
                </a:lnTo>
                <a:lnTo>
                  <a:pt x="1358393" y="965200"/>
                </a:lnTo>
                <a:lnTo>
                  <a:pt x="1369466" y="965200"/>
                </a:lnTo>
                <a:lnTo>
                  <a:pt x="1385348" y="952500"/>
                </a:lnTo>
                <a:lnTo>
                  <a:pt x="1416331" y="927100"/>
                </a:lnTo>
                <a:lnTo>
                  <a:pt x="1435392" y="901700"/>
                </a:lnTo>
                <a:lnTo>
                  <a:pt x="1444388" y="901700"/>
                </a:lnTo>
                <a:lnTo>
                  <a:pt x="1451683" y="889000"/>
                </a:lnTo>
                <a:lnTo>
                  <a:pt x="1457953" y="876300"/>
                </a:lnTo>
                <a:lnTo>
                  <a:pt x="1455686" y="876300"/>
                </a:lnTo>
                <a:lnTo>
                  <a:pt x="1471510" y="863600"/>
                </a:lnTo>
                <a:lnTo>
                  <a:pt x="1460026" y="863600"/>
                </a:lnTo>
                <a:lnTo>
                  <a:pt x="1458241" y="850900"/>
                </a:lnTo>
                <a:lnTo>
                  <a:pt x="1472653" y="850900"/>
                </a:lnTo>
                <a:lnTo>
                  <a:pt x="1468437" y="838200"/>
                </a:lnTo>
                <a:lnTo>
                  <a:pt x="1502132" y="838200"/>
                </a:lnTo>
                <a:lnTo>
                  <a:pt x="1524408" y="812800"/>
                </a:lnTo>
                <a:lnTo>
                  <a:pt x="1545810" y="787400"/>
                </a:lnTo>
                <a:lnTo>
                  <a:pt x="1565427" y="774700"/>
                </a:lnTo>
                <a:lnTo>
                  <a:pt x="1558226" y="774700"/>
                </a:lnTo>
                <a:lnTo>
                  <a:pt x="1571081" y="762000"/>
                </a:lnTo>
                <a:lnTo>
                  <a:pt x="1583390" y="749300"/>
                </a:lnTo>
                <a:lnTo>
                  <a:pt x="1593486" y="736600"/>
                </a:lnTo>
                <a:lnTo>
                  <a:pt x="1599704" y="723900"/>
                </a:lnTo>
                <a:close/>
              </a:path>
              <a:path w="3176904" h="3657600">
                <a:moveTo>
                  <a:pt x="1482766" y="849259"/>
                </a:moveTo>
                <a:lnTo>
                  <a:pt x="1479892" y="850900"/>
                </a:lnTo>
                <a:lnTo>
                  <a:pt x="1483042" y="850900"/>
                </a:lnTo>
                <a:lnTo>
                  <a:pt x="1482766" y="849259"/>
                </a:lnTo>
                <a:close/>
              </a:path>
              <a:path w="3176904" h="3657600">
                <a:moveTo>
                  <a:pt x="1502132" y="838200"/>
                </a:moveTo>
                <a:lnTo>
                  <a:pt x="1480899" y="838200"/>
                </a:lnTo>
                <a:lnTo>
                  <a:pt x="1482766" y="849259"/>
                </a:lnTo>
                <a:lnTo>
                  <a:pt x="1502132" y="838200"/>
                </a:lnTo>
                <a:close/>
              </a:path>
              <a:path w="3176904" h="3657600">
                <a:moveTo>
                  <a:pt x="1606943" y="723900"/>
                </a:moveTo>
                <a:lnTo>
                  <a:pt x="1599704" y="723900"/>
                </a:lnTo>
                <a:lnTo>
                  <a:pt x="1601431" y="736600"/>
                </a:lnTo>
                <a:lnTo>
                  <a:pt x="1606943" y="723900"/>
                </a:lnTo>
                <a:close/>
              </a:path>
              <a:path w="3176904" h="3657600">
                <a:moveTo>
                  <a:pt x="1616217" y="723900"/>
                </a:moveTo>
                <a:lnTo>
                  <a:pt x="1606943" y="723900"/>
                </a:lnTo>
                <a:lnTo>
                  <a:pt x="1606842" y="736600"/>
                </a:lnTo>
                <a:lnTo>
                  <a:pt x="1616217" y="723900"/>
                </a:lnTo>
                <a:close/>
              </a:path>
              <a:path w="3176904" h="3657600">
                <a:moveTo>
                  <a:pt x="1652879" y="685800"/>
                </a:moveTo>
                <a:lnTo>
                  <a:pt x="1522024" y="685800"/>
                </a:lnTo>
                <a:lnTo>
                  <a:pt x="1520571" y="698500"/>
                </a:lnTo>
                <a:lnTo>
                  <a:pt x="1523403" y="698500"/>
                </a:lnTo>
                <a:lnTo>
                  <a:pt x="1525363" y="711200"/>
                </a:lnTo>
                <a:lnTo>
                  <a:pt x="1511253" y="711200"/>
                </a:lnTo>
                <a:lnTo>
                  <a:pt x="1504505" y="723900"/>
                </a:lnTo>
                <a:lnTo>
                  <a:pt x="1613687" y="723900"/>
                </a:lnTo>
                <a:lnTo>
                  <a:pt x="1611058" y="711200"/>
                </a:lnTo>
                <a:lnTo>
                  <a:pt x="1652879" y="685800"/>
                </a:lnTo>
                <a:close/>
              </a:path>
              <a:path w="3176904" h="3657600">
                <a:moveTo>
                  <a:pt x="1622920" y="711200"/>
                </a:moveTo>
                <a:lnTo>
                  <a:pt x="1613687" y="723900"/>
                </a:lnTo>
                <a:lnTo>
                  <a:pt x="1616109" y="723900"/>
                </a:lnTo>
                <a:lnTo>
                  <a:pt x="1622920" y="711200"/>
                </a:lnTo>
                <a:close/>
              </a:path>
              <a:path w="3176904" h="3657600">
                <a:moveTo>
                  <a:pt x="1778393" y="558800"/>
                </a:moveTo>
                <a:lnTo>
                  <a:pt x="1673137" y="558800"/>
                </a:lnTo>
                <a:lnTo>
                  <a:pt x="1664436" y="571500"/>
                </a:lnTo>
                <a:lnTo>
                  <a:pt x="1618254" y="609600"/>
                </a:lnTo>
                <a:lnTo>
                  <a:pt x="1585414" y="635000"/>
                </a:lnTo>
                <a:lnTo>
                  <a:pt x="1563433" y="673100"/>
                </a:lnTo>
                <a:lnTo>
                  <a:pt x="1539532" y="673100"/>
                </a:lnTo>
                <a:lnTo>
                  <a:pt x="1529253" y="685800"/>
                </a:lnTo>
                <a:lnTo>
                  <a:pt x="1653581" y="685800"/>
                </a:lnTo>
                <a:lnTo>
                  <a:pt x="1660012" y="673100"/>
                </a:lnTo>
                <a:lnTo>
                  <a:pt x="1563433" y="673100"/>
                </a:lnTo>
                <a:lnTo>
                  <a:pt x="1550136" y="660400"/>
                </a:lnTo>
                <a:lnTo>
                  <a:pt x="1670740" y="660400"/>
                </a:lnTo>
                <a:lnTo>
                  <a:pt x="1684337" y="647700"/>
                </a:lnTo>
                <a:lnTo>
                  <a:pt x="1692376" y="647700"/>
                </a:lnTo>
                <a:lnTo>
                  <a:pt x="1691970" y="635000"/>
                </a:lnTo>
                <a:lnTo>
                  <a:pt x="1713103" y="635000"/>
                </a:lnTo>
                <a:lnTo>
                  <a:pt x="1707896" y="622300"/>
                </a:lnTo>
                <a:lnTo>
                  <a:pt x="1733563" y="622300"/>
                </a:lnTo>
                <a:lnTo>
                  <a:pt x="1740090" y="609600"/>
                </a:lnTo>
                <a:lnTo>
                  <a:pt x="1755990" y="596900"/>
                </a:lnTo>
                <a:lnTo>
                  <a:pt x="1763728" y="584200"/>
                </a:lnTo>
                <a:lnTo>
                  <a:pt x="1769222" y="571500"/>
                </a:lnTo>
                <a:lnTo>
                  <a:pt x="1778393" y="558800"/>
                </a:lnTo>
                <a:close/>
              </a:path>
              <a:path w="3176904" h="3657600">
                <a:moveTo>
                  <a:pt x="1685824" y="655153"/>
                </a:moveTo>
                <a:lnTo>
                  <a:pt x="1681213" y="660400"/>
                </a:lnTo>
                <a:lnTo>
                  <a:pt x="1684985" y="660400"/>
                </a:lnTo>
                <a:lnTo>
                  <a:pt x="1685824" y="655153"/>
                </a:lnTo>
                <a:close/>
              </a:path>
              <a:path w="3176904" h="3657600">
                <a:moveTo>
                  <a:pt x="1692376" y="647700"/>
                </a:moveTo>
                <a:lnTo>
                  <a:pt x="1687017" y="647700"/>
                </a:lnTo>
                <a:lnTo>
                  <a:pt x="1685824" y="655153"/>
                </a:lnTo>
                <a:lnTo>
                  <a:pt x="1692376" y="647700"/>
                </a:lnTo>
                <a:close/>
              </a:path>
              <a:path w="3176904" h="3657600">
                <a:moveTo>
                  <a:pt x="2005612" y="393700"/>
                </a:moveTo>
                <a:lnTo>
                  <a:pt x="1884057" y="393700"/>
                </a:lnTo>
                <a:lnTo>
                  <a:pt x="1888477" y="406400"/>
                </a:lnTo>
                <a:lnTo>
                  <a:pt x="1862588" y="406400"/>
                </a:lnTo>
                <a:lnTo>
                  <a:pt x="1840139" y="431800"/>
                </a:lnTo>
                <a:lnTo>
                  <a:pt x="1819002" y="444500"/>
                </a:lnTo>
                <a:lnTo>
                  <a:pt x="1797050" y="469900"/>
                </a:lnTo>
                <a:lnTo>
                  <a:pt x="1800174" y="482600"/>
                </a:lnTo>
                <a:lnTo>
                  <a:pt x="1760294" y="482600"/>
                </a:lnTo>
                <a:lnTo>
                  <a:pt x="1747139" y="495300"/>
                </a:lnTo>
                <a:lnTo>
                  <a:pt x="1757159" y="495300"/>
                </a:lnTo>
                <a:lnTo>
                  <a:pt x="1736713" y="508000"/>
                </a:lnTo>
                <a:lnTo>
                  <a:pt x="1720950" y="520700"/>
                </a:lnTo>
                <a:lnTo>
                  <a:pt x="1706908" y="533400"/>
                </a:lnTo>
                <a:lnTo>
                  <a:pt x="1691627" y="546100"/>
                </a:lnTo>
                <a:lnTo>
                  <a:pt x="1697774" y="546100"/>
                </a:lnTo>
                <a:lnTo>
                  <a:pt x="1689580" y="558800"/>
                </a:lnTo>
                <a:lnTo>
                  <a:pt x="1790813" y="558800"/>
                </a:lnTo>
                <a:lnTo>
                  <a:pt x="1818157" y="533400"/>
                </a:lnTo>
                <a:lnTo>
                  <a:pt x="1830184" y="533400"/>
                </a:lnTo>
                <a:lnTo>
                  <a:pt x="1867533" y="495300"/>
                </a:lnTo>
                <a:lnTo>
                  <a:pt x="1948154" y="431800"/>
                </a:lnTo>
                <a:lnTo>
                  <a:pt x="1954496" y="431800"/>
                </a:lnTo>
                <a:lnTo>
                  <a:pt x="1965907" y="419100"/>
                </a:lnTo>
                <a:lnTo>
                  <a:pt x="1985162" y="419100"/>
                </a:lnTo>
                <a:lnTo>
                  <a:pt x="1994289" y="406400"/>
                </a:lnTo>
                <a:lnTo>
                  <a:pt x="2005612" y="393700"/>
                </a:lnTo>
                <a:close/>
              </a:path>
              <a:path w="3176904" h="3657600">
                <a:moveTo>
                  <a:pt x="2061749" y="368300"/>
                </a:moveTo>
                <a:lnTo>
                  <a:pt x="1910172" y="368300"/>
                </a:lnTo>
                <a:lnTo>
                  <a:pt x="1892564" y="381000"/>
                </a:lnTo>
                <a:lnTo>
                  <a:pt x="1878507" y="393700"/>
                </a:lnTo>
                <a:lnTo>
                  <a:pt x="2018616" y="393700"/>
                </a:lnTo>
                <a:lnTo>
                  <a:pt x="2032787" y="381000"/>
                </a:lnTo>
                <a:lnTo>
                  <a:pt x="2047405" y="381000"/>
                </a:lnTo>
                <a:lnTo>
                  <a:pt x="2061749" y="368300"/>
                </a:lnTo>
                <a:close/>
              </a:path>
              <a:path w="3176904" h="3657600">
                <a:moveTo>
                  <a:pt x="2088451" y="342900"/>
                </a:moveTo>
                <a:lnTo>
                  <a:pt x="1968999" y="342900"/>
                </a:lnTo>
                <a:lnTo>
                  <a:pt x="1950942" y="355600"/>
                </a:lnTo>
                <a:lnTo>
                  <a:pt x="1937657" y="368300"/>
                </a:lnTo>
                <a:lnTo>
                  <a:pt x="2075217" y="368300"/>
                </a:lnTo>
                <a:lnTo>
                  <a:pt x="2087206" y="355600"/>
                </a:lnTo>
                <a:lnTo>
                  <a:pt x="2080171" y="355600"/>
                </a:lnTo>
                <a:lnTo>
                  <a:pt x="2088451" y="342900"/>
                </a:lnTo>
                <a:close/>
              </a:path>
              <a:path w="3176904" h="3657600">
                <a:moveTo>
                  <a:pt x="2096693" y="342900"/>
                </a:moveTo>
                <a:lnTo>
                  <a:pt x="2088451" y="342900"/>
                </a:lnTo>
                <a:lnTo>
                  <a:pt x="2092577" y="355600"/>
                </a:lnTo>
                <a:lnTo>
                  <a:pt x="2096490" y="355600"/>
                </a:lnTo>
                <a:lnTo>
                  <a:pt x="2096693" y="342900"/>
                </a:lnTo>
                <a:close/>
              </a:path>
              <a:path w="3176904" h="3657600">
                <a:moveTo>
                  <a:pt x="2232266" y="266700"/>
                </a:moveTo>
                <a:lnTo>
                  <a:pt x="2199386" y="266700"/>
                </a:lnTo>
                <a:lnTo>
                  <a:pt x="2192934" y="279400"/>
                </a:lnTo>
                <a:lnTo>
                  <a:pt x="2091247" y="279400"/>
                </a:lnTo>
                <a:lnTo>
                  <a:pt x="2081698" y="292100"/>
                </a:lnTo>
                <a:lnTo>
                  <a:pt x="2071979" y="304800"/>
                </a:lnTo>
                <a:lnTo>
                  <a:pt x="2052637" y="304800"/>
                </a:lnTo>
                <a:lnTo>
                  <a:pt x="2042573" y="317500"/>
                </a:lnTo>
                <a:lnTo>
                  <a:pt x="2027529" y="317500"/>
                </a:lnTo>
                <a:lnTo>
                  <a:pt x="2023757" y="330200"/>
                </a:lnTo>
                <a:lnTo>
                  <a:pt x="1978914" y="330200"/>
                </a:lnTo>
                <a:lnTo>
                  <a:pt x="1986013" y="342900"/>
                </a:lnTo>
                <a:lnTo>
                  <a:pt x="2115934" y="342900"/>
                </a:lnTo>
                <a:lnTo>
                  <a:pt x="2142480" y="317500"/>
                </a:lnTo>
                <a:lnTo>
                  <a:pt x="2171147" y="304800"/>
                </a:lnTo>
                <a:lnTo>
                  <a:pt x="2201291" y="279400"/>
                </a:lnTo>
                <a:lnTo>
                  <a:pt x="2232266" y="266700"/>
                </a:lnTo>
                <a:close/>
              </a:path>
              <a:path w="3176904" h="3657600">
                <a:moveTo>
                  <a:pt x="2192985" y="266700"/>
                </a:moveTo>
                <a:lnTo>
                  <a:pt x="2100313" y="266700"/>
                </a:lnTo>
                <a:lnTo>
                  <a:pt x="2098245" y="279400"/>
                </a:lnTo>
                <a:lnTo>
                  <a:pt x="2189162" y="279400"/>
                </a:lnTo>
                <a:lnTo>
                  <a:pt x="2192985" y="266700"/>
                </a:lnTo>
                <a:close/>
              </a:path>
              <a:path w="3176904" h="3657600">
                <a:moveTo>
                  <a:pt x="2265230" y="241300"/>
                </a:moveTo>
                <a:lnTo>
                  <a:pt x="2153237" y="241300"/>
                </a:lnTo>
                <a:lnTo>
                  <a:pt x="2136604" y="254000"/>
                </a:lnTo>
                <a:lnTo>
                  <a:pt x="2118766" y="266700"/>
                </a:lnTo>
                <a:lnTo>
                  <a:pt x="2237930" y="266700"/>
                </a:lnTo>
                <a:lnTo>
                  <a:pt x="2230678" y="254000"/>
                </a:lnTo>
                <a:lnTo>
                  <a:pt x="2252575" y="254000"/>
                </a:lnTo>
                <a:lnTo>
                  <a:pt x="2265230" y="241300"/>
                </a:lnTo>
                <a:close/>
              </a:path>
              <a:path w="3176904" h="3657600">
                <a:moveTo>
                  <a:pt x="2166353" y="228600"/>
                </a:moveTo>
                <a:lnTo>
                  <a:pt x="2146800" y="228600"/>
                </a:lnTo>
                <a:lnTo>
                  <a:pt x="2144223" y="241300"/>
                </a:lnTo>
                <a:lnTo>
                  <a:pt x="2153872" y="241300"/>
                </a:lnTo>
                <a:lnTo>
                  <a:pt x="2166353" y="228600"/>
                </a:lnTo>
                <a:close/>
              </a:path>
              <a:path w="3176904" h="3657600">
                <a:moveTo>
                  <a:pt x="2289799" y="228600"/>
                </a:moveTo>
                <a:lnTo>
                  <a:pt x="2180831" y="228600"/>
                </a:lnTo>
                <a:lnTo>
                  <a:pt x="2168151" y="241300"/>
                </a:lnTo>
                <a:lnTo>
                  <a:pt x="2277808" y="241300"/>
                </a:lnTo>
                <a:lnTo>
                  <a:pt x="2289799" y="228600"/>
                </a:lnTo>
                <a:close/>
              </a:path>
              <a:path w="3176904" h="3657600">
                <a:moveTo>
                  <a:pt x="2324785" y="215900"/>
                </a:moveTo>
                <a:lnTo>
                  <a:pt x="2170447" y="215900"/>
                </a:lnTo>
                <a:lnTo>
                  <a:pt x="2152570" y="228600"/>
                </a:lnTo>
                <a:lnTo>
                  <a:pt x="2313809" y="228600"/>
                </a:lnTo>
                <a:lnTo>
                  <a:pt x="2324785" y="215900"/>
                </a:lnTo>
                <a:close/>
              </a:path>
              <a:path w="3176904" h="3657600">
                <a:moveTo>
                  <a:pt x="2332181" y="203200"/>
                </a:moveTo>
                <a:lnTo>
                  <a:pt x="2202510" y="203200"/>
                </a:lnTo>
                <a:lnTo>
                  <a:pt x="2188046" y="215900"/>
                </a:lnTo>
                <a:lnTo>
                  <a:pt x="2323350" y="215900"/>
                </a:lnTo>
                <a:lnTo>
                  <a:pt x="2332181" y="203200"/>
                </a:lnTo>
                <a:close/>
              </a:path>
              <a:path w="3176904" h="3657600">
                <a:moveTo>
                  <a:pt x="2353614" y="203200"/>
                </a:moveTo>
                <a:lnTo>
                  <a:pt x="2332181" y="203200"/>
                </a:lnTo>
                <a:lnTo>
                  <a:pt x="2338335" y="215900"/>
                </a:lnTo>
                <a:lnTo>
                  <a:pt x="2344562" y="215900"/>
                </a:lnTo>
                <a:lnTo>
                  <a:pt x="2353614" y="203200"/>
                </a:lnTo>
                <a:close/>
              </a:path>
              <a:path w="3176904" h="3657600">
                <a:moveTo>
                  <a:pt x="2382037" y="190500"/>
                </a:moveTo>
                <a:lnTo>
                  <a:pt x="2219375" y="190500"/>
                </a:lnTo>
                <a:lnTo>
                  <a:pt x="2213762" y="203200"/>
                </a:lnTo>
                <a:lnTo>
                  <a:pt x="2366671" y="203200"/>
                </a:lnTo>
                <a:lnTo>
                  <a:pt x="2382037" y="190500"/>
                </a:lnTo>
                <a:close/>
              </a:path>
              <a:path w="3176904" h="3657600">
                <a:moveTo>
                  <a:pt x="2234260" y="177800"/>
                </a:moveTo>
                <a:lnTo>
                  <a:pt x="2230294" y="177800"/>
                </a:lnTo>
                <a:lnTo>
                  <a:pt x="2227757" y="190500"/>
                </a:lnTo>
                <a:lnTo>
                  <a:pt x="2233256" y="190500"/>
                </a:lnTo>
                <a:lnTo>
                  <a:pt x="2234260" y="177800"/>
                </a:lnTo>
                <a:close/>
              </a:path>
              <a:path w="3176904" h="3657600">
                <a:moveTo>
                  <a:pt x="2250630" y="177800"/>
                </a:moveTo>
                <a:lnTo>
                  <a:pt x="2238768" y="177800"/>
                </a:lnTo>
                <a:lnTo>
                  <a:pt x="2235098" y="190500"/>
                </a:lnTo>
                <a:lnTo>
                  <a:pt x="2251468" y="190500"/>
                </a:lnTo>
                <a:lnTo>
                  <a:pt x="2250630" y="177800"/>
                </a:lnTo>
                <a:close/>
              </a:path>
              <a:path w="3176904" h="3657600">
                <a:moveTo>
                  <a:pt x="2257869" y="177800"/>
                </a:moveTo>
                <a:lnTo>
                  <a:pt x="2256929" y="190500"/>
                </a:lnTo>
                <a:lnTo>
                  <a:pt x="2257818" y="190500"/>
                </a:lnTo>
                <a:lnTo>
                  <a:pt x="2258458" y="186208"/>
                </a:lnTo>
                <a:lnTo>
                  <a:pt x="2257869" y="177800"/>
                </a:lnTo>
                <a:close/>
              </a:path>
              <a:path w="3176904" h="3657600">
                <a:moveTo>
                  <a:pt x="2259711" y="177800"/>
                </a:moveTo>
                <a:lnTo>
                  <a:pt x="2258458" y="186208"/>
                </a:lnTo>
                <a:lnTo>
                  <a:pt x="2258758" y="190500"/>
                </a:lnTo>
                <a:lnTo>
                  <a:pt x="2259711" y="177800"/>
                </a:lnTo>
                <a:close/>
              </a:path>
              <a:path w="3176904" h="3657600">
                <a:moveTo>
                  <a:pt x="2463647" y="152400"/>
                </a:moveTo>
                <a:lnTo>
                  <a:pt x="2301704" y="152400"/>
                </a:lnTo>
                <a:lnTo>
                  <a:pt x="2293131" y="165100"/>
                </a:lnTo>
                <a:lnTo>
                  <a:pt x="2283309" y="177800"/>
                </a:lnTo>
                <a:lnTo>
                  <a:pt x="2275776" y="190500"/>
                </a:lnTo>
                <a:lnTo>
                  <a:pt x="2369591" y="190500"/>
                </a:lnTo>
                <a:lnTo>
                  <a:pt x="2381918" y="177800"/>
                </a:lnTo>
                <a:lnTo>
                  <a:pt x="2424424" y="177800"/>
                </a:lnTo>
                <a:lnTo>
                  <a:pt x="2431773" y="165100"/>
                </a:lnTo>
                <a:lnTo>
                  <a:pt x="2440870" y="165100"/>
                </a:lnTo>
                <a:lnTo>
                  <a:pt x="2463647" y="152400"/>
                </a:lnTo>
                <a:close/>
              </a:path>
              <a:path w="3176904" h="3657600">
                <a:moveTo>
                  <a:pt x="2424424" y="177800"/>
                </a:moveTo>
                <a:lnTo>
                  <a:pt x="2399529" y="177800"/>
                </a:lnTo>
                <a:lnTo>
                  <a:pt x="2406891" y="190500"/>
                </a:lnTo>
                <a:lnTo>
                  <a:pt x="2424424" y="177800"/>
                </a:lnTo>
                <a:close/>
              </a:path>
              <a:path w="3176904" h="3657600">
                <a:moveTo>
                  <a:pt x="2260202" y="165100"/>
                </a:moveTo>
                <a:lnTo>
                  <a:pt x="2256624" y="165100"/>
                </a:lnTo>
                <a:lnTo>
                  <a:pt x="2247980" y="177800"/>
                </a:lnTo>
                <a:lnTo>
                  <a:pt x="2264200" y="177800"/>
                </a:lnTo>
                <a:lnTo>
                  <a:pt x="2260202" y="165100"/>
                </a:lnTo>
                <a:close/>
              </a:path>
              <a:path w="3176904" h="3657600">
                <a:moveTo>
                  <a:pt x="2490695" y="152400"/>
                </a:moveTo>
                <a:lnTo>
                  <a:pt x="2468807" y="152400"/>
                </a:lnTo>
                <a:lnTo>
                  <a:pt x="2469605" y="165100"/>
                </a:lnTo>
                <a:lnTo>
                  <a:pt x="2473223" y="165100"/>
                </a:lnTo>
                <a:lnTo>
                  <a:pt x="2490695" y="152400"/>
                </a:lnTo>
                <a:close/>
              </a:path>
              <a:path w="3176904" h="3657600">
                <a:moveTo>
                  <a:pt x="2492527" y="127000"/>
                </a:moveTo>
                <a:lnTo>
                  <a:pt x="2355397" y="127000"/>
                </a:lnTo>
                <a:lnTo>
                  <a:pt x="2329756" y="139700"/>
                </a:lnTo>
                <a:lnTo>
                  <a:pt x="2305494" y="152400"/>
                </a:lnTo>
                <a:lnTo>
                  <a:pt x="2517839" y="152400"/>
                </a:lnTo>
                <a:lnTo>
                  <a:pt x="2535783" y="139700"/>
                </a:lnTo>
                <a:lnTo>
                  <a:pt x="2497965" y="139700"/>
                </a:lnTo>
                <a:lnTo>
                  <a:pt x="2492527" y="127000"/>
                </a:lnTo>
                <a:close/>
              </a:path>
              <a:path w="3176904" h="3657600">
                <a:moveTo>
                  <a:pt x="2515251" y="127000"/>
                </a:moveTo>
                <a:lnTo>
                  <a:pt x="2508161" y="127000"/>
                </a:lnTo>
                <a:lnTo>
                  <a:pt x="2497965" y="139700"/>
                </a:lnTo>
                <a:lnTo>
                  <a:pt x="2511374" y="139700"/>
                </a:lnTo>
                <a:lnTo>
                  <a:pt x="2515251" y="127000"/>
                </a:lnTo>
                <a:close/>
              </a:path>
              <a:path w="3176904" h="3657600">
                <a:moveTo>
                  <a:pt x="2532710" y="127000"/>
                </a:moveTo>
                <a:lnTo>
                  <a:pt x="2511374" y="139700"/>
                </a:lnTo>
                <a:lnTo>
                  <a:pt x="2529652" y="139700"/>
                </a:lnTo>
                <a:lnTo>
                  <a:pt x="2532710" y="127000"/>
                </a:lnTo>
                <a:close/>
              </a:path>
              <a:path w="3176904" h="3657600">
                <a:moveTo>
                  <a:pt x="2551112" y="114300"/>
                </a:moveTo>
                <a:lnTo>
                  <a:pt x="2408339" y="114300"/>
                </a:lnTo>
                <a:lnTo>
                  <a:pt x="2409926" y="127000"/>
                </a:lnTo>
                <a:lnTo>
                  <a:pt x="2535670" y="127000"/>
                </a:lnTo>
                <a:lnTo>
                  <a:pt x="2551112" y="114300"/>
                </a:lnTo>
                <a:close/>
              </a:path>
              <a:path w="3176904" h="3657600">
                <a:moveTo>
                  <a:pt x="2444324" y="101600"/>
                </a:moveTo>
                <a:lnTo>
                  <a:pt x="2428862" y="114300"/>
                </a:lnTo>
                <a:lnTo>
                  <a:pt x="2454224" y="114300"/>
                </a:lnTo>
                <a:lnTo>
                  <a:pt x="2444324" y="101600"/>
                </a:lnTo>
                <a:close/>
              </a:path>
              <a:path w="3176904" h="3657600">
                <a:moveTo>
                  <a:pt x="2536660" y="101600"/>
                </a:moveTo>
                <a:lnTo>
                  <a:pt x="2460415" y="101600"/>
                </a:lnTo>
                <a:lnTo>
                  <a:pt x="2454224" y="114300"/>
                </a:lnTo>
                <a:lnTo>
                  <a:pt x="2534145" y="114300"/>
                </a:lnTo>
                <a:lnTo>
                  <a:pt x="2536660" y="101600"/>
                </a:lnTo>
                <a:close/>
              </a:path>
              <a:path w="3176904" h="3657600">
                <a:moveTo>
                  <a:pt x="2614706" y="101600"/>
                </a:moveTo>
                <a:lnTo>
                  <a:pt x="2557018" y="101600"/>
                </a:lnTo>
                <a:lnTo>
                  <a:pt x="2558656" y="114300"/>
                </a:lnTo>
                <a:lnTo>
                  <a:pt x="2596399" y="114300"/>
                </a:lnTo>
                <a:lnTo>
                  <a:pt x="2614706" y="101600"/>
                </a:lnTo>
                <a:close/>
              </a:path>
              <a:path w="3176904" h="3657600">
                <a:moveTo>
                  <a:pt x="2672711" y="88900"/>
                </a:moveTo>
                <a:lnTo>
                  <a:pt x="2468359" y="88900"/>
                </a:lnTo>
                <a:lnTo>
                  <a:pt x="2456110" y="101600"/>
                </a:lnTo>
                <a:lnTo>
                  <a:pt x="2673380" y="101600"/>
                </a:lnTo>
                <a:lnTo>
                  <a:pt x="2672711" y="88900"/>
                </a:lnTo>
                <a:close/>
              </a:path>
              <a:path w="3176904" h="3657600">
                <a:moveTo>
                  <a:pt x="2696616" y="88900"/>
                </a:moveTo>
                <a:lnTo>
                  <a:pt x="2690712" y="88900"/>
                </a:lnTo>
                <a:lnTo>
                  <a:pt x="2691709" y="101600"/>
                </a:lnTo>
                <a:lnTo>
                  <a:pt x="2692895" y="101600"/>
                </a:lnTo>
                <a:lnTo>
                  <a:pt x="2696616" y="88900"/>
                </a:lnTo>
                <a:close/>
              </a:path>
              <a:path w="3176904" h="3657600">
                <a:moveTo>
                  <a:pt x="3161082" y="88900"/>
                </a:moveTo>
                <a:lnTo>
                  <a:pt x="3123501" y="88900"/>
                </a:lnTo>
                <a:lnTo>
                  <a:pt x="3143897" y="101600"/>
                </a:lnTo>
                <a:lnTo>
                  <a:pt x="3161082" y="88900"/>
                </a:lnTo>
                <a:close/>
              </a:path>
              <a:path w="3176904" h="3657600">
                <a:moveTo>
                  <a:pt x="2719882" y="76200"/>
                </a:moveTo>
                <a:lnTo>
                  <a:pt x="2482236" y="76200"/>
                </a:lnTo>
                <a:lnTo>
                  <a:pt x="2462949" y="88900"/>
                </a:lnTo>
                <a:lnTo>
                  <a:pt x="2711864" y="88900"/>
                </a:lnTo>
                <a:lnTo>
                  <a:pt x="2719882" y="76200"/>
                </a:lnTo>
                <a:close/>
              </a:path>
              <a:path w="3176904" h="3657600">
                <a:moveTo>
                  <a:pt x="2747926" y="76200"/>
                </a:moveTo>
                <a:lnTo>
                  <a:pt x="2740781" y="76200"/>
                </a:lnTo>
                <a:lnTo>
                  <a:pt x="2745028" y="88900"/>
                </a:lnTo>
                <a:lnTo>
                  <a:pt x="2747926" y="76200"/>
                </a:lnTo>
                <a:close/>
              </a:path>
              <a:path w="3176904" h="3657600">
                <a:moveTo>
                  <a:pt x="2786021" y="76200"/>
                </a:moveTo>
                <a:lnTo>
                  <a:pt x="2782874" y="76200"/>
                </a:lnTo>
                <a:lnTo>
                  <a:pt x="2787840" y="88900"/>
                </a:lnTo>
                <a:lnTo>
                  <a:pt x="2786021" y="76200"/>
                </a:lnTo>
                <a:close/>
              </a:path>
              <a:path w="3176904" h="3657600">
                <a:moveTo>
                  <a:pt x="3079305" y="76200"/>
                </a:moveTo>
                <a:lnTo>
                  <a:pt x="3070045" y="76200"/>
                </a:lnTo>
                <a:lnTo>
                  <a:pt x="3072511" y="88900"/>
                </a:lnTo>
                <a:lnTo>
                  <a:pt x="3079693" y="88900"/>
                </a:lnTo>
                <a:lnTo>
                  <a:pt x="3080567" y="77024"/>
                </a:lnTo>
                <a:lnTo>
                  <a:pt x="3079305" y="76200"/>
                </a:lnTo>
                <a:close/>
              </a:path>
              <a:path w="3176904" h="3657600">
                <a:moveTo>
                  <a:pt x="3171469" y="63500"/>
                </a:moveTo>
                <a:lnTo>
                  <a:pt x="3067646" y="63500"/>
                </a:lnTo>
                <a:lnTo>
                  <a:pt x="3074234" y="76200"/>
                </a:lnTo>
                <a:lnTo>
                  <a:pt x="3080627" y="76200"/>
                </a:lnTo>
                <a:lnTo>
                  <a:pt x="3080567" y="77024"/>
                </a:lnTo>
                <a:lnTo>
                  <a:pt x="3098749" y="88900"/>
                </a:lnTo>
                <a:lnTo>
                  <a:pt x="3168770" y="88900"/>
                </a:lnTo>
                <a:lnTo>
                  <a:pt x="3170915" y="76200"/>
                </a:lnTo>
                <a:lnTo>
                  <a:pt x="3171469" y="63500"/>
                </a:lnTo>
                <a:close/>
              </a:path>
              <a:path w="3176904" h="3657600">
                <a:moveTo>
                  <a:pt x="3080627" y="76200"/>
                </a:moveTo>
                <a:lnTo>
                  <a:pt x="3079305" y="76200"/>
                </a:lnTo>
                <a:lnTo>
                  <a:pt x="3080567" y="77024"/>
                </a:lnTo>
                <a:lnTo>
                  <a:pt x="3080627" y="76200"/>
                </a:lnTo>
                <a:close/>
              </a:path>
              <a:path w="3176904" h="3657600">
                <a:moveTo>
                  <a:pt x="2761107" y="63500"/>
                </a:moveTo>
                <a:lnTo>
                  <a:pt x="2561701" y="63500"/>
                </a:lnTo>
                <a:lnTo>
                  <a:pt x="2522029" y="76200"/>
                </a:lnTo>
                <a:lnTo>
                  <a:pt x="2754165" y="76200"/>
                </a:lnTo>
                <a:lnTo>
                  <a:pt x="2761107" y="63500"/>
                </a:lnTo>
                <a:close/>
              </a:path>
              <a:path w="3176904" h="3657600">
                <a:moveTo>
                  <a:pt x="2774376" y="63500"/>
                </a:moveTo>
                <a:lnTo>
                  <a:pt x="2761107" y="63500"/>
                </a:lnTo>
                <a:lnTo>
                  <a:pt x="2763530" y="76200"/>
                </a:lnTo>
                <a:lnTo>
                  <a:pt x="2779171" y="76200"/>
                </a:lnTo>
                <a:lnTo>
                  <a:pt x="2774376" y="63500"/>
                </a:lnTo>
                <a:close/>
              </a:path>
              <a:path w="3176904" h="3657600">
                <a:moveTo>
                  <a:pt x="2843911" y="63500"/>
                </a:moveTo>
                <a:lnTo>
                  <a:pt x="2801439" y="63500"/>
                </a:lnTo>
                <a:lnTo>
                  <a:pt x="2811576" y="76200"/>
                </a:lnTo>
                <a:lnTo>
                  <a:pt x="2834874" y="76200"/>
                </a:lnTo>
                <a:lnTo>
                  <a:pt x="2843911" y="63500"/>
                </a:lnTo>
                <a:close/>
              </a:path>
              <a:path w="3176904" h="3657600">
                <a:moveTo>
                  <a:pt x="2919543" y="63500"/>
                </a:moveTo>
                <a:lnTo>
                  <a:pt x="2899505" y="63500"/>
                </a:lnTo>
                <a:lnTo>
                  <a:pt x="2913608" y="76200"/>
                </a:lnTo>
                <a:lnTo>
                  <a:pt x="2919543" y="63500"/>
                </a:lnTo>
                <a:close/>
              </a:path>
              <a:path w="3176904" h="3657600">
                <a:moveTo>
                  <a:pt x="2981450" y="63500"/>
                </a:moveTo>
                <a:lnTo>
                  <a:pt x="2973278" y="63500"/>
                </a:lnTo>
                <a:lnTo>
                  <a:pt x="2977451" y="76200"/>
                </a:lnTo>
                <a:lnTo>
                  <a:pt x="2981450" y="63500"/>
                </a:lnTo>
                <a:close/>
              </a:path>
              <a:path w="3176904" h="3657600">
                <a:moveTo>
                  <a:pt x="3045764" y="63500"/>
                </a:moveTo>
                <a:lnTo>
                  <a:pt x="3022049" y="63500"/>
                </a:lnTo>
                <a:lnTo>
                  <a:pt x="3031232" y="76200"/>
                </a:lnTo>
                <a:lnTo>
                  <a:pt x="3042932" y="76200"/>
                </a:lnTo>
                <a:lnTo>
                  <a:pt x="3045764" y="63500"/>
                </a:lnTo>
                <a:close/>
              </a:path>
              <a:path w="3176904" h="3657600">
                <a:moveTo>
                  <a:pt x="3067646" y="63500"/>
                </a:moveTo>
                <a:lnTo>
                  <a:pt x="3045764" y="63500"/>
                </a:lnTo>
                <a:lnTo>
                  <a:pt x="3052620" y="76200"/>
                </a:lnTo>
                <a:lnTo>
                  <a:pt x="3060534" y="76200"/>
                </a:lnTo>
                <a:lnTo>
                  <a:pt x="3067646" y="63500"/>
                </a:lnTo>
                <a:close/>
              </a:path>
              <a:path w="3176904" h="3657600">
                <a:moveTo>
                  <a:pt x="3160014" y="50800"/>
                </a:moveTo>
                <a:lnTo>
                  <a:pt x="2622702" y="50800"/>
                </a:lnTo>
                <a:lnTo>
                  <a:pt x="2601667" y="63500"/>
                </a:lnTo>
                <a:lnTo>
                  <a:pt x="3158921" y="63500"/>
                </a:lnTo>
                <a:lnTo>
                  <a:pt x="3160014" y="50800"/>
                </a:lnTo>
                <a:close/>
              </a:path>
              <a:path w="3176904" h="3657600">
                <a:moveTo>
                  <a:pt x="3168562" y="38100"/>
                </a:moveTo>
                <a:lnTo>
                  <a:pt x="2647135" y="38100"/>
                </a:lnTo>
                <a:lnTo>
                  <a:pt x="2632935" y="50800"/>
                </a:lnTo>
                <a:lnTo>
                  <a:pt x="3176477" y="50800"/>
                </a:lnTo>
                <a:lnTo>
                  <a:pt x="3168562" y="38100"/>
                </a:lnTo>
                <a:close/>
              </a:path>
              <a:path w="3176904" h="3657600">
                <a:moveTo>
                  <a:pt x="3070072" y="25400"/>
                </a:moveTo>
                <a:lnTo>
                  <a:pt x="2706090" y="25400"/>
                </a:lnTo>
                <a:lnTo>
                  <a:pt x="2691018" y="38100"/>
                </a:lnTo>
                <a:lnTo>
                  <a:pt x="3104108" y="38100"/>
                </a:lnTo>
                <a:lnTo>
                  <a:pt x="3070072" y="25400"/>
                </a:lnTo>
                <a:close/>
              </a:path>
              <a:path w="3176904" h="3657600">
                <a:moveTo>
                  <a:pt x="3144532" y="25400"/>
                </a:moveTo>
                <a:lnTo>
                  <a:pt x="3119653" y="25400"/>
                </a:lnTo>
                <a:lnTo>
                  <a:pt x="3116586" y="38100"/>
                </a:lnTo>
                <a:lnTo>
                  <a:pt x="3156582" y="38100"/>
                </a:lnTo>
                <a:lnTo>
                  <a:pt x="3144532" y="25400"/>
                </a:lnTo>
                <a:close/>
              </a:path>
              <a:path w="3176904" h="3657600">
                <a:moveTo>
                  <a:pt x="3021253" y="12700"/>
                </a:moveTo>
                <a:lnTo>
                  <a:pt x="2804404" y="12700"/>
                </a:lnTo>
                <a:lnTo>
                  <a:pt x="2796476" y="25400"/>
                </a:lnTo>
                <a:lnTo>
                  <a:pt x="3014662" y="25400"/>
                </a:lnTo>
                <a:lnTo>
                  <a:pt x="3021253" y="12700"/>
                </a:lnTo>
                <a:close/>
              </a:path>
              <a:path w="3176904" h="3657600">
                <a:moveTo>
                  <a:pt x="2869454" y="0"/>
                </a:moveTo>
                <a:lnTo>
                  <a:pt x="2856014" y="12700"/>
                </a:lnTo>
                <a:lnTo>
                  <a:pt x="2878613" y="12700"/>
                </a:lnTo>
                <a:lnTo>
                  <a:pt x="2869454" y="0"/>
                </a:lnTo>
                <a:close/>
              </a:path>
              <a:path w="3176904" h="3657600">
                <a:moveTo>
                  <a:pt x="2899714" y="0"/>
                </a:moveTo>
                <a:lnTo>
                  <a:pt x="2894850" y="12700"/>
                </a:lnTo>
                <a:lnTo>
                  <a:pt x="2905738" y="12700"/>
                </a:lnTo>
                <a:lnTo>
                  <a:pt x="289971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8840385" y="1119945"/>
            <a:ext cx="1608667" cy="2336800"/>
          </a:xfrm>
          <a:custGeom>
            <a:avLst/>
            <a:gdLst/>
            <a:ahLst/>
            <a:cxnLst/>
            <a:rect l="l" t="t" r="r" b="b"/>
            <a:pathLst>
              <a:path w="2413000" h="3505200">
                <a:moveTo>
                  <a:pt x="1999869" y="3492500"/>
                </a:moveTo>
                <a:lnTo>
                  <a:pt x="1968500" y="3492500"/>
                </a:lnTo>
                <a:lnTo>
                  <a:pt x="1972310" y="3505200"/>
                </a:lnTo>
                <a:lnTo>
                  <a:pt x="2002663" y="3505200"/>
                </a:lnTo>
                <a:lnTo>
                  <a:pt x="1999869" y="3492500"/>
                </a:lnTo>
                <a:close/>
              </a:path>
              <a:path w="2413000" h="3505200">
                <a:moveTo>
                  <a:pt x="2005584" y="3492500"/>
                </a:moveTo>
                <a:lnTo>
                  <a:pt x="1999869" y="3492500"/>
                </a:lnTo>
                <a:lnTo>
                  <a:pt x="2005330" y="3505200"/>
                </a:lnTo>
                <a:lnTo>
                  <a:pt x="2008505" y="3505200"/>
                </a:lnTo>
                <a:lnTo>
                  <a:pt x="2005584" y="3492500"/>
                </a:lnTo>
                <a:close/>
              </a:path>
              <a:path w="2413000" h="3505200">
                <a:moveTo>
                  <a:pt x="2005584" y="3492500"/>
                </a:moveTo>
                <a:lnTo>
                  <a:pt x="2008505" y="3505200"/>
                </a:lnTo>
                <a:lnTo>
                  <a:pt x="2009267" y="3505200"/>
                </a:lnTo>
                <a:lnTo>
                  <a:pt x="2005584" y="3492500"/>
                </a:lnTo>
                <a:close/>
              </a:path>
              <a:path w="2413000" h="3505200">
                <a:moveTo>
                  <a:pt x="2005838" y="3492500"/>
                </a:moveTo>
                <a:lnTo>
                  <a:pt x="2005584" y="3492500"/>
                </a:lnTo>
                <a:lnTo>
                  <a:pt x="2009267" y="3505200"/>
                </a:lnTo>
                <a:lnTo>
                  <a:pt x="2011934" y="3505200"/>
                </a:lnTo>
                <a:lnTo>
                  <a:pt x="2005838" y="3492500"/>
                </a:lnTo>
                <a:close/>
              </a:path>
              <a:path w="2413000" h="3505200">
                <a:moveTo>
                  <a:pt x="1955419" y="3479800"/>
                </a:moveTo>
                <a:lnTo>
                  <a:pt x="1952625" y="3492500"/>
                </a:lnTo>
                <a:lnTo>
                  <a:pt x="1966722" y="3492500"/>
                </a:lnTo>
                <a:lnTo>
                  <a:pt x="1955419" y="3479800"/>
                </a:lnTo>
                <a:close/>
              </a:path>
              <a:path w="2413000" h="3505200">
                <a:moveTo>
                  <a:pt x="2019538" y="3479800"/>
                </a:moveTo>
                <a:lnTo>
                  <a:pt x="1965198" y="3479800"/>
                </a:lnTo>
                <a:lnTo>
                  <a:pt x="1970913" y="3492500"/>
                </a:lnTo>
                <a:lnTo>
                  <a:pt x="2020734" y="3492500"/>
                </a:lnTo>
                <a:lnTo>
                  <a:pt x="2019538" y="3479800"/>
                </a:lnTo>
                <a:close/>
              </a:path>
              <a:path w="2413000" h="3505200">
                <a:moveTo>
                  <a:pt x="2016252" y="3467100"/>
                </a:moveTo>
                <a:lnTo>
                  <a:pt x="1963902" y="3467100"/>
                </a:lnTo>
                <a:lnTo>
                  <a:pt x="1965833" y="3479800"/>
                </a:lnTo>
                <a:lnTo>
                  <a:pt x="2016633" y="3479800"/>
                </a:lnTo>
                <a:lnTo>
                  <a:pt x="2016252" y="3467100"/>
                </a:lnTo>
                <a:close/>
              </a:path>
              <a:path w="2413000" h="3505200">
                <a:moveTo>
                  <a:pt x="2023491" y="3467100"/>
                </a:moveTo>
                <a:lnTo>
                  <a:pt x="2019681" y="3467100"/>
                </a:lnTo>
                <a:lnTo>
                  <a:pt x="2020951" y="3479800"/>
                </a:lnTo>
                <a:lnTo>
                  <a:pt x="2022475" y="3479800"/>
                </a:lnTo>
                <a:lnTo>
                  <a:pt x="2023491" y="3467100"/>
                </a:lnTo>
                <a:close/>
              </a:path>
              <a:path w="2413000" h="3505200">
                <a:moveTo>
                  <a:pt x="2022475" y="3454400"/>
                </a:moveTo>
                <a:lnTo>
                  <a:pt x="1966976" y="3454400"/>
                </a:lnTo>
                <a:lnTo>
                  <a:pt x="1972183" y="3467100"/>
                </a:lnTo>
                <a:lnTo>
                  <a:pt x="2023618" y="3467100"/>
                </a:lnTo>
                <a:lnTo>
                  <a:pt x="2022475" y="3454400"/>
                </a:lnTo>
                <a:close/>
              </a:path>
              <a:path w="2413000" h="3505200">
                <a:moveTo>
                  <a:pt x="2026539" y="3454400"/>
                </a:moveTo>
                <a:lnTo>
                  <a:pt x="2022475" y="3454400"/>
                </a:lnTo>
                <a:lnTo>
                  <a:pt x="2030730" y="3467100"/>
                </a:lnTo>
                <a:lnTo>
                  <a:pt x="2034159" y="3467100"/>
                </a:lnTo>
                <a:lnTo>
                  <a:pt x="2026539" y="3454400"/>
                </a:lnTo>
                <a:close/>
              </a:path>
              <a:path w="2413000" h="3505200">
                <a:moveTo>
                  <a:pt x="1979082" y="3403600"/>
                </a:moveTo>
                <a:lnTo>
                  <a:pt x="1955339" y="3403600"/>
                </a:lnTo>
                <a:lnTo>
                  <a:pt x="1959437" y="3416300"/>
                </a:lnTo>
                <a:lnTo>
                  <a:pt x="1963547" y="3416300"/>
                </a:lnTo>
                <a:lnTo>
                  <a:pt x="1966606" y="3429000"/>
                </a:lnTo>
                <a:lnTo>
                  <a:pt x="1969833" y="3429000"/>
                </a:lnTo>
                <a:lnTo>
                  <a:pt x="1973441" y="3441700"/>
                </a:lnTo>
                <a:lnTo>
                  <a:pt x="1977644" y="3454400"/>
                </a:lnTo>
                <a:lnTo>
                  <a:pt x="1983994" y="3454400"/>
                </a:lnTo>
                <a:lnTo>
                  <a:pt x="1982876" y="3441700"/>
                </a:lnTo>
                <a:lnTo>
                  <a:pt x="1981628" y="3441700"/>
                </a:lnTo>
                <a:lnTo>
                  <a:pt x="1980547" y="3429000"/>
                </a:lnTo>
                <a:lnTo>
                  <a:pt x="1979930" y="3416300"/>
                </a:lnTo>
                <a:lnTo>
                  <a:pt x="1979082" y="3403600"/>
                </a:lnTo>
                <a:close/>
              </a:path>
              <a:path w="2413000" h="3505200">
                <a:moveTo>
                  <a:pt x="2018411" y="3441700"/>
                </a:moveTo>
                <a:lnTo>
                  <a:pt x="1985010" y="3441700"/>
                </a:lnTo>
                <a:lnTo>
                  <a:pt x="1985645" y="3454400"/>
                </a:lnTo>
                <a:lnTo>
                  <a:pt x="2026031" y="3454400"/>
                </a:lnTo>
                <a:lnTo>
                  <a:pt x="2025892" y="3452090"/>
                </a:lnTo>
                <a:lnTo>
                  <a:pt x="2018411" y="3441700"/>
                </a:lnTo>
                <a:close/>
              </a:path>
              <a:path w="2413000" h="3505200">
                <a:moveTo>
                  <a:pt x="2025892" y="3452090"/>
                </a:moveTo>
                <a:lnTo>
                  <a:pt x="2026031" y="3454400"/>
                </a:lnTo>
                <a:lnTo>
                  <a:pt x="2026166" y="3452470"/>
                </a:lnTo>
                <a:lnTo>
                  <a:pt x="2025892" y="3452090"/>
                </a:lnTo>
                <a:close/>
              </a:path>
              <a:path w="2413000" h="3505200">
                <a:moveTo>
                  <a:pt x="2026166" y="3452470"/>
                </a:moveTo>
                <a:lnTo>
                  <a:pt x="2026031" y="3454400"/>
                </a:lnTo>
                <a:lnTo>
                  <a:pt x="2027555" y="3454400"/>
                </a:lnTo>
                <a:lnTo>
                  <a:pt x="2026166" y="3452470"/>
                </a:lnTo>
                <a:close/>
              </a:path>
              <a:path w="2413000" h="3505200">
                <a:moveTo>
                  <a:pt x="2027287" y="3449048"/>
                </a:moveTo>
                <a:lnTo>
                  <a:pt x="2027555" y="3454400"/>
                </a:lnTo>
                <a:lnTo>
                  <a:pt x="2028757" y="3454400"/>
                </a:lnTo>
                <a:lnTo>
                  <a:pt x="2027287" y="3449048"/>
                </a:lnTo>
                <a:close/>
              </a:path>
              <a:path w="2413000" h="3505200">
                <a:moveTo>
                  <a:pt x="2046224" y="3441700"/>
                </a:moveTo>
                <a:lnTo>
                  <a:pt x="2035563" y="3441700"/>
                </a:lnTo>
                <a:lnTo>
                  <a:pt x="2042033" y="3454400"/>
                </a:lnTo>
                <a:lnTo>
                  <a:pt x="2046224" y="3441700"/>
                </a:lnTo>
                <a:close/>
              </a:path>
              <a:path w="2413000" h="3505200">
                <a:moveTo>
                  <a:pt x="2025269" y="3441700"/>
                </a:moveTo>
                <a:lnTo>
                  <a:pt x="2025892" y="3452090"/>
                </a:lnTo>
                <a:lnTo>
                  <a:pt x="2026166" y="3452470"/>
                </a:lnTo>
                <a:lnTo>
                  <a:pt x="2026584" y="3446489"/>
                </a:lnTo>
                <a:lnTo>
                  <a:pt x="2025269" y="3441700"/>
                </a:lnTo>
                <a:close/>
              </a:path>
              <a:path w="2413000" h="3505200">
                <a:moveTo>
                  <a:pt x="2026920" y="3441700"/>
                </a:moveTo>
                <a:lnTo>
                  <a:pt x="2026584" y="3446489"/>
                </a:lnTo>
                <a:lnTo>
                  <a:pt x="2027287" y="3449048"/>
                </a:lnTo>
                <a:lnTo>
                  <a:pt x="2026920" y="3441700"/>
                </a:lnTo>
                <a:close/>
              </a:path>
              <a:path w="2413000" h="3505200">
                <a:moveTo>
                  <a:pt x="2032777" y="3429000"/>
                </a:moveTo>
                <a:lnTo>
                  <a:pt x="1987169" y="3429000"/>
                </a:lnTo>
                <a:lnTo>
                  <a:pt x="1986661" y="3441700"/>
                </a:lnTo>
                <a:lnTo>
                  <a:pt x="2032127" y="3441700"/>
                </a:lnTo>
                <a:lnTo>
                  <a:pt x="2032777" y="3429000"/>
                </a:lnTo>
                <a:close/>
              </a:path>
              <a:path w="2413000" h="3505200">
                <a:moveTo>
                  <a:pt x="2045208" y="3429000"/>
                </a:moveTo>
                <a:lnTo>
                  <a:pt x="2039620" y="3429000"/>
                </a:lnTo>
                <a:lnTo>
                  <a:pt x="2045985" y="3441700"/>
                </a:lnTo>
                <a:lnTo>
                  <a:pt x="2045208" y="3429000"/>
                </a:lnTo>
                <a:close/>
              </a:path>
              <a:path w="2413000" h="3505200">
                <a:moveTo>
                  <a:pt x="2054352" y="3403600"/>
                </a:moveTo>
                <a:lnTo>
                  <a:pt x="1983359" y="3403600"/>
                </a:lnTo>
                <a:lnTo>
                  <a:pt x="1983369" y="3417316"/>
                </a:lnTo>
                <a:lnTo>
                  <a:pt x="1983486" y="3429000"/>
                </a:lnTo>
                <a:lnTo>
                  <a:pt x="2039195" y="3429000"/>
                </a:lnTo>
                <a:lnTo>
                  <a:pt x="2041525" y="3416300"/>
                </a:lnTo>
                <a:lnTo>
                  <a:pt x="2055368" y="3416300"/>
                </a:lnTo>
                <a:lnTo>
                  <a:pt x="2054352" y="3403600"/>
                </a:lnTo>
                <a:close/>
              </a:path>
              <a:path w="2413000" h="3505200">
                <a:moveTo>
                  <a:pt x="2041525" y="3416300"/>
                </a:moveTo>
                <a:lnTo>
                  <a:pt x="2045335" y="3429000"/>
                </a:lnTo>
                <a:lnTo>
                  <a:pt x="2050923" y="3429000"/>
                </a:lnTo>
                <a:lnTo>
                  <a:pt x="2042510" y="3417316"/>
                </a:lnTo>
                <a:lnTo>
                  <a:pt x="2041525" y="3416300"/>
                </a:lnTo>
                <a:close/>
              </a:path>
              <a:path w="2413000" h="3505200">
                <a:moveTo>
                  <a:pt x="2042510" y="3417316"/>
                </a:moveTo>
                <a:lnTo>
                  <a:pt x="2050923" y="3429000"/>
                </a:lnTo>
                <a:lnTo>
                  <a:pt x="2051010" y="3426079"/>
                </a:lnTo>
                <a:lnTo>
                  <a:pt x="2042510" y="3417316"/>
                </a:lnTo>
                <a:close/>
              </a:path>
              <a:path w="2413000" h="3505200">
                <a:moveTo>
                  <a:pt x="2051010" y="3426079"/>
                </a:moveTo>
                <a:lnTo>
                  <a:pt x="2050923" y="3429000"/>
                </a:lnTo>
                <a:lnTo>
                  <a:pt x="2053844" y="3429000"/>
                </a:lnTo>
                <a:lnTo>
                  <a:pt x="2051010" y="3426079"/>
                </a:lnTo>
                <a:close/>
              </a:path>
              <a:path w="2413000" h="3505200">
                <a:moveTo>
                  <a:pt x="2051304" y="3416300"/>
                </a:moveTo>
                <a:lnTo>
                  <a:pt x="2041779" y="3416300"/>
                </a:lnTo>
                <a:lnTo>
                  <a:pt x="2042510" y="3417316"/>
                </a:lnTo>
                <a:lnTo>
                  <a:pt x="2051010" y="3426079"/>
                </a:lnTo>
                <a:lnTo>
                  <a:pt x="2051304" y="3416300"/>
                </a:lnTo>
                <a:close/>
              </a:path>
              <a:path w="2413000" h="3505200">
                <a:moveTo>
                  <a:pt x="1979912" y="3390900"/>
                </a:moveTo>
                <a:lnTo>
                  <a:pt x="1947418" y="3390900"/>
                </a:lnTo>
                <a:lnTo>
                  <a:pt x="1951313" y="3403600"/>
                </a:lnTo>
                <a:lnTo>
                  <a:pt x="1979056" y="3403600"/>
                </a:lnTo>
                <a:lnTo>
                  <a:pt x="1979912" y="3390900"/>
                </a:lnTo>
                <a:close/>
              </a:path>
              <a:path w="2413000" h="3505200">
                <a:moveTo>
                  <a:pt x="2061210" y="3390900"/>
                </a:moveTo>
                <a:lnTo>
                  <a:pt x="1981708" y="3390900"/>
                </a:lnTo>
                <a:lnTo>
                  <a:pt x="1981835" y="3403600"/>
                </a:lnTo>
                <a:lnTo>
                  <a:pt x="2063369" y="3403600"/>
                </a:lnTo>
                <a:lnTo>
                  <a:pt x="2061210" y="3390900"/>
                </a:lnTo>
                <a:close/>
              </a:path>
              <a:path w="2413000" h="3505200">
                <a:moveTo>
                  <a:pt x="2060067" y="3378200"/>
                </a:moveTo>
                <a:lnTo>
                  <a:pt x="1950593" y="3378200"/>
                </a:lnTo>
                <a:lnTo>
                  <a:pt x="1949323" y="3390900"/>
                </a:lnTo>
                <a:lnTo>
                  <a:pt x="2062099" y="3390900"/>
                </a:lnTo>
                <a:lnTo>
                  <a:pt x="2066671" y="3403600"/>
                </a:lnTo>
                <a:lnTo>
                  <a:pt x="2068068" y="3403600"/>
                </a:lnTo>
                <a:lnTo>
                  <a:pt x="2064004" y="3390900"/>
                </a:lnTo>
                <a:lnTo>
                  <a:pt x="2060067" y="3378200"/>
                </a:lnTo>
                <a:close/>
              </a:path>
              <a:path w="2413000" h="3505200">
                <a:moveTo>
                  <a:pt x="2067321" y="3378200"/>
                </a:moveTo>
                <a:lnTo>
                  <a:pt x="2060067" y="3378200"/>
                </a:lnTo>
                <a:lnTo>
                  <a:pt x="2069592" y="3390900"/>
                </a:lnTo>
                <a:lnTo>
                  <a:pt x="2070935" y="3390900"/>
                </a:lnTo>
                <a:lnTo>
                  <a:pt x="2067321" y="3378200"/>
                </a:lnTo>
                <a:close/>
              </a:path>
              <a:path w="2413000" h="3505200">
                <a:moveTo>
                  <a:pt x="1940433" y="3365500"/>
                </a:moveTo>
                <a:lnTo>
                  <a:pt x="1939544" y="3378200"/>
                </a:lnTo>
                <a:lnTo>
                  <a:pt x="1941957" y="3378200"/>
                </a:lnTo>
                <a:lnTo>
                  <a:pt x="1940433" y="3365500"/>
                </a:lnTo>
                <a:close/>
              </a:path>
              <a:path w="2413000" h="3505200">
                <a:moveTo>
                  <a:pt x="1942846" y="3365500"/>
                </a:moveTo>
                <a:lnTo>
                  <a:pt x="1941957" y="3378200"/>
                </a:lnTo>
                <a:lnTo>
                  <a:pt x="1945513" y="3378200"/>
                </a:lnTo>
                <a:lnTo>
                  <a:pt x="1942846" y="3365500"/>
                </a:lnTo>
                <a:close/>
              </a:path>
              <a:path w="2413000" h="3505200">
                <a:moveTo>
                  <a:pt x="2018284" y="3365500"/>
                </a:moveTo>
                <a:lnTo>
                  <a:pt x="1946148" y="3365500"/>
                </a:lnTo>
                <a:lnTo>
                  <a:pt x="1950847" y="3378200"/>
                </a:lnTo>
                <a:lnTo>
                  <a:pt x="2016887" y="3378200"/>
                </a:lnTo>
                <a:lnTo>
                  <a:pt x="2018284" y="3365500"/>
                </a:lnTo>
                <a:close/>
              </a:path>
              <a:path w="2413000" h="3505200">
                <a:moveTo>
                  <a:pt x="2020755" y="3366895"/>
                </a:moveTo>
                <a:lnTo>
                  <a:pt x="2019173" y="3378200"/>
                </a:lnTo>
                <a:lnTo>
                  <a:pt x="2024761" y="3378200"/>
                </a:lnTo>
                <a:lnTo>
                  <a:pt x="2021761" y="3368202"/>
                </a:lnTo>
                <a:lnTo>
                  <a:pt x="2020755" y="3366895"/>
                </a:lnTo>
                <a:close/>
              </a:path>
              <a:path w="2413000" h="3505200">
                <a:moveTo>
                  <a:pt x="2072814" y="3365500"/>
                </a:moveTo>
                <a:lnTo>
                  <a:pt x="2020951" y="3365500"/>
                </a:lnTo>
                <a:lnTo>
                  <a:pt x="2021761" y="3368202"/>
                </a:lnTo>
                <a:lnTo>
                  <a:pt x="2029460" y="3378200"/>
                </a:lnTo>
                <a:lnTo>
                  <a:pt x="2070415" y="3378200"/>
                </a:lnTo>
                <a:lnTo>
                  <a:pt x="2072814" y="3365500"/>
                </a:lnTo>
                <a:close/>
              </a:path>
              <a:path w="2413000" h="3505200">
                <a:moveTo>
                  <a:pt x="2020951" y="3365500"/>
                </a:moveTo>
                <a:lnTo>
                  <a:pt x="2020755" y="3366895"/>
                </a:lnTo>
                <a:lnTo>
                  <a:pt x="2021761" y="3368202"/>
                </a:lnTo>
                <a:lnTo>
                  <a:pt x="2020951" y="3365500"/>
                </a:lnTo>
                <a:close/>
              </a:path>
              <a:path w="2413000" h="3505200">
                <a:moveTo>
                  <a:pt x="2020951" y="3365500"/>
                </a:moveTo>
                <a:lnTo>
                  <a:pt x="2019681" y="3365500"/>
                </a:lnTo>
                <a:lnTo>
                  <a:pt x="2020755" y="3366895"/>
                </a:lnTo>
                <a:lnTo>
                  <a:pt x="2020951" y="3365500"/>
                </a:lnTo>
                <a:close/>
              </a:path>
              <a:path w="2413000" h="3505200">
                <a:moveTo>
                  <a:pt x="1965406" y="3352800"/>
                </a:moveTo>
                <a:lnTo>
                  <a:pt x="1932051" y="3352800"/>
                </a:lnTo>
                <a:lnTo>
                  <a:pt x="1939798" y="3365500"/>
                </a:lnTo>
                <a:lnTo>
                  <a:pt x="1967357" y="3365500"/>
                </a:lnTo>
                <a:lnTo>
                  <a:pt x="1965406" y="3352800"/>
                </a:lnTo>
                <a:close/>
              </a:path>
              <a:path w="2413000" h="3505200">
                <a:moveTo>
                  <a:pt x="2019173" y="3352800"/>
                </a:moveTo>
                <a:lnTo>
                  <a:pt x="1982089" y="3352800"/>
                </a:lnTo>
                <a:lnTo>
                  <a:pt x="1974723" y="3365500"/>
                </a:lnTo>
                <a:lnTo>
                  <a:pt x="2018919" y="3365500"/>
                </a:lnTo>
                <a:lnTo>
                  <a:pt x="2019173" y="3352800"/>
                </a:lnTo>
                <a:close/>
              </a:path>
              <a:path w="2413000" h="3505200">
                <a:moveTo>
                  <a:pt x="2077339" y="3352800"/>
                </a:moveTo>
                <a:lnTo>
                  <a:pt x="2019173" y="3352800"/>
                </a:lnTo>
                <a:lnTo>
                  <a:pt x="2018919" y="3365500"/>
                </a:lnTo>
                <a:lnTo>
                  <a:pt x="2082649" y="3365500"/>
                </a:lnTo>
                <a:lnTo>
                  <a:pt x="2077339" y="3352800"/>
                </a:lnTo>
                <a:close/>
              </a:path>
              <a:path w="2413000" h="3505200">
                <a:moveTo>
                  <a:pt x="2096516" y="3352800"/>
                </a:moveTo>
                <a:lnTo>
                  <a:pt x="2086102" y="3352800"/>
                </a:lnTo>
                <a:lnTo>
                  <a:pt x="2088261" y="3365500"/>
                </a:lnTo>
                <a:lnTo>
                  <a:pt x="2094738" y="3365500"/>
                </a:lnTo>
                <a:lnTo>
                  <a:pt x="2096516" y="3352800"/>
                </a:lnTo>
                <a:close/>
              </a:path>
              <a:path w="2413000" h="3505200">
                <a:moveTo>
                  <a:pt x="1947291" y="3302000"/>
                </a:moveTo>
                <a:lnTo>
                  <a:pt x="1946910" y="3302000"/>
                </a:lnTo>
                <a:lnTo>
                  <a:pt x="1945259" y="3314700"/>
                </a:lnTo>
                <a:lnTo>
                  <a:pt x="1924480" y="3314700"/>
                </a:lnTo>
                <a:lnTo>
                  <a:pt x="1931050" y="3327400"/>
                </a:lnTo>
                <a:lnTo>
                  <a:pt x="1937359" y="3340100"/>
                </a:lnTo>
                <a:lnTo>
                  <a:pt x="1943608" y="3352800"/>
                </a:lnTo>
                <a:lnTo>
                  <a:pt x="1963467" y="3352800"/>
                </a:lnTo>
                <a:lnTo>
                  <a:pt x="1961695" y="3340100"/>
                </a:lnTo>
                <a:lnTo>
                  <a:pt x="1945767" y="3340100"/>
                </a:lnTo>
                <a:lnTo>
                  <a:pt x="1942465" y="3327400"/>
                </a:lnTo>
                <a:lnTo>
                  <a:pt x="1948180" y="3327400"/>
                </a:lnTo>
                <a:lnTo>
                  <a:pt x="1947672" y="3314700"/>
                </a:lnTo>
                <a:lnTo>
                  <a:pt x="1947291" y="3302000"/>
                </a:lnTo>
                <a:close/>
              </a:path>
              <a:path w="2413000" h="3505200">
                <a:moveTo>
                  <a:pt x="2015236" y="3340100"/>
                </a:moveTo>
                <a:lnTo>
                  <a:pt x="1983486" y="3340100"/>
                </a:lnTo>
                <a:lnTo>
                  <a:pt x="1982343" y="3352800"/>
                </a:lnTo>
                <a:lnTo>
                  <a:pt x="2018665" y="3352800"/>
                </a:lnTo>
                <a:lnTo>
                  <a:pt x="2018456" y="3345850"/>
                </a:lnTo>
                <a:lnTo>
                  <a:pt x="2015236" y="3340100"/>
                </a:lnTo>
                <a:close/>
              </a:path>
              <a:path w="2413000" h="3505200">
                <a:moveTo>
                  <a:pt x="2087499" y="3340100"/>
                </a:moveTo>
                <a:lnTo>
                  <a:pt x="2018284" y="3340100"/>
                </a:lnTo>
                <a:lnTo>
                  <a:pt x="2018456" y="3345850"/>
                </a:lnTo>
                <a:lnTo>
                  <a:pt x="2022348" y="3352800"/>
                </a:lnTo>
                <a:lnTo>
                  <a:pt x="2089531" y="3352800"/>
                </a:lnTo>
                <a:lnTo>
                  <a:pt x="2087499" y="3340100"/>
                </a:lnTo>
                <a:close/>
              </a:path>
              <a:path w="2413000" h="3505200">
                <a:moveTo>
                  <a:pt x="2097659" y="3340100"/>
                </a:moveTo>
                <a:lnTo>
                  <a:pt x="2087499" y="3340100"/>
                </a:lnTo>
                <a:lnTo>
                  <a:pt x="2096897" y="3352800"/>
                </a:lnTo>
                <a:lnTo>
                  <a:pt x="2100707" y="3352800"/>
                </a:lnTo>
                <a:lnTo>
                  <a:pt x="2097659" y="3340100"/>
                </a:lnTo>
                <a:close/>
              </a:path>
              <a:path w="2413000" h="3505200">
                <a:moveTo>
                  <a:pt x="2018284" y="3340100"/>
                </a:moveTo>
                <a:lnTo>
                  <a:pt x="2015236" y="3340100"/>
                </a:lnTo>
                <a:lnTo>
                  <a:pt x="2018456" y="3345850"/>
                </a:lnTo>
                <a:lnTo>
                  <a:pt x="2018284" y="3340100"/>
                </a:lnTo>
                <a:close/>
              </a:path>
              <a:path w="2413000" h="3505200">
                <a:moveTo>
                  <a:pt x="1957324" y="3314700"/>
                </a:moveTo>
                <a:lnTo>
                  <a:pt x="1952767" y="3314700"/>
                </a:lnTo>
                <a:lnTo>
                  <a:pt x="1952625" y="3327400"/>
                </a:lnTo>
                <a:lnTo>
                  <a:pt x="1953768" y="3340100"/>
                </a:lnTo>
                <a:lnTo>
                  <a:pt x="1961695" y="3340100"/>
                </a:lnTo>
                <a:lnTo>
                  <a:pt x="1960245" y="3327400"/>
                </a:lnTo>
                <a:lnTo>
                  <a:pt x="1959991" y="3327400"/>
                </a:lnTo>
                <a:lnTo>
                  <a:pt x="1957324" y="3314700"/>
                </a:lnTo>
                <a:close/>
              </a:path>
              <a:path w="2413000" h="3505200">
                <a:moveTo>
                  <a:pt x="2001266" y="3213100"/>
                </a:moveTo>
                <a:lnTo>
                  <a:pt x="2002790" y="3225800"/>
                </a:lnTo>
                <a:lnTo>
                  <a:pt x="1999408" y="3238500"/>
                </a:lnTo>
                <a:lnTo>
                  <a:pt x="1998218" y="3263900"/>
                </a:lnTo>
                <a:lnTo>
                  <a:pt x="1998360" y="3276600"/>
                </a:lnTo>
                <a:lnTo>
                  <a:pt x="1998980" y="3302000"/>
                </a:lnTo>
                <a:lnTo>
                  <a:pt x="1990788" y="3302000"/>
                </a:lnTo>
                <a:lnTo>
                  <a:pt x="1989121" y="3314700"/>
                </a:lnTo>
                <a:lnTo>
                  <a:pt x="1987169" y="3314700"/>
                </a:lnTo>
                <a:lnTo>
                  <a:pt x="1989455" y="3327400"/>
                </a:lnTo>
                <a:lnTo>
                  <a:pt x="1987296" y="3327400"/>
                </a:lnTo>
                <a:lnTo>
                  <a:pt x="1992122" y="3340100"/>
                </a:lnTo>
                <a:lnTo>
                  <a:pt x="2012823" y="3340100"/>
                </a:lnTo>
                <a:lnTo>
                  <a:pt x="2013507" y="3327400"/>
                </a:lnTo>
                <a:lnTo>
                  <a:pt x="2015347" y="3314700"/>
                </a:lnTo>
                <a:lnTo>
                  <a:pt x="2018020" y="3302000"/>
                </a:lnTo>
                <a:lnTo>
                  <a:pt x="2027555" y="3263900"/>
                </a:lnTo>
                <a:lnTo>
                  <a:pt x="2029920" y="3251200"/>
                </a:lnTo>
                <a:lnTo>
                  <a:pt x="2030857" y="3238500"/>
                </a:lnTo>
                <a:lnTo>
                  <a:pt x="2034032" y="3238500"/>
                </a:lnTo>
                <a:lnTo>
                  <a:pt x="2034288" y="3225800"/>
                </a:lnTo>
                <a:lnTo>
                  <a:pt x="2008251" y="3225800"/>
                </a:lnTo>
                <a:lnTo>
                  <a:pt x="2001266" y="3213100"/>
                </a:lnTo>
                <a:close/>
              </a:path>
              <a:path w="2413000" h="3505200">
                <a:moveTo>
                  <a:pt x="2020697" y="3314700"/>
                </a:moveTo>
                <a:lnTo>
                  <a:pt x="2019808" y="3327400"/>
                </a:lnTo>
                <a:lnTo>
                  <a:pt x="2017522" y="3340100"/>
                </a:lnTo>
                <a:lnTo>
                  <a:pt x="2021967" y="3327400"/>
                </a:lnTo>
                <a:lnTo>
                  <a:pt x="2020697" y="3314700"/>
                </a:lnTo>
                <a:close/>
              </a:path>
              <a:path w="2413000" h="3505200">
                <a:moveTo>
                  <a:pt x="2112264" y="3327400"/>
                </a:moveTo>
                <a:lnTo>
                  <a:pt x="2025443" y="3327400"/>
                </a:lnTo>
                <a:lnTo>
                  <a:pt x="2037540" y="3340100"/>
                </a:lnTo>
                <a:lnTo>
                  <a:pt x="2113153" y="3340100"/>
                </a:lnTo>
                <a:lnTo>
                  <a:pt x="2112264" y="3327400"/>
                </a:lnTo>
                <a:close/>
              </a:path>
              <a:path w="2413000" h="3505200">
                <a:moveTo>
                  <a:pt x="2037588" y="3314700"/>
                </a:moveTo>
                <a:lnTo>
                  <a:pt x="2038858" y="3327400"/>
                </a:lnTo>
                <a:lnTo>
                  <a:pt x="2044664" y="3327400"/>
                </a:lnTo>
                <a:lnTo>
                  <a:pt x="2037588" y="3314700"/>
                </a:lnTo>
                <a:close/>
              </a:path>
              <a:path w="2413000" h="3505200">
                <a:moveTo>
                  <a:pt x="2103628" y="3314700"/>
                </a:moveTo>
                <a:lnTo>
                  <a:pt x="2045335" y="3314700"/>
                </a:lnTo>
                <a:lnTo>
                  <a:pt x="2044664" y="3327400"/>
                </a:lnTo>
                <a:lnTo>
                  <a:pt x="2108200" y="3327400"/>
                </a:lnTo>
                <a:lnTo>
                  <a:pt x="2104401" y="3315890"/>
                </a:lnTo>
                <a:lnTo>
                  <a:pt x="2103628" y="3314700"/>
                </a:lnTo>
                <a:close/>
              </a:path>
              <a:path w="2413000" h="3505200">
                <a:moveTo>
                  <a:pt x="2107958" y="3321362"/>
                </a:moveTo>
                <a:lnTo>
                  <a:pt x="2108200" y="3327400"/>
                </a:lnTo>
                <a:lnTo>
                  <a:pt x="2111883" y="3327400"/>
                </a:lnTo>
                <a:lnTo>
                  <a:pt x="2107958" y="3321362"/>
                </a:lnTo>
                <a:close/>
              </a:path>
              <a:path w="2413000" h="3505200">
                <a:moveTo>
                  <a:pt x="2107899" y="3319874"/>
                </a:moveTo>
                <a:lnTo>
                  <a:pt x="2107946" y="3321050"/>
                </a:lnTo>
                <a:lnTo>
                  <a:pt x="2112137" y="3327400"/>
                </a:lnTo>
                <a:lnTo>
                  <a:pt x="2111943" y="3326847"/>
                </a:lnTo>
                <a:lnTo>
                  <a:pt x="2107899" y="3319874"/>
                </a:lnTo>
                <a:close/>
              </a:path>
              <a:path w="2413000" h="3505200">
                <a:moveTo>
                  <a:pt x="2126361" y="3314700"/>
                </a:moveTo>
                <a:lnTo>
                  <a:pt x="2107692" y="3314700"/>
                </a:lnTo>
                <a:lnTo>
                  <a:pt x="2111943" y="3326847"/>
                </a:lnTo>
                <a:lnTo>
                  <a:pt x="2112264" y="3327400"/>
                </a:lnTo>
                <a:lnTo>
                  <a:pt x="2123567" y="3327400"/>
                </a:lnTo>
                <a:lnTo>
                  <a:pt x="2126361" y="3314700"/>
                </a:lnTo>
                <a:close/>
              </a:path>
              <a:path w="2413000" h="3505200">
                <a:moveTo>
                  <a:pt x="2107692" y="3314700"/>
                </a:moveTo>
                <a:lnTo>
                  <a:pt x="2107899" y="3319874"/>
                </a:lnTo>
                <a:lnTo>
                  <a:pt x="2111943" y="3326847"/>
                </a:lnTo>
                <a:lnTo>
                  <a:pt x="2107692" y="3314700"/>
                </a:lnTo>
                <a:close/>
              </a:path>
              <a:path w="2413000" h="3505200">
                <a:moveTo>
                  <a:pt x="2104263" y="3315469"/>
                </a:moveTo>
                <a:lnTo>
                  <a:pt x="2104401" y="3315890"/>
                </a:lnTo>
                <a:lnTo>
                  <a:pt x="2107958" y="3321362"/>
                </a:lnTo>
                <a:lnTo>
                  <a:pt x="2107946" y="3321050"/>
                </a:lnTo>
                <a:lnTo>
                  <a:pt x="2104263" y="3315469"/>
                </a:lnTo>
                <a:close/>
              </a:path>
              <a:path w="2413000" h="3505200">
                <a:moveTo>
                  <a:pt x="2107692" y="3314700"/>
                </a:moveTo>
                <a:lnTo>
                  <a:pt x="2104898" y="3314700"/>
                </a:lnTo>
                <a:lnTo>
                  <a:pt x="2107899" y="3319874"/>
                </a:lnTo>
                <a:lnTo>
                  <a:pt x="2107692" y="3314700"/>
                </a:lnTo>
                <a:close/>
              </a:path>
              <a:path w="2413000" h="3505200">
                <a:moveTo>
                  <a:pt x="2104009" y="3314700"/>
                </a:moveTo>
                <a:lnTo>
                  <a:pt x="2103755" y="3314700"/>
                </a:lnTo>
                <a:lnTo>
                  <a:pt x="2104263" y="3315469"/>
                </a:lnTo>
                <a:lnTo>
                  <a:pt x="2104009" y="3314700"/>
                </a:lnTo>
                <a:close/>
              </a:path>
              <a:path w="2413000" h="3505200">
                <a:moveTo>
                  <a:pt x="1910969" y="3213100"/>
                </a:moveTo>
                <a:lnTo>
                  <a:pt x="1878181" y="3213100"/>
                </a:lnTo>
                <a:lnTo>
                  <a:pt x="1884632" y="3225800"/>
                </a:lnTo>
                <a:lnTo>
                  <a:pt x="1891583" y="3238500"/>
                </a:lnTo>
                <a:lnTo>
                  <a:pt x="1899666" y="3251200"/>
                </a:lnTo>
                <a:lnTo>
                  <a:pt x="1898142" y="3251200"/>
                </a:lnTo>
                <a:lnTo>
                  <a:pt x="1901825" y="3263900"/>
                </a:lnTo>
                <a:lnTo>
                  <a:pt x="1908968" y="3276600"/>
                </a:lnTo>
                <a:lnTo>
                  <a:pt x="1912715" y="3289300"/>
                </a:lnTo>
                <a:lnTo>
                  <a:pt x="1916223" y="3302000"/>
                </a:lnTo>
                <a:lnTo>
                  <a:pt x="1918970" y="3314700"/>
                </a:lnTo>
                <a:lnTo>
                  <a:pt x="1944116" y="3314700"/>
                </a:lnTo>
                <a:lnTo>
                  <a:pt x="1945386" y="3302000"/>
                </a:lnTo>
                <a:lnTo>
                  <a:pt x="1932432" y="3302000"/>
                </a:lnTo>
                <a:lnTo>
                  <a:pt x="1930527" y="3289300"/>
                </a:lnTo>
                <a:lnTo>
                  <a:pt x="1925034" y="3289300"/>
                </a:lnTo>
                <a:lnTo>
                  <a:pt x="1920755" y="3276600"/>
                </a:lnTo>
                <a:lnTo>
                  <a:pt x="1917573" y="3276600"/>
                </a:lnTo>
                <a:lnTo>
                  <a:pt x="1920797" y="3263900"/>
                </a:lnTo>
                <a:lnTo>
                  <a:pt x="1916033" y="3263900"/>
                </a:lnTo>
                <a:lnTo>
                  <a:pt x="1909367" y="3251200"/>
                </a:lnTo>
                <a:lnTo>
                  <a:pt x="1906905" y="3238500"/>
                </a:lnTo>
                <a:lnTo>
                  <a:pt x="1915922" y="3238500"/>
                </a:lnTo>
                <a:lnTo>
                  <a:pt x="1913509" y="3225800"/>
                </a:lnTo>
                <a:lnTo>
                  <a:pt x="1910969" y="3213100"/>
                </a:lnTo>
                <a:close/>
              </a:path>
              <a:path w="2413000" h="3505200">
                <a:moveTo>
                  <a:pt x="2119122" y="3302000"/>
                </a:moveTo>
                <a:lnTo>
                  <a:pt x="2044827" y="3302000"/>
                </a:lnTo>
                <a:lnTo>
                  <a:pt x="2056130" y="3314700"/>
                </a:lnTo>
                <a:lnTo>
                  <a:pt x="2123440" y="3314700"/>
                </a:lnTo>
                <a:lnTo>
                  <a:pt x="2119122" y="3302000"/>
                </a:lnTo>
                <a:close/>
              </a:path>
              <a:path w="2413000" h="3505200">
                <a:moveTo>
                  <a:pt x="2121154" y="3302000"/>
                </a:moveTo>
                <a:lnTo>
                  <a:pt x="2123440" y="3314700"/>
                </a:lnTo>
                <a:lnTo>
                  <a:pt x="2126996" y="3314700"/>
                </a:lnTo>
                <a:lnTo>
                  <a:pt x="2121154" y="3302000"/>
                </a:lnTo>
                <a:close/>
              </a:path>
              <a:path w="2413000" h="3505200">
                <a:moveTo>
                  <a:pt x="1997456" y="3289300"/>
                </a:moveTo>
                <a:lnTo>
                  <a:pt x="1995551" y="3289300"/>
                </a:lnTo>
                <a:lnTo>
                  <a:pt x="1992741" y="3302000"/>
                </a:lnTo>
                <a:lnTo>
                  <a:pt x="1998980" y="3302000"/>
                </a:lnTo>
                <a:lnTo>
                  <a:pt x="1997456" y="3289300"/>
                </a:lnTo>
                <a:close/>
              </a:path>
              <a:path w="2413000" h="3505200">
                <a:moveTo>
                  <a:pt x="2122551" y="3289300"/>
                </a:moveTo>
                <a:lnTo>
                  <a:pt x="2060209" y="3289300"/>
                </a:lnTo>
                <a:lnTo>
                  <a:pt x="2056437" y="3302000"/>
                </a:lnTo>
                <a:lnTo>
                  <a:pt x="2125472" y="3302000"/>
                </a:lnTo>
                <a:lnTo>
                  <a:pt x="2122551" y="3289300"/>
                </a:lnTo>
                <a:close/>
              </a:path>
              <a:path w="2413000" h="3505200">
                <a:moveTo>
                  <a:pt x="2129663" y="3289300"/>
                </a:moveTo>
                <a:lnTo>
                  <a:pt x="2122551" y="3289300"/>
                </a:lnTo>
                <a:lnTo>
                  <a:pt x="2129409" y="3302000"/>
                </a:lnTo>
                <a:lnTo>
                  <a:pt x="2129663" y="3289300"/>
                </a:lnTo>
                <a:close/>
              </a:path>
              <a:path w="2413000" h="3505200">
                <a:moveTo>
                  <a:pt x="2134489" y="3289300"/>
                </a:moveTo>
                <a:lnTo>
                  <a:pt x="2129663" y="3289300"/>
                </a:lnTo>
                <a:lnTo>
                  <a:pt x="2133219" y="3302000"/>
                </a:lnTo>
                <a:lnTo>
                  <a:pt x="2134489" y="3289300"/>
                </a:lnTo>
                <a:close/>
              </a:path>
              <a:path w="2413000" h="3505200">
                <a:moveTo>
                  <a:pt x="2128520" y="3276600"/>
                </a:moveTo>
                <a:lnTo>
                  <a:pt x="2063242" y="3276600"/>
                </a:lnTo>
                <a:lnTo>
                  <a:pt x="2071116" y="3289300"/>
                </a:lnTo>
                <a:lnTo>
                  <a:pt x="2128393" y="3289300"/>
                </a:lnTo>
                <a:lnTo>
                  <a:pt x="2128520" y="3276600"/>
                </a:lnTo>
                <a:close/>
              </a:path>
              <a:path w="2413000" h="3505200">
                <a:moveTo>
                  <a:pt x="2150745" y="3276600"/>
                </a:moveTo>
                <a:lnTo>
                  <a:pt x="2128520" y="3276600"/>
                </a:lnTo>
                <a:lnTo>
                  <a:pt x="2131568" y="3289300"/>
                </a:lnTo>
                <a:lnTo>
                  <a:pt x="2151556" y="3289300"/>
                </a:lnTo>
                <a:lnTo>
                  <a:pt x="2150745" y="3276600"/>
                </a:lnTo>
                <a:close/>
              </a:path>
              <a:path w="2413000" h="3505200">
                <a:moveTo>
                  <a:pt x="1924103" y="3263900"/>
                </a:moveTo>
                <a:lnTo>
                  <a:pt x="1920797" y="3263900"/>
                </a:lnTo>
                <a:lnTo>
                  <a:pt x="1923748" y="3276600"/>
                </a:lnTo>
                <a:lnTo>
                  <a:pt x="1930781" y="3276600"/>
                </a:lnTo>
                <a:lnTo>
                  <a:pt x="1924103" y="3263900"/>
                </a:lnTo>
                <a:close/>
              </a:path>
              <a:path w="2413000" h="3505200">
                <a:moveTo>
                  <a:pt x="2149348" y="3263900"/>
                </a:moveTo>
                <a:lnTo>
                  <a:pt x="2082609" y="3263900"/>
                </a:lnTo>
                <a:lnTo>
                  <a:pt x="2085709" y="3276600"/>
                </a:lnTo>
                <a:lnTo>
                  <a:pt x="2151507" y="3276600"/>
                </a:lnTo>
                <a:lnTo>
                  <a:pt x="2149348" y="3263900"/>
                </a:lnTo>
                <a:close/>
              </a:path>
              <a:path w="2413000" h="3505200">
                <a:moveTo>
                  <a:pt x="2155063" y="3263900"/>
                </a:moveTo>
                <a:lnTo>
                  <a:pt x="2151126" y="3263900"/>
                </a:lnTo>
                <a:lnTo>
                  <a:pt x="2152142" y="3276600"/>
                </a:lnTo>
                <a:lnTo>
                  <a:pt x="2156714" y="3276600"/>
                </a:lnTo>
                <a:lnTo>
                  <a:pt x="2155063" y="3263900"/>
                </a:lnTo>
                <a:close/>
              </a:path>
              <a:path w="2413000" h="3505200">
                <a:moveTo>
                  <a:pt x="1919430" y="3238500"/>
                </a:moveTo>
                <a:lnTo>
                  <a:pt x="1906905" y="3238500"/>
                </a:lnTo>
                <a:lnTo>
                  <a:pt x="1911223" y="3251200"/>
                </a:lnTo>
                <a:lnTo>
                  <a:pt x="1914398" y="3251200"/>
                </a:lnTo>
                <a:lnTo>
                  <a:pt x="1919605" y="3263900"/>
                </a:lnTo>
                <a:lnTo>
                  <a:pt x="1920142" y="3251200"/>
                </a:lnTo>
                <a:lnTo>
                  <a:pt x="1919430" y="3238500"/>
                </a:lnTo>
                <a:close/>
              </a:path>
              <a:path w="2413000" h="3505200">
                <a:moveTo>
                  <a:pt x="2086764" y="3258378"/>
                </a:moveTo>
                <a:lnTo>
                  <a:pt x="2087372" y="3263900"/>
                </a:lnTo>
                <a:lnTo>
                  <a:pt x="2088642" y="3263900"/>
                </a:lnTo>
                <a:lnTo>
                  <a:pt x="2086764" y="3258378"/>
                </a:lnTo>
                <a:close/>
              </a:path>
              <a:path w="2413000" h="3505200">
                <a:moveTo>
                  <a:pt x="2086864" y="3251200"/>
                </a:moveTo>
                <a:lnTo>
                  <a:pt x="2086229" y="3251200"/>
                </a:lnTo>
                <a:lnTo>
                  <a:pt x="2089150" y="3263900"/>
                </a:lnTo>
                <a:lnTo>
                  <a:pt x="2090128" y="3260526"/>
                </a:lnTo>
                <a:lnTo>
                  <a:pt x="2086864" y="3251200"/>
                </a:lnTo>
                <a:close/>
              </a:path>
              <a:path w="2413000" h="3505200">
                <a:moveTo>
                  <a:pt x="2174875" y="3251200"/>
                </a:moveTo>
                <a:lnTo>
                  <a:pt x="2092833" y="3251200"/>
                </a:lnTo>
                <a:lnTo>
                  <a:pt x="2090128" y="3260526"/>
                </a:lnTo>
                <a:lnTo>
                  <a:pt x="2091309" y="3263900"/>
                </a:lnTo>
                <a:lnTo>
                  <a:pt x="2178558" y="3263900"/>
                </a:lnTo>
                <a:lnTo>
                  <a:pt x="2174875" y="3251200"/>
                </a:lnTo>
                <a:close/>
              </a:path>
              <a:path w="2413000" h="3505200">
                <a:moveTo>
                  <a:pt x="2085975" y="3251200"/>
                </a:moveTo>
                <a:lnTo>
                  <a:pt x="2084324" y="3251200"/>
                </a:lnTo>
                <a:lnTo>
                  <a:pt x="2086764" y="3258378"/>
                </a:lnTo>
                <a:lnTo>
                  <a:pt x="2085975" y="3251200"/>
                </a:lnTo>
                <a:close/>
              </a:path>
              <a:path w="2413000" h="3505200">
                <a:moveTo>
                  <a:pt x="2093436" y="3242575"/>
                </a:moveTo>
                <a:lnTo>
                  <a:pt x="2092293" y="3251200"/>
                </a:lnTo>
                <a:lnTo>
                  <a:pt x="2098421" y="3251200"/>
                </a:lnTo>
                <a:lnTo>
                  <a:pt x="2097097" y="3247523"/>
                </a:lnTo>
                <a:lnTo>
                  <a:pt x="2093436" y="3242575"/>
                </a:lnTo>
                <a:close/>
              </a:path>
              <a:path w="2413000" h="3505200">
                <a:moveTo>
                  <a:pt x="2183860" y="3238500"/>
                </a:moveTo>
                <a:lnTo>
                  <a:pt x="2093976" y="3238500"/>
                </a:lnTo>
                <a:lnTo>
                  <a:pt x="2093941" y="3238757"/>
                </a:lnTo>
                <a:lnTo>
                  <a:pt x="2097097" y="3247523"/>
                </a:lnTo>
                <a:lnTo>
                  <a:pt x="2099818" y="3251200"/>
                </a:lnTo>
                <a:lnTo>
                  <a:pt x="2176922" y="3251200"/>
                </a:lnTo>
                <a:lnTo>
                  <a:pt x="2183860" y="3238500"/>
                </a:lnTo>
                <a:close/>
              </a:path>
              <a:path w="2413000" h="3505200">
                <a:moveTo>
                  <a:pt x="2093941" y="3238757"/>
                </a:moveTo>
                <a:lnTo>
                  <a:pt x="2093436" y="3242575"/>
                </a:lnTo>
                <a:lnTo>
                  <a:pt x="2097097" y="3247523"/>
                </a:lnTo>
                <a:lnTo>
                  <a:pt x="2093941" y="3238757"/>
                </a:lnTo>
                <a:close/>
              </a:path>
              <a:path w="2413000" h="3505200">
                <a:moveTo>
                  <a:pt x="2093849" y="3238500"/>
                </a:moveTo>
                <a:lnTo>
                  <a:pt x="2090420" y="3238500"/>
                </a:lnTo>
                <a:lnTo>
                  <a:pt x="2093436" y="3242575"/>
                </a:lnTo>
                <a:lnTo>
                  <a:pt x="2093941" y="3238757"/>
                </a:lnTo>
                <a:lnTo>
                  <a:pt x="2093849" y="3238500"/>
                </a:lnTo>
                <a:close/>
              </a:path>
              <a:path w="2413000" h="3505200">
                <a:moveTo>
                  <a:pt x="1921891" y="3225800"/>
                </a:moveTo>
                <a:lnTo>
                  <a:pt x="1918970" y="3225800"/>
                </a:lnTo>
                <a:lnTo>
                  <a:pt x="1922399" y="3238500"/>
                </a:lnTo>
                <a:lnTo>
                  <a:pt x="1921891" y="3225800"/>
                </a:lnTo>
                <a:close/>
              </a:path>
              <a:path w="2413000" h="3505200">
                <a:moveTo>
                  <a:pt x="2095881" y="3225800"/>
                </a:moveTo>
                <a:lnTo>
                  <a:pt x="2097151" y="3238500"/>
                </a:lnTo>
                <a:lnTo>
                  <a:pt x="2099437" y="3238500"/>
                </a:lnTo>
                <a:lnTo>
                  <a:pt x="2095881" y="3225800"/>
                </a:lnTo>
                <a:close/>
              </a:path>
              <a:path w="2413000" h="3505200">
                <a:moveTo>
                  <a:pt x="2112899" y="3225800"/>
                </a:moveTo>
                <a:lnTo>
                  <a:pt x="2101723" y="3225800"/>
                </a:lnTo>
                <a:lnTo>
                  <a:pt x="2108581" y="3238500"/>
                </a:lnTo>
                <a:lnTo>
                  <a:pt x="2111121" y="3238500"/>
                </a:lnTo>
                <a:lnTo>
                  <a:pt x="2112899" y="3225800"/>
                </a:lnTo>
                <a:close/>
              </a:path>
              <a:path w="2413000" h="3505200">
                <a:moveTo>
                  <a:pt x="2121164" y="3237524"/>
                </a:moveTo>
                <a:lnTo>
                  <a:pt x="2121187" y="3238500"/>
                </a:lnTo>
                <a:lnTo>
                  <a:pt x="2121535" y="3238500"/>
                </a:lnTo>
                <a:lnTo>
                  <a:pt x="2121164" y="3237524"/>
                </a:lnTo>
                <a:close/>
              </a:path>
              <a:path w="2413000" h="3505200">
                <a:moveTo>
                  <a:pt x="2121033" y="3232046"/>
                </a:moveTo>
                <a:lnTo>
                  <a:pt x="2121164" y="3237524"/>
                </a:lnTo>
                <a:lnTo>
                  <a:pt x="2121535" y="3238500"/>
                </a:lnTo>
                <a:lnTo>
                  <a:pt x="2124583" y="3238500"/>
                </a:lnTo>
                <a:lnTo>
                  <a:pt x="2121033" y="3232046"/>
                </a:lnTo>
                <a:close/>
              </a:path>
              <a:path w="2413000" h="3505200">
                <a:moveTo>
                  <a:pt x="2194829" y="3225800"/>
                </a:moveTo>
                <a:lnTo>
                  <a:pt x="2120884" y="3225800"/>
                </a:lnTo>
                <a:lnTo>
                  <a:pt x="2121033" y="3232046"/>
                </a:lnTo>
                <a:lnTo>
                  <a:pt x="2124583" y="3238500"/>
                </a:lnTo>
                <a:lnTo>
                  <a:pt x="2199657" y="3238500"/>
                </a:lnTo>
                <a:lnTo>
                  <a:pt x="2194829" y="3225800"/>
                </a:lnTo>
                <a:close/>
              </a:path>
              <a:path w="2413000" h="3505200">
                <a:moveTo>
                  <a:pt x="2117598" y="3225800"/>
                </a:moveTo>
                <a:lnTo>
                  <a:pt x="2116709" y="3225800"/>
                </a:lnTo>
                <a:lnTo>
                  <a:pt x="2121164" y="3237524"/>
                </a:lnTo>
                <a:lnTo>
                  <a:pt x="2121033" y="3232046"/>
                </a:lnTo>
                <a:lnTo>
                  <a:pt x="2117598" y="3225800"/>
                </a:lnTo>
                <a:close/>
              </a:path>
              <a:path w="2413000" h="3505200">
                <a:moveTo>
                  <a:pt x="2035085" y="3187700"/>
                </a:moveTo>
                <a:lnTo>
                  <a:pt x="2018597" y="3187700"/>
                </a:lnTo>
                <a:lnTo>
                  <a:pt x="2014823" y="3200400"/>
                </a:lnTo>
                <a:lnTo>
                  <a:pt x="2009477" y="3213100"/>
                </a:lnTo>
                <a:lnTo>
                  <a:pt x="2008632" y="3225800"/>
                </a:lnTo>
                <a:lnTo>
                  <a:pt x="2034288" y="3225800"/>
                </a:lnTo>
                <a:lnTo>
                  <a:pt x="2035032" y="3213100"/>
                </a:lnTo>
                <a:lnTo>
                  <a:pt x="2035085" y="3187700"/>
                </a:lnTo>
                <a:close/>
              </a:path>
              <a:path w="2413000" h="3505200">
                <a:moveTo>
                  <a:pt x="2140337" y="3213100"/>
                </a:moveTo>
                <a:lnTo>
                  <a:pt x="2125853" y="3213100"/>
                </a:lnTo>
                <a:lnTo>
                  <a:pt x="2125741" y="3225800"/>
                </a:lnTo>
                <a:lnTo>
                  <a:pt x="2148459" y="3225800"/>
                </a:lnTo>
                <a:lnTo>
                  <a:pt x="2140337" y="3213100"/>
                </a:lnTo>
                <a:close/>
              </a:path>
              <a:path w="2413000" h="3505200">
                <a:moveTo>
                  <a:pt x="2149725" y="3220994"/>
                </a:moveTo>
                <a:lnTo>
                  <a:pt x="2150110" y="3225800"/>
                </a:lnTo>
                <a:lnTo>
                  <a:pt x="2151888" y="3225800"/>
                </a:lnTo>
                <a:lnTo>
                  <a:pt x="2149725" y="3220994"/>
                </a:lnTo>
                <a:close/>
              </a:path>
              <a:path w="2413000" h="3505200">
                <a:moveTo>
                  <a:pt x="2208426" y="3213100"/>
                </a:moveTo>
                <a:lnTo>
                  <a:pt x="2152269" y="3213100"/>
                </a:lnTo>
                <a:lnTo>
                  <a:pt x="2151888" y="3225800"/>
                </a:lnTo>
                <a:lnTo>
                  <a:pt x="2204529" y="3225800"/>
                </a:lnTo>
                <a:lnTo>
                  <a:pt x="2208426" y="3213100"/>
                </a:lnTo>
                <a:close/>
              </a:path>
              <a:path w="2413000" h="3505200">
                <a:moveTo>
                  <a:pt x="2149094" y="3213100"/>
                </a:moveTo>
                <a:lnTo>
                  <a:pt x="2146173" y="3213100"/>
                </a:lnTo>
                <a:lnTo>
                  <a:pt x="2149725" y="3220994"/>
                </a:lnTo>
                <a:lnTo>
                  <a:pt x="2149094" y="3213100"/>
                </a:lnTo>
                <a:close/>
              </a:path>
              <a:path w="2413000" h="3505200">
                <a:moveTo>
                  <a:pt x="1867535" y="3175000"/>
                </a:moveTo>
                <a:lnTo>
                  <a:pt x="1861008" y="3175000"/>
                </a:lnTo>
                <a:lnTo>
                  <a:pt x="1864915" y="3187700"/>
                </a:lnTo>
                <a:lnTo>
                  <a:pt x="1867465" y="3200400"/>
                </a:lnTo>
                <a:lnTo>
                  <a:pt x="1871599" y="3213100"/>
                </a:lnTo>
                <a:lnTo>
                  <a:pt x="1895627" y="3213100"/>
                </a:lnTo>
                <a:lnTo>
                  <a:pt x="1887648" y="3200400"/>
                </a:lnTo>
                <a:lnTo>
                  <a:pt x="1880121" y="3187700"/>
                </a:lnTo>
                <a:lnTo>
                  <a:pt x="1867535" y="3175000"/>
                </a:lnTo>
                <a:close/>
              </a:path>
              <a:path w="2413000" h="3505200">
                <a:moveTo>
                  <a:pt x="2143125" y="3200400"/>
                </a:moveTo>
                <a:lnTo>
                  <a:pt x="2142236" y="3200400"/>
                </a:lnTo>
                <a:lnTo>
                  <a:pt x="2140331" y="3213100"/>
                </a:lnTo>
                <a:lnTo>
                  <a:pt x="2145157" y="3213100"/>
                </a:lnTo>
                <a:lnTo>
                  <a:pt x="2143125" y="3200400"/>
                </a:lnTo>
                <a:close/>
              </a:path>
              <a:path w="2413000" h="3505200">
                <a:moveTo>
                  <a:pt x="2147697" y="3200400"/>
                </a:moveTo>
                <a:lnTo>
                  <a:pt x="2148967" y="3213100"/>
                </a:lnTo>
                <a:lnTo>
                  <a:pt x="2155952" y="3213100"/>
                </a:lnTo>
                <a:lnTo>
                  <a:pt x="2147697" y="3200400"/>
                </a:lnTo>
                <a:close/>
              </a:path>
              <a:path w="2413000" h="3505200">
                <a:moveTo>
                  <a:pt x="2211324" y="3200400"/>
                </a:moveTo>
                <a:lnTo>
                  <a:pt x="2154047" y="3200400"/>
                </a:lnTo>
                <a:lnTo>
                  <a:pt x="2157095" y="3213100"/>
                </a:lnTo>
                <a:lnTo>
                  <a:pt x="2214880" y="3213100"/>
                </a:lnTo>
                <a:lnTo>
                  <a:pt x="2211324" y="3200400"/>
                </a:lnTo>
                <a:close/>
              </a:path>
              <a:path w="2413000" h="3505200">
                <a:moveTo>
                  <a:pt x="2214118" y="3200400"/>
                </a:moveTo>
                <a:lnTo>
                  <a:pt x="2212975" y="3200400"/>
                </a:lnTo>
                <a:lnTo>
                  <a:pt x="2214880" y="3213100"/>
                </a:lnTo>
                <a:lnTo>
                  <a:pt x="2219325" y="3213100"/>
                </a:lnTo>
                <a:lnTo>
                  <a:pt x="2214118" y="3200400"/>
                </a:lnTo>
                <a:close/>
              </a:path>
              <a:path w="2413000" h="3505200">
                <a:moveTo>
                  <a:pt x="2214118" y="3200400"/>
                </a:moveTo>
                <a:lnTo>
                  <a:pt x="2219325" y="3213100"/>
                </a:lnTo>
                <a:lnTo>
                  <a:pt x="2220722" y="3213100"/>
                </a:lnTo>
                <a:lnTo>
                  <a:pt x="2220637" y="3212253"/>
                </a:lnTo>
                <a:lnTo>
                  <a:pt x="2214118" y="3200400"/>
                </a:lnTo>
                <a:close/>
              </a:path>
              <a:path w="2413000" h="3505200">
                <a:moveTo>
                  <a:pt x="2220637" y="3212253"/>
                </a:moveTo>
                <a:lnTo>
                  <a:pt x="2220722" y="3213100"/>
                </a:lnTo>
                <a:lnTo>
                  <a:pt x="2221103" y="3213100"/>
                </a:lnTo>
                <a:lnTo>
                  <a:pt x="2220637" y="3212253"/>
                </a:lnTo>
                <a:close/>
              </a:path>
              <a:path w="2413000" h="3505200">
                <a:moveTo>
                  <a:pt x="2219452" y="3200400"/>
                </a:moveTo>
                <a:lnTo>
                  <a:pt x="2219555" y="3201429"/>
                </a:lnTo>
                <a:lnTo>
                  <a:pt x="2225040" y="3213100"/>
                </a:lnTo>
                <a:lnTo>
                  <a:pt x="2219452" y="3200400"/>
                </a:lnTo>
                <a:close/>
              </a:path>
              <a:path w="2413000" h="3505200">
                <a:moveTo>
                  <a:pt x="2219071" y="3200400"/>
                </a:moveTo>
                <a:lnTo>
                  <a:pt x="2214118" y="3200400"/>
                </a:lnTo>
                <a:lnTo>
                  <a:pt x="2220637" y="3212253"/>
                </a:lnTo>
                <a:lnTo>
                  <a:pt x="2219555" y="3201429"/>
                </a:lnTo>
                <a:lnTo>
                  <a:pt x="2219071" y="3200400"/>
                </a:lnTo>
                <a:close/>
              </a:path>
              <a:path w="2413000" h="3505200">
                <a:moveTo>
                  <a:pt x="1863598" y="3187700"/>
                </a:moveTo>
                <a:lnTo>
                  <a:pt x="1858383" y="3187700"/>
                </a:lnTo>
                <a:lnTo>
                  <a:pt x="1857756" y="3200400"/>
                </a:lnTo>
                <a:lnTo>
                  <a:pt x="1865884" y="3200400"/>
                </a:lnTo>
                <a:lnTo>
                  <a:pt x="1863598" y="3187700"/>
                </a:lnTo>
                <a:close/>
              </a:path>
              <a:path w="2413000" h="3505200">
                <a:moveTo>
                  <a:pt x="2150423" y="3189856"/>
                </a:moveTo>
                <a:lnTo>
                  <a:pt x="2149475" y="3200400"/>
                </a:lnTo>
                <a:lnTo>
                  <a:pt x="2153539" y="3200400"/>
                </a:lnTo>
                <a:lnTo>
                  <a:pt x="2151869" y="3193142"/>
                </a:lnTo>
                <a:lnTo>
                  <a:pt x="2150423" y="3189856"/>
                </a:lnTo>
                <a:close/>
              </a:path>
              <a:path w="2413000" h="3505200">
                <a:moveTo>
                  <a:pt x="2151243" y="3190421"/>
                </a:moveTo>
                <a:lnTo>
                  <a:pt x="2151869" y="3193142"/>
                </a:lnTo>
                <a:lnTo>
                  <a:pt x="2155063" y="3200400"/>
                </a:lnTo>
                <a:lnTo>
                  <a:pt x="2157730" y="3200400"/>
                </a:lnTo>
                <a:lnTo>
                  <a:pt x="2151243" y="3190421"/>
                </a:lnTo>
                <a:close/>
              </a:path>
              <a:path w="2413000" h="3505200">
                <a:moveTo>
                  <a:pt x="2222881" y="3187700"/>
                </a:moveTo>
                <a:lnTo>
                  <a:pt x="2164207" y="3187700"/>
                </a:lnTo>
                <a:lnTo>
                  <a:pt x="2169033" y="3200400"/>
                </a:lnTo>
                <a:lnTo>
                  <a:pt x="2223506" y="3200400"/>
                </a:lnTo>
                <a:lnTo>
                  <a:pt x="2224707" y="3190347"/>
                </a:lnTo>
                <a:lnTo>
                  <a:pt x="2222881" y="3187700"/>
                </a:lnTo>
                <a:close/>
              </a:path>
              <a:path w="2413000" h="3505200">
                <a:moveTo>
                  <a:pt x="2233041" y="3187700"/>
                </a:moveTo>
                <a:lnTo>
                  <a:pt x="2225024" y="3187700"/>
                </a:lnTo>
                <a:lnTo>
                  <a:pt x="2224839" y="3189244"/>
                </a:lnTo>
                <a:lnTo>
                  <a:pt x="2224758" y="3190421"/>
                </a:lnTo>
                <a:lnTo>
                  <a:pt x="2231644" y="3200400"/>
                </a:lnTo>
                <a:lnTo>
                  <a:pt x="2233041" y="3187700"/>
                </a:lnTo>
                <a:close/>
              </a:path>
              <a:path w="2413000" h="3505200">
                <a:moveTo>
                  <a:pt x="2150479" y="3189244"/>
                </a:moveTo>
                <a:lnTo>
                  <a:pt x="2150423" y="3189856"/>
                </a:lnTo>
                <a:lnTo>
                  <a:pt x="2151869" y="3193142"/>
                </a:lnTo>
                <a:lnTo>
                  <a:pt x="2151243" y="3190421"/>
                </a:lnTo>
                <a:lnTo>
                  <a:pt x="2150479" y="3189244"/>
                </a:lnTo>
                <a:close/>
              </a:path>
              <a:path w="2413000" h="3505200">
                <a:moveTo>
                  <a:pt x="2150618" y="3187700"/>
                </a:moveTo>
                <a:lnTo>
                  <a:pt x="2150479" y="3189244"/>
                </a:lnTo>
                <a:lnTo>
                  <a:pt x="2151243" y="3190421"/>
                </a:lnTo>
                <a:lnTo>
                  <a:pt x="2150618" y="3187700"/>
                </a:lnTo>
                <a:close/>
              </a:path>
              <a:path w="2413000" h="3505200">
                <a:moveTo>
                  <a:pt x="2225024" y="3187700"/>
                </a:moveTo>
                <a:lnTo>
                  <a:pt x="2222881" y="3187700"/>
                </a:lnTo>
                <a:lnTo>
                  <a:pt x="2224707" y="3190347"/>
                </a:lnTo>
                <a:lnTo>
                  <a:pt x="2225024" y="3187700"/>
                </a:lnTo>
                <a:close/>
              </a:path>
              <a:path w="2413000" h="3505200">
                <a:moveTo>
                  <a:pt x="2149475" y="3187700"/>
                </a:moveTo>
                <a:lnTo>
                  <a:pt x="2150423" y="3189856"/>
                </a:lnTo>
                <a:lnTo>
                  <a:pt x="2150479" y="3189244"/>
                </a:lnTo>
                <a:lnTo>
                  <a:pt x="2149475" y="3187700"/>
                </a:lnTo>
                <a:close/>
              </a:path>
              <a:path w="2413000" h="3505200">
                <a:moveTo>
                  <a:pt x="2052193" y="3111500"/>
                </a:moveTo>
                <a:lnTo>
                  <a:pt x="2015186" y="3111500"/>
                </a:lnTo>
                <a:lnTo>
                  <a:pt x="2015484" y="3124200"/>
                </a:lnTo>
                <a:lnTo>
                  <a:pt x="2015552" y="3140528"/>
                </a:lnTo>
                <a:lnTo>
                  <a:pt x="2015710" y="3149600"/>
                </a:lnTo>
                <a:lnTo>
                  <a:pt x="2015442" y="3162300"/>
                </a:lnTo>
                <a:lnTo>
                  <a:pt x="2014436" y="3175000"/>
                </a:lnTo>
                <a:lnTo>
                  <a:pt x="2012442" y="3187700"/>
                </a:lnTo>
                <a:lnTo>
                  <a:pt x="2033270" y="3187700"/>
                </a:lnTo>
                <a:lnTo>
                  <a:pt x="2034667" y="3175000"/>
                </a:lnTo>
                <a:lnTo>
                  <a:pt x="2043176" y="3175000"/>
                </a:lnTo>
                <a:lnTo>
                  <a:pt x="2042398" y="3162300"/>
                </a:lnTo>
                <a:lnTo>
                  <a:pt x="2043372" y="3149600"/>
                </a:lnTo>
                <a:lnTo>
                  <a:pt x="2046859" y="3136900"/>
                </a:lnTo>
                <a:lnTo>
                  <a:pt x="2051728" y="3136900"/>
                </a:lnTo>
                <a:lnTo>
                  <a:pt x="2053939" y="3124200"/>
                </a:lnTo>
                <a:lnTo>
                  <a:pt x="2054387" y="3124200"/>
                </a:lnTo>
                <a:lnTo>
                  <a:pt x="2052193" y="3111500"/>
                </a:lnTo>
                <a:close/>
              </a:path>
              <a:path w="2413000" h="3505200">
                <a:moveTo>
                  <a:pt x="2178558" y="3175000"/>
                </a:moveTo>
                <a:lnTo>
                  <a:pt x="2161286" y="3175000"/>
                </a:lnTo>
                <a:lnTo>
                  <a:pt x="2169033" y="3187700"/>
                </a:lnTo>
                <a:lnTo>
                  <a:pt x="2181606" y="3187700"/>
                </a:lnTo>
                <a:lnTo>
                  <a:pt x="2178558" y="3175000"/>
                </a:lnTo>
                <a:close/>
              </a:path>
              <a:path w="2413000" h="3505200">
                <a:moveTo>
                  <a:pt x="2238093" y="3175000"/>
                </a:moveTo>
                <a:lnTo>
                  <a:pt x="2179742" y="3175000"/>
                </a:lnTo>
                <a:lnTo>
                  <a:pt x="2182669" y="3187700"/>
                </a:lnTo>
                <a:lnTo>
                  <a:pt x="2237867" y="3187700"/>
                </a:lnTo>
                <a:lnTo>
                  <a:pt x="2238093" y="3175000"/>
                </a:lnTo>
                <a:close/>
              </a:path>
              <a:path w="2413000" h="3505200">
                <a:moveTo>
                  <a:pt x="2243582" y="3175000"/>
                </a:moveTo>
                <a:lnTo>
                  <a:pt x="2238093" y="3175000"/>
                </a:lnTo>
                <a:lnTo>
                  <a:pt x="2244344" y="3187700"/>
                </a:lnTo>
                <a:lnTo>
                  <a:pt x="2243582" y="3175000"/>
                </a:lnTo>
                <a:close/>
              </a:path>
              <a:path w="2413000" h="3505200">
                <a:moveTo>
                  <a:pt x="1854231" y="3162300"/>
                </a:moveTo>
                <a:lnTo>
                  <a:pt x="1852576" y="3162300"/>
                </a:lnTo>
                <a:lnTo>
                  <a:pt x="1852803" y="3175000"/>
                </a:lnTo>
                <a:lnTo>
                  <a:pt x="1857839" y="3175000"/>
                </a:lnTo>
                <a:lnTo>
                  <a:pt x="1854231" y="3162300"/>
                </a:lnTo>
                <a:close/>
              </a:path>
              <a:path w="2413000" h="3505200">
                <a:moveTo>
                  <a:pt x="1880743" y="3149600"/>
                </a:moveTo>
                <a:lnTo>
                  <a:pt x="1852390" y="3149600"/>
                </a:lnTo>
                <a:lnTo>
                  <a:pt x="1859311" y="3162300"/>
                </a:lnTo>
                <a:lnTo>
                  <a:pt x="1863471" y="3175000"/>
                </a:lnTo>
                <a:lnTo>
                  <a:pt x="1883791" y="3175000"/>
                </a:lnTo>
                <a:lnTo>
                  <a:pt x="1883791" y="3162300"/>
                </a:lnTo>
                <a:lnTo>
                  <a:pt x="1880743" y="3149600"/>
                </a:lnTo>
                <a:close/>
              </a:path>
              <a:path w="2413000" h="3505200">
                <a:moveTo>
                  <a:pt x="2195865" y="3162300"/>
                </a:moveTo>
                <a:lnTo>
                  <a:pt x="2193194" y="3175000"/>
                </a:lnTo>
                <a:lnTo>
                  <a:pt x="2202942" y="3175000"/>
                </a:lnTo>
                <a:lnTo>
                  <a:pt x="2195865" y="3162300"/>
                </a:lnTo>
                <a:close/>
              </a:path>
              <a:path w="2413000" h="3505200">
                <a:moveTo>
                  <a:pt x="2246376" y="3162300"/>
                </a:moveTo>
                <a:lnTo>
                  <a:pt x="2198497" y="3162300"/>
                </a:lnTo>
                <a:lnTo>
                  <a:pt x="2202942" y="3175000"/>
                </a:lnTo>
                <a:lnTo>
                  <a:pt x="2245106" y="3175000"/>
                </a:lnTo>
                <a:lnTo>
                  <a:pt x="2246376" y="3162300"/>
                </a:lnTo>
                <a:close/>
              </a:path>
              <a:path w="2413000" h="3505200">
                <a:moveTo>
                  <a:pt x="2249074" y="3166504"/>
                </a:moveTo>
                <a:lnTo>
                  <a:pt x="2248677" y="3175000"/>
                </a:lnTo>
                <a:lnTo>
                  <a:pt x="2252218" y="3175000"/>
                </a:lnTo>
                <a:lnTo>
                  <a:pt x="2249074" y="3166504"/>
                </a:lnTo>
                <a:close/>
              </a:path>
              <a:path w="2413000" h="3505200">
                <a:moveTo>
                  <a:pt x="2249271" y="3162300"/>
                </a:moveTo>
                <a:lnTo>
                  <a:pt x="2247519" y="3162300"/>
                </a:lnTo>
                <a:lnTo>
                  <a:pt x="2249074" y="3166504"/>
                </a:lnTo>
                <a:lnTo>
                  <a:pt x="2249271" y="3162300"/>
                </a:lnTo>
                <a:close/>
              </a:path>
              <a:path w="2413000" h="3505200">
                <a:moveTo>
                  <a:pt x="2185077" y="3160183"/>
                </a:moveTo>
                <a:lnTo>
                  <a:pt x="2186178" y="3162300"/>
                </a:lnTo>
                <a:lnTo>
                  <a:pt x="2186305" y="3162300"/>
                </a:lnTo>
                <a:lnTo>
                  <a:pt x="2185077" y="3160183"/>
                </a:lnTo>
                <a:close/>
              </a:path>
              <a:path w="2413000" h="3505200">
                <a:moveTo>
                  <a:pt x="2200529" y="3149600"/>
                </a:moveTo>
                <a:lnTo>
                  <a:pt x="2192909" y="3149600"/>
                </a:lnTo>
                <a:lnTo>
                  <a:pt x="2198243" y="3162300"/>
                </a:lnTo>
                <a:lnTo>
                  <a:pt x="2203196" y="3162300"/>
                </a:lnTo>
                <a:lnTo>
                  <a:pt x="2200529" y="3149600"/>
                </a:lnTo>
                <a:close/>
              </a:path>
              <a:path w="2413000" h="3505200">
                <a:moveTo>
                  <a:pt x="2263521" y="3149600"/>
                </a:moveTo>
                <a:lnTo>
                  <a:pt x="2200640" y="3149600"/>
                </a:lnTo>
                <a:lnTo>
                  <a:pt x="2203269" y="3162300"/>
                </a:lnTo>
                <a:lnTo>
                  <a:pt x="2264029" y="3162300"/>
                </a:lnTo>
                <a:lnTo>
                  <a:pt x="2264092" y="3159125"/>
                </a:lnTo>
                <a:lnTo>
                  <a:pt x="2263521" y="3149600"/>
                </a:lnTo>
                <a:close/>
              </a:path>
              <a:path w="2413000" h="3505200">
                <a:moveTo>
                  <a:pt x="2264092" y="3159125"/>
                </a:moveTo>
                <a:lnTo>
                  <a:pt x="2264029" y="3162300"/>
                </a:lnTo>
                <a:lnTo>
                  <a:pt x="2264283" y="3162300"/>
                </a:lnTo>
                <a:lnTo>
                  <a:pt x="2264092" y="3159125"/>
                </a:lnTo>
                <a:close/>
              </a:path>
              <a:path w="2413000" h="3505200">
                <a:moveTo>
                  <a:pt x="2264410" y="3149600"/>
                </a:moveTo>
                <a:lnTo>
                  <a:pt x="2264283" y="3149600"/>
                </a:lnTo>
                <a:lnTo>
                  <a:pt x="2264092" y="3159125"/>
                </a:lnTo>
                <a:lnTo>
                  <a:pt x="2264283" y="3162300"/>
                </a:lnTo>
                <a:lnTo>
                  <a:pt x="2267966" y="3162300"/>
                </a:lnTo>
                <a:lnTo>
                  <a:pt x="2264410" y="3149600"/>
                </a:lnTo>
                <a:close/>
              </a:path>
              <a:path w="2413000" h="3505200">
                <a:moveTo>
                  <a:pt x="2179574" y="3149600"/>
                </a:moveTo>
                <a:lnTo>
                  <a:pt x="2178939" y="3149600"/>
                </a:lnTo>
                <a:lnTo>
                  <a:pt x="2185077" y="3160183"/>
                </a:lnTo>
                <a:lnTo>
                  <a:pt x="2179574" y="3149600"/>
                </a:lnTo>
                <a:close/>
              </a:path>
              <a:path w="2413000" h="3505200">
                <a:moveTo>
                  <a:pt x="1876393" y="3136900"/>
                </a:moveTo>
                <a:lnTo>
                  <a:pt x="1849882" y="3136900"/>
                </a:lnTo>
                <a:lnTo>
                  <a:pt x="1847611" y="3149600"/>
                </a:lnTo>
                <a:lnTo>
                  <a:pt x="1878949" y="3149600"/>
                </a:lnTo>
                <a:lnTo>
                  <a:pt x="1876393" y="3136900"/>
                </a:lnTo>
                <a:close/>
              </a:path>
              <a:path w="2413000" h="3505200">
                <a:moveTo>
                  <a:pt x="2051728" y="3136900"/>
                </a:moveTo>
                <a:lnTo>
                  <a:pt x="2050002" y="3136900"/>
                </a:lnTo>
                <a:lnTo>
                  <a:pt x="2048637" y="3149600"/>
                </a:lnTo>
                <a:lnTo>
                  <a:pt x="2051728" y="3136900"/>
                </a:lnTo>
                <a:close/>
              </a:path>
              <a:path w="2413000" h="3505200">
                <a:moveTo>
                  <a:pt x="2207514" y="3136900"/>
                </a:moveTo>
                <a:lnTo>
                  <a:pt x="2198751" y="3136900"/>
                </a:lnTo>
                <a:lnTo>
                  <a:pt x="2205990" y="3149600"/>
                </a:lnTo>
                <a:lnTo>
                  <a:pt x="2210308" y="3149600"/>
                </a:lnTo>
                <a:lnTo>
                  <a:pt x="2207514" y="3136900"/>
                </a:lnTo>
                <a:close/>
              </a:path>
              <a:path w="2413000" h="3505200">
                <a:moveTo>
                  <a:pt x="2256155" y="3136900"/>
                </a:moveTo>
                <a:lnTo>
                  <a:pt x="2210816" y="3136900"/>
                </a:lnTo>
                <a:lnTo>
                  <a:pt x="2214372" y="3149600"/>
                </a:lnTo>
                <a:lnTo>
                  <a:pt x="2258314" y="3149600"/>
                </a:lnTo>
                <a:lnTo>
                  <a:pt x="2256155" y="3136900"/>
                </a:lnTo>
                <a:close/>
              </a:path>
              <a:path w="2413000" h="3505200">
                <a:moveTo>
                  <a:pt x="2268220" y="3136900"/>
                </a:moveTo>
                <a:lnTo>
                  <a:pt x="2258651" y="3136900"/>
                </a:lnTo>
                <a:lnTo>
                  <a:pt x="2261584" y="3149600"/>
                </a:lnTo>
                <a:lnTo>
                  <a:pt x="2267712" y="3149600"/>
                </a:lnTo>
                <a:lnTo>
                  <a:pt x="2268982" y="3140528"/>
                </a:lnTo>
                <a:lnTo>
                  <a:pt x="2268220" y="3136900"/>
                </a:lnTo>
                <a:close/>
              </a:path>
              <a:path w="2413000" h="3505200">
                <a:moveTo>
                  <a:pt x="2269490" y="3136900"/>
                </a:moveTo>
                <a:lnTo>
                  <a:pt x="2268982" y="3140528"/>
                </a:lnTo>
                <a:lnTo>
                  <a:pt x="2270887" y="3149600"/>
                </a:lnTo>
                <a:lnTo>
                  <a:pt x="2269490" y="3136900"/>
                </a:lnTo>
                <a:close/>
              </a:path>
              <a:path w="2413000" h="3505200">
                <a:moveTo>
                  <a:pt x="1781042" y="3009900"/>
                </a:moveTo>
                <a:lnTo>
                  <a:pt x="1765554" y="3009900"/>
                </a:lnTo>
                <a:lnTo>
                  <a:pt x="1764747" y="3016621"/>
                </a:lnTo>
                <a:lnTo>
                  <a:pt x="1768209" y="3022600"/>
                </a:lnTo>
                <a:lnTo>
                  <a:pt x="1777111" y="3035300"/>
                </a:lnTo>
                <a:lnTo>
                  <a:pt x="1784107" y="3035300"/>
                </a:lnTo>
                <a:lnTo>
                  <a:pt x="1785747" y="3048000"/>
                </a:lnTo>
                <a:lnTo>
                  <a:pt x="1784350" y="3048000"/>
                </a:lnTo>
                <a:lnTo>
                  <a:pt x="1794712" y="3060700"/>
                </a:lnTo>
                <a:lnTo>
                  <a:pt x="1814322" y="3060700"/>
                </a:lnTo>
                <a:lnTo>
                  <a:pt x="1805432" y="3086100"/>
                </a:lnTo>
                <a:lnTo>
                  <a:pt x="1815719" y="3086100"/>
                </a:lnTo>
                <a:lnTo>
                  <a:pt x="1819148" y="3098800"/>
                </a:lnTo>
                <a:lnTo>
                  <a:pt x="1825498" y="3098800"/>
                </a:lnTo>
                <a:lnTo>
                  <a:pt x="1829808" y="3111500"/>
                </a:lnTo>
                <a:lnTo>
                  <a:pt x="1837309" y="3124200"/>
                </a:lnTo>
                <a:lnTo>
                  <a:pt x="1842714" y="3136900"/>
                </a:lnTo>
                <a:lnTo>
                  <a:pt x="1872837" y="3136900"/>
                </a:lnTo>
                <a:lnTo>
                  <a:pt x="1864233" y="3124200"/>
                </a:lnTo>
                <a:lnTo>
                  <a:pt x="1860804" y="3124200"/>
                </a:lnTo>
                <a:lnTo>
                  <a:pt x="1849818" y="3098800"/>
                </a:lnTo>
                <a:lnTo>
                  <a:pt x="1841785" y="3086100"/>
                </a:lnTo>
                <a:lnTo>
                  <a:pt x="1832086" y="3060700"/>
                </a:lnTo>
                <a:lnTo>
                  <a:pt x="1816100" y="3048000"/>
                </a:lnTo>
                <a:lnTo>
                  <a:pt x="1803302" y="3035300"/>
                </a:lnTo>
                <a:lnTo>
                  <a:pt x="1792112" y="3022600"/>
                </a:lnTo>
                <a:lnTo>
                  <a:pt x="1781042" y="3009900"/>
                </a:lnTo>
                <a:close/>
              </a:path>
              <a:path w="2413000" h="3505200">
                <a:moveTo>
                  <a:pt x="2213610" y="3124200"/>
                </a:moveTo>
                <a:lnTo>
                  <a:pt x="2210387" y="3124200"/>
                </a:lnTo>
                <a:lnTo>
                  <a:pt x="2210308" y="3136900"/>
                </a:lnTo>
                <a:lnTo>
                  <a:pt x="2218055" y="3136900"/>
                </a:lnTo>
                <a:lnTo>
                  <a:pt x="2216092" y="3127086"/>
                </a:lnTo>
                <a:lnTo>
                  <a:pt x="2213610" y="3124200"/>
                </a:lnTo>
                <a:close/>
              </a:path>
              <a:path w="2413000" h="3505200">
                <a:moveTo>
                  <a:pt x="2216092" y="3127086"/>
                </a:moveTo>
                <a:lnTo>
                  <a:pt x="2218055" y="3136900"/>
                </a:lnTo>
                <a:lnTo>
                  <a:pt x="2218410" y="3129782"/>
                </a:lnTo>
                <a:lnTo>
                  <a:pt x="2216092" y="3127086"/>
                </a:lnTo>
                <a:close/>
              </a:path>
              <a:path w="2413000" h="3505200">
                <a:moveTo>
                  <a:pt x="2218410" y="3129782"/>
                </a:moveTo>
                <a:lnTo>
                  <a:pt x="2218055" y="3136900"/>
                </a:lnTo>
                <a:lnTo>
                  <a:pt x="2223389" y="3136900"/>
                </a:lnTo>
                <a:lnTo>
                  <a:pt x="2222525" y="3134567"/>
                </a:lnTo>
                <a:lnTo>
                  <a:pt x="2218410" y="3129782"/>
                </a:lnTo>
                <a:close/>
              </a:path>
              <a:path w="2413000" h="3505200">
                <a:moveTo>
                  <a:pt x="2222525" y="3134567"/>
                </a:moveTo>
                <a:lnTo>
                  <a:pt x="2223389" y="3136900"/>
                </a:lnTo>
                <a:lnTo>
                  <a:pt x="2224532" y="3136900"/>
                </a:lnTo>
                <a:lnTo>
                  <a:pt x="2222525" y="3134567"/>
                </a:lnTo>
                <a:close/>
              </a:path>
              <a:path w="2413000" h="3505200">
                <a:moveTo>
                  <a:pt x="2229167" y="3124200"/>
                </a:moveTo>
                <a:lnTo>
                  <a:pt x="2218690" y="3124200"/>
                </a:lnTo>
                <a:lnTo>
                  <a:pt x="2222525" y="3134567"/>
                </a:lnTo>
                <a:lnTo>
                  <a:pt x="2224532" y="3136900"/>
                </a:lnTo>
                <a:lnTo>
                  <a:pt x="2232271" y="3136900"/>
                </a:lnTo>
                <a:lnTo>
                  <a:pt x="2229167" y="3124200"/>
                </a:lnTo>
                <a:close/>
              </a:path>
              <a:path w="2413000" h="3505200">
                <a:moveTo>
                  <a:pt x="2232276" y="3128054"/>
                </a:moveTo>
                <a:lnTo>
                  <a:pt x="2232271" y="3136900"/>
                </a:lnTo>
                <a:lnTo>
                  <a:pt x="2234311" y="3136900"/>
                </a:lnTo>
                <a:lnTo>
                  <a:pt x="2232276" y="3128054"/>
                </a:lnTo>
                <a:close/>
              </a:path>
              <a:path w="2413000" h="3505200">
                <a:moveTo>
                  <a:pt x="2269490" y="3124200"/>
                </a:moveTo>
                <a:lnTo>
                  <a:pt x="2235327" y="3124200"/>
                </a:lnTo>
                <a:lnTo>
                  <a:pt x="2234438" y="3136900"/>
                </a:lnTo>
                <a:lnTo>
                  <a:pt x="2276348" y="3136900"/>
                </a:lnTo>
                <a:lnTo>
                  <a:pt x="2269490" y="3124200"/>
                </a:lnTo>
                <a:close/>
              </a:path>
              <a:path w="2413000" h="3505200">
                <a:moveTo>
                  <a:pt x="2278253" y="3124200"/>
                </a:moveTo>
                <a:lnTo>
                  <a:pt x="2276602" y="3124200"/>
                </a:lnTo>
                <a:lnTo>
                  <a:pt x="2279850" y="3136900"/>
                </a:lnTo>
                <a:lnTo>
                  <a:pt x="2282317" y="3136900"/>
                </a:lnTo>
                <a:lnTo>
                  <a:pt x="2278253" y="3124200"/>
                </a:lnTo>
                <a:close/>
              </a:path>
              <a:path w="2413000" h="3505200">
                <a:moveTo>
                  <a:pt x="2285365" y="3124200"/>
                </a:moveTo>
                <a:lnTo>
                  <a:pt x="2282190" y="3124200"/>
                </a:lnTo>
                <a:lnTo>
                  <a:pt x="2284095" y="3136900"/>
                </a:lnTo>
                <a:lnTo>
                  <a:pt x="2285365" y="3124200"/>
                </a:lnTo>
                <a:close/>
              </a:path>
              <a:path w="2413000" h="3505200">
                <a:moveTo>
                  <a:pt x="2218690" y="3124200"/>
                </a:moveTo>
                <a:lnTo>
                  <a:pt x="2215515" y="3124200"/>
                </a:lnTo>
                <a:lnTo>
                  <a:pt x="2216092" y="3127086"/>
                </a:lnTo>
                <a:lnTo>
                  <a:pt x="2218410" y="3129782"/>
                </a:lnTo>
                <a:lnTo>
                  <a:pt x="2218690" y="3124200"/>
                </a:lnTo>
                <a:close/>
              </a:path>
              <a:path w="2413000" h="3505200">
                <a:moveTo>
                  <a:pt x="2232279" y="3124200"/>
                </a:moveTo>
                <a:lnTo>
                  <a:pt x="2231390" y="3124200"/>
                </a:lnTo>
                <a:lnTo>
                  <a:pt x="2232276" y="3128054"/>
                </a:lnTo>
                <a:lnTo>
                  <a:pt x="2232279" y="3124200"/>
                </a:lnTo>
                <a:close/>
              </a:path>
              <a:path w="2413000" h="3505200">
                <a:moveTo>
                  <a:pt x="1823466" y="3111500"/>
                </a:moveTo>
                <a:lnTo>
                  <a:pt x="1815846" y="3111500"/>
                </a:lnTo>
                <a:lnTo>
                  <a:pt x="1819370" y="3124200"/>
                </a:lnTo>
                <a:lnTo>
                  <a:pt x="1821751" y="3124200"/>
                </a:lnTo>
                <a:lnTo>
                  <a:pt x="1824979" y="3113440"/>
                </a:lnTo>
                <a:lnTo>
                  <a:pt x="1823466" y="3111500"/>
                </a:lnTo>
                <a:close/>
              </a:path>
              <a:path w="2413000" h="3505200">
                <a:moveTo>
                  <a:pt x="1825561" y="3111500"/>
                </a:moveTo>
                <a:lnTo>
                  <a:pt x="1824979" y="3113440"/>
                </a:lnTo>
                <a:lnTo>
                  <a:pt x="1833372" y="3124200"/>
                </a:lnTo>
                <a:lnTo>
                  <a:pt x="1825561" y="3111500"/>
                </a:lnTo>
                <a:close/>
              </a:path>
              <a:path w="2413000" h="3505200">
                <a:moveTo>
                  <a:pt x="1861768" y="3115263"/>
                </a:moveTo>
                <a:lnTo>
                  <a:pt x="1860804" y="3124200"/>
                </a:lnTo>
                <a:lnTo>
                  <a:pt x="1866773" y="3124200"/>
                </a:lnTo>
                <a:lnTo>
                  <a:pt x="1861768" y="3115263"/>
                </a:lnTo>
                <a:close/>
              </a:path>
              <a:path w="2413000" h="3505200">
                <a:moveTo>
                  <a:pt x="2235200" y="3111500"/>
                </a:moveTo>
                <a:lnTo>
                  <a:pt x="2231009" y="3111500"/>
                </a:lnTo>
                <a:lnTo>
                  <a:pt x="2232279" y="3124200"/>
                </a:lnTo>
                <a:lnTo>
                  <a:pt x="2240915" y="3124200"/>
                </a:lnTo>
                <a:lnTo>
                  <a:pt x="2235200" y="3111500"/>
                </a:lnTo>
                <a:close/>
              </a:path>
              <a:path w="2413000" h="3505200">
                <a:moveTo>
                  <a:pt x="2272157" y="3111500"/>
                </a:moveTo>
                <a:lnTo>
                  <a:pt x="2238375" y="3111500"/>
                </a:lnTo>
                <a:lnTo>
                  <a:pt x="2240915" y="3124200"/>
                </a:lnTo>
                <a:lnTo>
                  <a:pt x="2276094" y="3124200"/>
                </a:lnTo>
                <a:lnTo>
                  <a:pt x="2272157" y="3111500"/>
                </a:lnTo>
                <a:close/>
              </a:path>
              <a:path w="2413000" h="3505200">
                <a:moveTo>
                  <a:pt x="2272157" y="3111500"/>
                </a:moveTo>
                <a:lnTo>
                  <a:pt x="2276094" y="3124200"/>
                </a:lnTo>
                <a:lnTo>
                  <a:pt x="2278888" y="3124200"/>
                </a:lnTo>
                <a:lnTo>
                  <a:pt x="2272157" y="3111500"/>
                </a:lnTo>
                <a:close/>
              </a:path>
              <a:path w="2413000" h="3505200">
                <a:moveTo>
                  <a:pt x="2280412" y="3111500"/>
                </a:moveTo>
                <a:lnTo>
                  <a:pt x="2272157" y="3111500"/>
                </a:lnTo>
                <a:lnTo>
                  <a:pt x="2278888" y="3124200"/>
                </a:lnTo>
                <a:lnTo>
                  <a:pt x="2282952" y="3124200"/>
                </a:lnTo>
                <a:lnTo>
                  <a:pt x="2280412" y="3111500"/>
                </a:lnTo>
                <a:close/>
              </a:path>
              <a:path w="2413000" h="3505200">
                <a:moveTo>
                  <a:pt x="2285111" y="3111500"/>
                </a:moveTo>
                <a:lnTo>
                  <a:pt x="2282698" y="3111500"/>
                </a:lnTo>
                <a:lnTo>
                  <a:pt x="2285746" y="3124200"/>
                </a:lnTo>
                <a:lnTo>
                  <a:pt x="2285111" y="3111500"/>
                </a:lnTo>
                <a:close/>
              </a:path>
              <a:path w="2413000" h="3505200">
                <a:moveTo>
                  <a:pt x="2287270" y="3111500"/>
                </a:moveTo>
                <a:lnTo>
                  <a:pt x="2285111" y="3111500"/>
                </a:lnTo>
                <a:lnTo>
                  <a:pt x="2287905" y="3124200"/>
                </a:lnTo>
                <a:lnTo>
                  <a:pt x="2293493" y="3124200"/>
                </a:lnTo>
                <a:lnTo>
                  <a:pt x="2291359" y="3116580"/>
                </a:lnTo>
                <a:lnTo>
                  <a:pt x="2290894" y="3115355"/>
                </a:lnTo>
                <a:lnTo>
                  <a:pt x="2287270" y="3111500"/>
                </a:lnTo>
                <a:close/>
              </a:path>
              <a:path w="2413000" h="3505200">
                <a:moveTo>
                  <a:pt x="2291359" y="3116580"/>
                </a:moveTo>
                <a:lnTo>
                  <a:pt x="2293493" y="3124200"/>
                </a:lnTo>
                <a:lnTo>
                  <a:pt x="2294255" y="3124200"/>
                </a:lnTo>
                <a:lnTo>
                  <a:pt x="2291359" y="3116580"/>
                </a:lnTo>
                <a:close/>
              </a:path>
              <a:path w="2413000" h="3505200">
                <a:moveTo>
                  <a:pt x="2291068" y="3115540"/>
                </a:moveTo>
                <a:lnTo>
                  <a:pt x="2291359" y="3116580"/>
                </a:lnTo>
                <a:lnTo>
                  <a:pt x="2294255" y="3124200"/>
                </a:lnTo>
                <a:lnTo>
                  <a:pt x="2292259" y="3116807"/>
                </a:lnTo>
                <a:lnTo>
                  <a:pt x="2291068" y="3115540"/>
                </a:lnTo>
                <a:close/>
              </a:path>
              <a:path w="2413000" h="3505200">
                <a:moveTo>
                  <a:pt x="2296013" y="3120801"/>
                </a:moveTo>
                <a:lnTo>
                  <a:pt x="2296795" y="3124200"/>
                </a:lnTo>
                <a:lnTo>
                  <a:pt x="2299208" y="3124200"/>
                </a:lnTo>
                <a:lnTo>
                  <a:pt x="2296013" y="3120801"/>
                </a:lnTo>
                <a:close/>
              </a:path>
              <a:path w="2413000" h="3505200">
                <a:moveTo>
                  <a:pt x="2305812" y="3098800"/>
                </a:moveTo>
                <a:lnTo>
                  <a:pt x="2263521" y="3098800"/>
                </a:lnTo>
                <a:lnTo>
                  <a:pt x="2268474" y="3111500"/>
                </a:lnTo>
                <a:lnTo>
                  <a:pt x="2303972" y="3111500"/>
                </a:lnTo>
                <a:lnTo>
                  <a:pt x="2306701" y="3124200"/>
                </a:lnTo>
                <a:lnTo>
                  <a:pt x="2309495" y="3111500"/>
                </a:lnTo>
                <a:lnTo>
                  <a:pt x="2305812" y="3098800"/>
                </a:lnTo>
                <a:close/>
              </a:path>
              <a:path w="2413000" h="3505200">
                <a:moveTo>
                  <a:pt x="2293874" y="3111500"/>
                </a:moveTo>
                <a:lnTo>
                  <a:pt x="2290826" y="3111500"/>
                </a:lnTo>
                <a:lnTo>
                  <a:pt x="2292259" y="3116807"/>
                </a:lnTo>
                <a:lnTo>
                  <a:pt x="2296013" y="3120801"/>
                </a:lnTo>
                <a:lnTo>
                  <a:pt x="2293874" y="3111500"/>
                </a:lnTo>
                <a:close/>
              </a:path>
              <a:path w="2413000" h="3505200">
                <a:moveTo>
                  <a:pt x="2289937" y="3111500"/>
                </a:moveTo>
                <a:lnTo>
                  <a:pt x="2289429" y="3111500"/>
                </a:lnTo>
                <a:lnTo>
                  <a:pt x="2290894" y="3115355"/>
                </a:lnTo>
                <a:lnTo>
                  <a:pt x="2291068" y="3115540"/>
                </a:lnTo>
                <a:lnTo>
                  <a:pt x="2289937" y="3111500"/>
                </a:lnTo>
                <a:close/>
              </a:path>
              <a:path w="2413000" h="3505200">
                <a:moveTo>
                  <a:pt x="1862175" y="3111500"/>
                </a:moveTo>
                <a:lnTo>
                  <a:pt x="1859661" y="3111500"/>
                </a:lnTo>
                <a:lnTo>
                  <a:pt x="1861768" y="3115263"/>
                </a:lnTo>
                <a:lnTo>
                  <a:pt x="1862175" y="3111500"/>
                </a:lnTo>
                <a:close/>
              </a:path>
              <a:path w="2413000" h="3505200">
                <a:moveTo>
                  <a:pt x="2019395" y="3086100"/>
                </a:moveTo>
                <a:lnTo>
                  <a:pt x="2014751" y="3086100"/>
                </a:lnTo>
                <a:lnTo>
                  <a:pt x="2015085" y="3098800"/>
                </a:lnTo>
                <a:lnTo>
                  <a:pt x="2015109" y="3111500"/>
                </a:lnTo>
                <a:lnTo>
                  <a:pt x="2056435" y="3111500"/>
                </a:lnTo>
                <a:lnTo>
                  <a:pt x="2059463" y="3098800"/>
                </a:lnTo>
                <a:lnTo>
                  <a:pt x="2020050" y="3098800"/>
                </a:lnTo>
                <a:lnTo>
                  <a:pt x="2019395" y="3086100"/>
                </a:lnTo>
                <a:close/>
              </a:path>
              <a:path w="2413000" h="3505200">
                <a:moveTo>
                  <a:pt x="2231898" y="3098800"/>
                </a:moveTo>
                <a:lnTo>
                  <a:pt x="2230882" y="3098800"/>
                </a:lnTo>
                <a:lnTo>
                  <a:pt x="2232914" y="3111500"/>
                </a:lnTo>
                <a:lnTo>
                  <a:pt x="2241042" y="3111500"/>
                </a:lnTo>
                <a:lnTo>
                  <a:pt x="2231898" y="3098800"/>
                </a:lnTo>
                <a:close/>
              </a:path>
              <a:path w="2413000" h="3505200">
                <a:moveTo>
                  <a:pt x="2239772" y="3098800"/>
                </a:moveTo>
                <a:lnTo>
                  <a:pt x="2239137" y="3098800"/>
                </a:lnTo>
                <a:lnTo>
                  <a:pt x="2241042" y="3111500"/>
                </a:lnTo>
                <a:lnTo>
                  <a:pt x="2242439" y="3111500"/>
                </a:lnTo>
                <a:lnTo>
                  <a:pt x="2239772" y="3098800"/>
                </a:lnTo>
                <a:close/>
              </a:path>
              <a:path w="2413000" h="3505200">
                <a:moveTo>
                  <a:pt x="2246359" y="3110671"/>
                </a:moveTo>
                <a:lnTo>
                  <a:pt x="2245995" y="3111500"/>
                </a:lnTo>
                <a:lnTo>
                  <a:pt x="2246376" y="3111500"/>
                </a:lnTo>
                <a:lnTo>
                  <a:pt x="2246359" y="3110671"/>
                </a:lnTo>
                <a:close/>
              </a:path>
              <a:path w="2413000" h="3505200">
                <a:moveTo>
                  <a:pt x="2247828" y="3107332"/>
                </a:moveTo>
                <a:lnTo>
                  <a:pt x="2246359" y="3110671"/>
                </a:lnTo>
                <a:lnTo>
                  <a:pt x="2246376" y="3111500"/>
                </a:lnTo>
                <a:lnTo>
                  <a:pt x="2248662" y="3111500"/>
                </a:lnTo>
                <a:lnTo>
                  <a:pt x="2247828" y="3107332"/>
                </a:lnTo>
                <a:close/>
              </a:path>
              <a:path w="2413000" h="3505200">
                <a:moveTo>
                  <a:pt x="2258568" y="3098800"/>
                </a:moveTo>
                <a:lnTo>
                  <a:pt x="2251583" y="3098800"/>
                </a:lnTo>
                <a:lnTo>
                  <a:pt x="2247828" y="3107332"/>
                </a:lnTo>
                <a:lnTo>
                  <a:pt x="2248662" y="3111500"/>
                </a:lnTo>
                <a:lnTo>
                  <a:pt x="2266315" y="3111500"/>
                </a:lnTo>
                <a:lnTo>
                  <a:pt x="2258568" y="3098800"/>
                </a:lnTo>
                <a:close/>
              </a:path>
              <a:path w="2413000" h="3505200">
                <a:moveTo>
                  <a:pt x="2321560" y="3098800"/>
                </a:moveTo>
                <a:lnTo>
                  <a:pt x="2314829" y="3098800"/>
                </a:lnTo>
                <a:lnTo>
                  <a:pt x="2319147" y="3111500"/>
                </a:lnTo>
                <a:lnTo>
                  <a:pt x="2322576" y="3111500"/>
                </a:lnTo>
                <a:lnTo>
                  <a:pt x="2321560" y="3098800"/>
                </a:lnTo>
                <a:close/>
              </a:path>
              <a:path w="2413000" h="3505200">
                <a:moveTo>
                  <a:pt x="2246122" y="3098800"/>
                </a:moveTo>
                <a:lnTo>
                  <a:pt x="2246359" y="3110671"/>
                </a:lnTo>
                <a:lnTo>
                  <a:pt x="2247828" y="3107332"/>
                </a:lnTo>
                <a:lnTo>
                  <a:pt x="2246122" y="3098800"/>
                </a:lnTo>
                <a:close/>
              </a:path>
              <a:path w="2413000" h="3505200">
                <a:moveTo>
                  <a:pt x="2031053" y="2984500"/>
                </a:moveTo>
                <a:lnTo>
                  <a:pt x="2026412" y="2984500"/>
                </a:lnTo>
                <a:lnTo>
                  <a:pt x="2033778" y="2997200"/>
                </a:lnTo>
                <a:lnTo>
                  <a:pt x="2031492" y="3009900"/>
                </a:lnTo>
                <a:lnTo>
                  <a:pt x="2033760" y="3009900"/>
                </a:lnTo>
                <a:lnTo>
                  <a:pt x="2031873" y="3022600"/>
                </a:lnTo>
                <a:lnTo>
                  <a:pt x="2029968" y="3022600"/>
                </a:lnTo>
                <a:lnTo>
                  <a:pt x="2027670" y="3035300"/>
                </a:lnTo>
                <a:lnTo>
                  <a:pt x="2027205" y="3060700"/>
                </a:lnTo>
                <a:lnTo>
                  <a:pt x="2026789" y="3073400"/>
                </a:lnTo>
                <a:lnTo>
                  <a:pt x="2024634" y="3098800"/>
                </a:lnTo>
                <a:lnTo>
                  <a:pt x="2054733" y="3098800"/>
                </a:lnTo>
                <a:lnTo>
                  <a:pt x="2055044" y="3086100"/>
                </a:lnTo>
                <a:lnTo>
                  <a:pt x="2055606" y="3086100"/>
                </a:lnTo>
                <a:lnTo>
                  <a:pt x="2056429" y="3073400"/>
                </a:lnTo>
                <a:lnTo>
                  <a:pt x="2066671" y="3073400"/>
                </a:lnTo>
                <a:lnTo>
                  <a:pt x="2071010" y="3048000"/>
                </a:lnTo>
                <a:lnTo>
                  <a:pt x="2068052" y="3022600"/>
                </a:lnTo>
                <a:lnTo>
                  <a:pt x="2066117" y="2997200"/>
                </a:lnTo>
                <a:lnTo>
                  <a:pt x="2034921" y="2997200"/>
                </a:lnTo>
                <a:lnTo>
                  <a:pt x="2031053" y="2984500"/>
                </a:lnTo>
                <a:close/>
              </a:path>
              <a:path w="2413000" h="3505200">
                <a:moveTo>
                  <a:pt x="2060829" y="3086100"/>
                </a:moveTo>
                <a:lnTo>
                  <a:pt x="2054733" y="3098800"/>
                </a:lnTo>
                <a:lnTo>
                  <a:pt x="2061015" y="3098800"/>
                </a:lnTo>
                <a:lnTo>
                  <a:pt x="2060829" y="3086100"/>
                </a:lnTo>
                <a:close/>
              </a:path>
              <a:path w="2413000" h="3505200">
                <a:moveTo>
                  <a:pt x="2261108" y="3086100"/>
                </a:moveTo>
                <a:lnTo>
                  <a:pt x="2260441" y="3086100"/>
                </a:lnTo>
                <a:lnTo>
                  <a:pt x="2262326" y="3098800"/>
                </a:lnTo>
                <a:lnTo>
                  <a:pt x="2270506" y="3098800"/>
                </a:lnTo>
                <a:lnTo>
                  <a:pt x="2261108" y="3086100"/>
                </a:lnTo>
                <a:close/>
              </a:path>
              <a:path w="2413000" h="3505200">
                <a:moveTo>
                  <a:pt x="2325878" y="3086100"/>
                </a:moveTo>
                <a:lnTo>
                  <a:pt x="2268855" y="3086100"/>
                </a:lnTo>
                <a:lnTo>
                  <a:pt x="2272919" y="3098800"/>
                </a:lnTo>
                <a:lnTo>
                  <a:pt x="2329561" y="3098800"/>
                </a:lnTo>
                <a:lnTo>
                  <a:pt x="2325878" y="3086100"/>
                </a:lnTo>
                <a:close/>
              </a:path>
              <a:path w="2413000" h="3505200">
                <a:moveTo>
                  <a:pt x="2273935" y="3073400"/>
                </a:moveTo>
                <a:lnTo>
                  <a:pt x="2269998" y="3073400"/>
                </a:lnTo>
                <a:lnTo>
                  <a:pt x="2270633" y="3086100"/>
                </a:lnTo>
                <a:lnTo>
                  <a:pt x="2278761" y="3086100"/>
                </a:lnTo>
                <a:lnTo>
                  <a:pt x="2273935" y="3073400"/>
                </a:lnTo>
                <a:close/>
              </a:path>
              <a:path w="2413000" h="3505200">
                <a:moveTo>
                  <a:pt x="2280285" y="3073400"/>
                </a:moveTo>
                <a:lnTo>
                  <a:pt x="2277618" y="3073400"/>
                </a:lnTo>
                <a:lnTo>
                  <a:pt x="2281428" y="3086100"/>
                </a:lnTo>
                <a:lnTo>
                  <a:pt x="2283714" y="3086100"/>
                </a:lnTo>
                <a:lnTo>
                  <a:pt x="2280285" y="3073400"/>
                </a:lnTo>
                <a:close/>
              </a:path>
              <a:path w="2413000" h="3505200">
                <a:moveTo>
                  <a:pt x="2287397" y="3073400"/>
                </a:moveTo>
                <a:lnTo>
                  <a:pt x="2282063" y="3073400"/>
                </a:lnTo>
                <a:lnTo>
                  <a:pt x="2283714" y="3086100"/>
                </a:lnTo>
                <a:lnTo>
                  <a:pt x="2285619" y="3086100"/>
                </a:lnTo>
                <a:lnTo>
                  <a:pt x="2287397" y="3073400"/>
                </a:lnTo>
                <a:close/>
              </a:path>
              <a:path w="2413000" h="3505200">
                <a:moveTo>
                  <a:pt x="2287397" y="3073400"/>
                </a:moveTo>
                <a:lnTo>
                  <a:pt x="2285619" y="3086100"/>
                </a:lnTo>
                <a:lnTo>
                  <a:pt x="2287633" y="3076027"/>
                </a:lnTo>
                <a:lnTo>
                  <a:pt x="2287397" y="3073400"/>
                </a:lnTo>
                <a:close/>
              </a:path>
              <a:path w="2413000" h="3505200">
                <a:moveTo>
                  <a:pt x="2287633" y="3076027"/>
                </a:moveTo>
                <a:lnTo>
                  <a:pt x="2285619" y="3086100"/>
                </a:lnTo>
                <a:lnTo>
                  <a:pt x="2288540" y="3086100"/>
                </a:lnTo>
                <a:lnTo>
                  <a:pt x="2287633" y="3076027"/>
                </a:lnTo>
                <a:close/>
              </a:path>
              <a:path w="2413000" h="3505200">
                <a:moveTo>
                  <a:pt x="2341626" y="3073400"/>
                </a:moveTo>
                <a:lnTo>
                  <a:pt x="2299716" y="3073400"/>
                </a:lnTo>
                <a:lnTo>
                  <a:pt x="2298573" y="3086100"/>
                </a:lnTo>
                <a:lnTo>
                  <a:pt x="2345309" y="3086100"/>
                </a:lnTo>
                <a:lnTo>
                  <a:pt x="2344674" y="3082364"/>
                </a:lnTo>
                <a:lnTo>
                  <a:pt x="2341626" y="3073400"/>
                </a:lnTo>
                <a:close/>
              </a:path>
              <a:path w="2413000" h="3505200">
                <a:moveTo>
                  <a:pt x="2344674" y="3082364"/>
                </a:moveTo>
                <a:lnTo>
                  <a:pt x="2345309" y="3086100"/>
                </a:lnTo>
                <a:lnTo>
                  <a:pt x="2345172" y="3083832"/>
                </a:lnTo>
                <a:lnTo>
                  <a:pt x="2344674" y="3082364"/>
                </a:lnTo>
                <a:close/>
              </a:path>
              <a:path w="2413000" h="3505200">
                <a:moveTo>
                  <a:pt x="2345172" y="3083832"/>
                </a:moveTo>
                <a:lnTo>
                  <a:pt x="2345309" y="3086100"/>
                </a:lnTo>
                <a:lnTo>
                  <a:pt x="2345944" y="3086100"/>
                </a:lnTo>
                <a:lnTo>
                  <a:pt x="2345172" y="3083832"/>
                </a:lnTo>
                <a:close/>
              </a:path>
              <a:path w="2413000" h="3505200">
                <a:moveTo>
                  <a:pt x="2344547" y="3073400"/>
                </a:moveTo>
                <a:lnTo>
                  <a:pt x="2343150" y="3073400"/>
                </a:lnTo>
                <a:lnTo>
                  <a:pt x="2344674" y="3082364"/>
                </a:lnTo>
                <a:lnTo>
                  <a:pt x="2345172" y="3083832"/>
                </a:lnTo>
                <a:lnTo>
                  <a:pt x="2344547" y="3073400"/>
                </a:lnTo>
                <a:close/>
              </a:path>
              <a:path w="2413000" h="3505200">
                <a:moveTo>
                  <a:pt x="2288159" y="3073400"/>
                </a:moveTo>
                <a:lnTo>
                  <a:pt x="2287397" y="3073400"/>
                </a:lnTo>
                <a:lnTo>
                  <a:pt x="2287633" y="3076027"/>
                </a:lnTo>
                <a:lnTo>
                  <a:pt x="2288159" y="3073400"/>
                </a:lnTo>
                <a:close/>
              </a:path>
              <a:path w="2413000" h="3505200">
                <a:moveTo>
                  <a:pt x="2021713" y="3060700"/>
                </a:moveTo>
                <a:lnTo>
                  <a:pt x="2015871" y="3073400"/>
                </a:lnTo>
                <a:lnTo>
                  <a:pt x="2021840" y="3073400"/>
                </a:lnTo>
                <a:lnTo>
                  <a:pt x="2021713" y="3060700"/>
                </a:lnTo>
                <a:close/>
              </a:path>
              <a:path w="2413000" h="3505200">
                <a:moveTo>
                  <a:pt x="2309749" y="3060700"/>
                </a:moveTo>
                <a:lnTo>
                  <a:pt x="2305050" y="3060700"/>
                </a:lnTo>
                <a:lnTo>
                  <a:pt x="2311654" y="3073400"/>
                </a:lnTo>
                <a:lnTo>
                  <a:pt x="2311908" y="3073400"/>
                </a:lnTo>
                <a:lnTo>
                  <a:pt x="2309749" y="3060700"/>
                </a:lnTo>
                <a:close/>
              </a:path>
              <a:path w="2413000" h="3505200">
                <a:moveTo>
                  <a:pt x="2314448" y="3060700"/>
                </a:moveTo>
                <a:lnTo>
                  <a:pt x="2311273" y="3060700"/>
                </a:lnTo>
                <a:lnTo>
                  <a:pt x="2311908" y="3073400"/>
                </a:lnTo>
                <a:lnTo>
                  <a:pt x="2315083" y="3073400"/>
                </a:lnTo>
                <a:lnTo>
                  <a:pt x="2314448" y="3060700"/>
                </a:lnTo>
                <a:close/>
              </a:path>
              <a:path w="2413000" h="3505200">
                <a:moveTo>
                  <a:pt x="2322322" y="3060700"/>
                </a:moveTo>
                <a:lnTo>
                  <a:pt x="2314448" y="3060700"/>
                </a:lnTo>
                <a:lnTo>
                  <a:pt x="2315083" y="3073400"/>
                </a:lnTo>
                <a:lnTo>
                  <a:pt x="2326386" y="3073400"/>
                </a:lnTo>
                <a:lnTo>
                  <a:pt x="2323666" y="3063688"/>
                </a:lnTo>
                <a:lnTo>
                  <a:pt x="2322322" y="3060700"/>
                </a:lnTo>
                <a:close/>
              </a:path>
              <a:path w="2413000" h="3505200">
                <a:moveTo>
                  <a:pt x="2327808" y="3072892"/>
                </a:moveTo>
                <a:lnTo>
                  <a:pt x="2327910" y="3073400"/>
                </a:lnTo>
                <a:lnTo>
                  <a:pt x="2328037" y="3073400"/>
                </a:lnTo>
                <a:lnTo>
                  <a:pt x="2327808" y="3072892"/>
                </a:lnTo>
                <a:close/>
              </a:path>
              <a:path w="2413000" h="3505200">
                <a:moveTo>
                  <a:pt x="2344547" y="3060700"/>
                </a:moveTo>
                <a:lnTo>
                  <a:pt x="2325370" y="3060700"/>
                </a:lnTo>
                <a:lnTo>
                  <a:pt x="2325732" y="3062514"/>
                </a:lnTo>
                <a:lnTo>
                  <a:pt x="2333244" y="3073400"/>
                </a:lnTo>
                <a:lnTo>
                  <a:pt x="2346452" y="3073400"/>
                </a:lnTo>
                <a:lnTo>
                  <a:pt x="2344547" y="3060700"/>
                </a:lnTo>
                <a:close/>
              </a:path>
              <a:path w="2413000" h="3505200">
                <a:moveTo>
                  <a:pt x="2349957" y="3072130"/>
                </a:moveTo>
                <a:lnTo>
                  <a:pt x="2349881" y="3073400"/>
                </a:lnTo>
                <a:lnTo>
                  <a:pt x="2350389" y="3073400"/>
                </a:lnTo>
                <a:lnTo>
                  <a:pt x="2349957" y="3072130"/>
                </a:lnTo>
                <a:close/>
              </a:path>
              <a:path w="2413000" h="3505200">
                <a:moveTo>
                  <a:pt x="2349998" y="3071446"/>
                </a:moveTo>
                <a:lnTo>
                  <a:pt x="2349957" y="3072130"/>
                </a:lnTo>
                <a:lnTo>
                  <a:pt x="2350389" y="3073400"/>
                </a:lnTo>
                <a:lnTo>
                  <a:pt x="2350897" y="3073400"/>
                </a:lnTo>
                <a:lnTo>
                  <a:pt x="2349998" y="3071446"/>
                </a:lnTo>
                <a:close/>
              </a:path>
              <a:path w="2413000" h="3505200">
                <a:moveTo>
                  <a:pt x="2357296" y="3060700"/>
                </a:moveTo>
                <a:lnTo>
                  <a:pt x="2350643" y="3060700"/>
                </a:lnTo>
                <a:lnTo>
                  <a:pt x="2349998" y="3071446"/>
                </a:lnTo>
                <a:lnTo>
                  <a:pt x="2350897" y="3073400"/>
                </a:lnTo>
                <a:lnTo>
                  <a:pt x="2360422" y="3073400"/>
                </a:lnTo>
                <a:lnTo>
                  <a:pt x="2357296" y="3060700"/>
                </a:lnTo>
                <a:close/>
              </a:path>
              <a:path w="2413000" h="3505200">
                <a:moveTo>
                  <a:pt x="2361565" y="3060700"/>
                </a:moveTo>
                <a:lnTo>
                  <a:pt x="2358136" y="3060700"/>
                </a:lnTo>
                <a:lnTo>
                  <a:pt x="2361692" y="3073400"/>
                </a:lnTo>
                <a:lnTo>
                  <a:pt x="2361565" y="3060700"/>
                </a:lnTo>
                <a:close/>
              </a:path>
              <a:path w="2413000" h="3505200">
                <a:moveTo>
                  <a:pt x="2370074" y="3060700"/>
                </a:moveTo>
                <a:lnTo>
                  <a:pt x="2361565" y="3060700"/>
                </a:lnTo>
                <a:lnTo>
                  <a:pt x="2365629" y="3073400"/>
                </a:lnTo>
                <a:lnTo>
                  <a:pt x="2370709" y="3073400"/>
                </a:lnTo>
                <a:lnTo>
                  <a:pt x="2370074" y="3060700"/>
                </a:lnTo>
                <a:close/>
              </a:path>
              <a:path w="2413000" h="3505200">
                <a:moveTo>
                  <a:pt x="2370201" y="3060700"/>
                </a:moveTo>
                <a:lnTo>
                  <a:pt x="2370074" y="3060700"/>
                </a:lnTo>
                <a:lnTo>
                  <a:pt x="2370709" y="3073400"/>
                </a:lnTo>
                <a:lnTo>
                  <a:pt x="2371471" y="3073400"/>
                </a:lnTo>
                <a:lnTo>
                  <a:pt x="2370201" y="3060700"/>
                </a:lnTo>
                <a:close/>
              </a:path>
              <a:path w="2413000" h="3505200">
                <a:moveTo>
                  <a:pt x="2373211" y="3060700"/>
                </a:moveTo>
                <a:lnTo>
                  <a:pt x="2370201" y="3060700"/>
                </a:lnTo>
                <a:lnTo>
                  <a:pt x="2371471" y="3073400"/>
                </a:lnTo>
                <a:lnTo>
                  <a:pt x="2372360" y="3073400"/>
                </a:lnTo>
                <a:lnTo>
                  <a:pt x="2373211" y="3060700"/>
                </a:lnTo>
                <a:close/>
              </a:path>
              <a:path w="2413000" h="3505200">
                <a:moveTo>
                  <a:pt x="2324481" y="3060700"/>
                </a:moveTo>
                <a:lnTo>
                  <a:pt x="2322830" y="3060700"/>
                </a:lnTo>
                <a:lnTo>
                  <a:pt x="2323666" y="3063688"/>
                </a:lnTo>
                <a:lnTo>
                  <a:pt x="2327808" y="3072892"/>
                </a:lnTo>
                <a:lnTo>
                  <a:pt x="2325732" y="3062514"/>
                </a:lnTo>
                <a:lnTo>
                  <a:pt x="2324481" y="3060700"/>
                </a:lnTo>
                <a:close/>
              </a:path>
              <a:path w="2413000" h="3505200">
                <a:moveTo>
                  <a:pt x="2348949" y="3069166"/>
                </a:moveTo>
                <a:lnTo>
                  <a:pt x="2349957" y="3072130"/>
                </a:lnTo>
                <a:lnTo>
                  <a:pt x="2349998" y="3071446"/>
                </a:lnTo>
                <a:lnTo>
                  <a:pt x="2348949" y="3069166"/>
                </a:lnTo>
                <a:close/>
              </a:path>
              <a:path w="2413000" h="3505200">
                <a:moveTo>
                  <a:pt x="2346071" y="3060700"/>
                </a:moveTo>
                <a:lnTo>
                  <a:pt x="2345055" y="3060700"/>
                </a:lnTo>
                <a:lnTo>
                  <a:pt x="2348949" y="3069166"/>
                </a:lnTo>
                <a:lnTo>
                  <a:pt x="2346071" y="3060700"/>
                </a:lnTo>
                <a:close/>
              </a:path>
              <a:path w="2413000" h="3505200">
                <a:moveTo>
                  <a:pt x="2322830" y="3060700"/>
                </a:moveTo>
                <a:lnTo>
                  <a:pt x="2322322" y="3060700"/>
                </a:lnTo>
                <a:lnTo>
                  <a:pt x="2323666" y="3063688"/>
                </a:lnTo>
                <a:lnTo>
                  <a:pt x="2322830" y="3060700"/>
                </a:lnTo>
                <a:close/>
              </a:path>
              <a:path w="2413000" h="3505200">
                <a:moveTo>
                  <a:pt x="2325370" y="3060700"/>
                </a:moveTo>
                <a:lnTo>
                  <a:pt x="2324481" y="3060700"/>
                </a:lnTo>
                <a:lnTo>
                  <a:pt x="2325732" y="3062514"/>
                </a:lnTo>
                <a:lnTo>
                  <a:pt x="2325370" y="3060700"/>
                </a:lnTo>
                <a:close/>
              </a:path>
              <a:path w="2413000" h="3505200">
                <a:moveTo>
                  <a:pt x="2324989" y="3048000"/>
                </a:moveTo>
                <a:lnTo>
                  <a:pt x="2323973" y="3048000"/>
                </a:lnTo>
                <a:lnTo>
                  <a:pt x="2326386" y="3060700"/>
                </a:lnTo>
                <a:lnTo>
                  <a:pt x="2329180" y="3060700"/>
                </a:lnTo>
                <a:lnTo>
                  <a:pt x="2324989" y="3048000"/>
                </a:lnTo>
                <a:close/>
              </a:path>
              <a:path w="2413000" h="3505200">
                <a:moveTo>
                  <a:pt x="2330323" y="3048000"/>
                </a:moveTo>
                <a:lnTo>
                  <a:pt x="2329561" y="3048000"/>
                </a:lnTo>
                <a:lnTo>
                  <a:pt x="2329434" y="3060700"/>
                </a:lnTo>
                <a:lnTo>
                  <a:pt x="2334514" y="3060700"/>
                </a:lnTo>
                <a:lnTo>
                  <a:pt x="2330323" y="3048000"/>
                </a:lnTo>
                <a:close/>
              </a:path>
              <a:path w="2413000" h="3505200">
                <a:moveTo>
                  <a:pt x="2375916" y="3035300"/>
                </a:moveTo>
                <a:lnTo>
                  <a:pt x="2364740" y="3035300"/>
                </a:lnTo>
                <a:lnTo>
                  <a:pt x="2368450" y="3043030"/>
                </a:lnTo>
                <a:lnTo>
                  <a:pt x="2373122" y="3048000"/>
                </a:lnTo>
                <a:lnTo>
                  <a:pt x="2332482" y="3048000"/>
                </a:lnTo>
                <a:lnTo>
                  <a:pt x="2338070" y="3060700"/>
                </a:lnTo>
                <a:lnTo>
                  <a:pt x="2381758" y="3060700"/>
                </a:lnTo>
                <a:lnTo>
                  <a:pt x="2376932" y="3048000"/>
                </a:lnTo>
                <a:lnTo>
                  <a:pt x="2377776" y="3040327"/>
                </a:lnTo>
                <a:lnTo>
                  <a:pt x="2375916" y="3035300"/>
                </a:lnTo>
                <a:close/>
              </a:path>
              <a:path w="2413000" h="3505200">
                <a:moveTo>
                  <a:pt x="2390140" y="3048000"/>
                </a:moveTo>
                <a:lnTo>
                  <a:pt x="2391283" y="3060700"/>
                </a:lnTo>
                <a:lnTo>
                  <a:pt x="2392807" y="3060700"/>
                </a:lnTo>
                <a:lnTo>
                  <a:pt x="2391840" y="3051037"/>
                </a:lnTo>
                <a:lnTo>
                  <a:pt x="2390140" y="3048000"/>
                </a:lnTo>
                <a:close/>
              </a:path>
              <a:path w="2413000" h="3505200">
                <a:moveTo>
                  <a:pt x="2393033" y="3053166"/>
                </a:moveTo>
                <a:lnTo>
                  <a:pt x="2392807" y="3060700"/>
                </a:lnTo>
                <a:lnTo>
                  <a:pt x="2396236" y="3060700"/>
                </a:lnTo>
                <a:lnTo>
                  <a:pt x="2395987" y="3058442"/>
                </a:lnTo>
                <a:lnTo>
                  <a:pt x="2393033" y="3053166"/>
                </a:lnTo>
                <a:close/>
              </a:path>
              <a:path w="2413000" h="3505200">
                <a:moveTo>
                  <a:pt x="2396253" y="3058917"/>
                </a:moveTo>
                <a:lnTo>
                  <a:pt x="2396236" y="3060700"/>
                </a:lnTo>
                <a:lnTo>
                  <a:pt x="2397252" y="3060700"/>
                </a:lnTo>
                <a:lnTo>
                  <a:pt x="2396253" y="3058917"/>
                </a:lnTo>
                <a:close/>
              </a:path>
              <a:path w="2413000" h="3505200">
                <a:moveTo>
                  <a:pt x="2398141" y="3057071"/>
                </a:moveTo>
                <a:lnTo>
                  <a:pt x="2398005" y="3059006"/>
                </a:lnTo>
                <a:lnTo>
                  <a:pt x="2398649" y="3060700"/>
                </a:lnTo>
                <a:lnTo>
                  <a:pt x="2398141" y="3057071"/>
                </a:lnTo>
                <a:close/>
              </a:path>
              <a:path w="2413000" h="3505200">
                <a:moveTo>
                  <a:pt x="2397937" y="3055620"/>
                </a:moveTo>
                <a:lnTo>
                  <a:pt x="2398005" y="3059006"/>
                </a:lnTo>
                <a:lnTo>
                  <a:pt x="2398141" y="3057071"/>
                </a:lnTo>
                <a:lnTo>
                  <a:pt x="2397937" y="3055620"/>
                </a:lnTo>
                <a:close/>
              </a:path>
              <a:path w="2413000" h="3505200">
                <a:moveTo>
                  <a:pt x="2395252" y="3051763"/>
                </a:moveTo>
                <a:lnTo>
                  <a:pt x="2395987" y="3058442"/>
                </a:lnTo>
                <a:lnTo>
                  <a:pt x="2396253" y="3058917"/>
                </a:lnTo>
                <a:lnTo>
                  <a:pt x="2396297" y="3054512"/>
                </a:lnTo>
                <a:lnTo>
                  <a:pt x="2395252" y="3051763"/>
                </a:lnTo>
                <a:close/>
              </a:path>
              <a:path w="2413000" h="3505200">
                <a:moveTo>
                  <a:pt x="2396871" y="3048000"/>
                </a:moveTo>
                <a:lnTo>
                  <a:pt x="2396363" y="3048000"/>
                </a:lnTo>
                <a:lnTo>
                  <a:pt x="2396297" y="3054512"/>
                </a:lnTo>
                <a:lnTo>
                  <a:pt x="2397906" y="3058746"/>
                </a:lnTo>
                <a:lnTo>
                  <a:pt x="2397937" y="3055620"/>
                </a:lnTo>
                <a:lnTo>
                  <a:pt x="2396871" y="3048000"/>
                </a:lnTo>
                <a:close/>
              </a:path>
              <a:path w="2413000" h="3505200">
                <a:moveTo>
                  <a:pt x="2398776" y="3048000"/>
                </a:moveTo>
                <a:lnTo>
                  <a:pt x="2398014" y="3048000"/>
                </a:lnTo>
                <a:lnTo>
                  <a:pt x="2397937" y="3055620"/>
                </a:lnTo>
                <a:lnTo>
                  <a:pt x="2398141" y="3057071"/>
                </a:lnTo>
                <a:lnTo>
                  <a:pt x="2398776" y="3048000"/>
                </a:lnTo>
                <a:close/>
              </a:path>
              <a:path w="2413000" h="3505200">
                <a:moveTo>
                  <a:pt x="2393188" y="3048000"/>
                </a:moveTo>
                <a:lnTo>
                  <a:pt x="2391537" y="3048000"/>
                </a:lnTo>
                <a:lnTo>
                  <a:pt x="2391840" y="3051037"/>
                </a:lnTo>
                <a:lnTo>
                  <a:pt x="2393033" y="3053166"/>
                </a:lnTo>
                <a:lnTo>
                  <a:pt x="2393188" y="3048000"/>
                </a:lnTo>
                <a:close/>
              </a:path>
              <a:path w="2413000" h="3505200">
                <a:moveTo>
                  <a:pt x="2394839" y="3048000"/>
                </a:moveTo>
                <a:lnTo>
                  <a:pt x="2393823" y="3048000"/>
                </a:lnTo>
                <a:lnTo>
                  <a:pt x="2395252" y="3051763"/>
                </a:lnTo>
                <a:lnTo>
                  <a:pt x="2394839" y="3048000"/>
                </a:lnTo>
                <a:close/>
              </a:path>
              <a:path w="2413000" h="3505200">
                <a:moveTo>
                  <a:pt x="2350135" y="3035300"/>
                </a:moveTo>
                <a:lnTo>
                  <a:pt x="2349246" y="3035300"/>
                </a:lnTo>
                <a:lnTo>
                  <a:pt x="2351405" y="3048000"/>
                </a:lnTo>
                <a:lnTo>
                  <a:pt x="2350135" y="3035300"/>
                </a:lnTo>
                <a:close/>
              </a:path>
              <a:path w="2413000" h="3505200">
                <a:moveTo>
                  <a:pt x="2351024" y="3035300"/>
                </a:moveTo>
                <a:lnTo>
                  <a:pt x="2352462" y="3048000"/>
                </a:lnTo>
                <a:lnTo>
                  <a:pt x="2356231" y="3048000"/>
                </a:lnTo>
                <a:lnTo>
                  <a:pt x="2351024" y="3035300"/>
                </a:lnTo>
                <a:close/>
              </a:path>
              <a:path w="2413000" h="3505200">
                <a:moveTo>
                  <a:pt x="2362846" y="3040495"/>
                </a:moveTo>
                <a:lnTo>
                  <a:pt x="2363597" y="3048000"/>
                </a:lnTo>
                <a:lnTo>
                  <a:pt x="2364232" y="3048000"/>
                </a:lnTo>
                <a:lnTo>
                  <a:pt x="2363335" y="3042023"/>
                </a:lnTo>
                <a:lnTo>
                  <a:pt x="2362846" y="3040495"/>
                </a:lnTo>
                <a:close/>
              </a:path>
              <a:path w="2413000" h="3505200">
                <a:moveTo>
                  <a:pt x="2362544" y="3036746"/>
                </a:moveTo>
                <a:lnTo>
                  <a:pt x="2363335" y="3042023"/>
                </a:lnTo>
                <a:lnTo>
                  <a:pt x="2365248" y="3048000"/>
                </a:lnTo>
                <a:lnTo>
                  <a:pt x="2370836" y="3048000"/>
                </a:lnTo>
                <a:lnTo>
                  <a:pt x="2368450" y="3043030"/>
                </a:lnTo>
                <a:lnTo>
                  <a:pt x="2362544" y="3036746"/>
                </a:lnTo>
                <a:close/>
              </a:path>
              <a:path w="2413000" h="3505200">
                <a:moveTo>
                  <a:pt x="2368450" y="3043030"/>
                </a:moveTo>
                <a:lnTo>
                  <a:pt x="2370836" y="3048000"/>
                </a:lnTo>
                <a:lnTo>
                  <a:pt x="2373122" y="3048000"/>
                </a:lnTo>
                <a:lnTo>
                  <a:pt x="2368450" y="3043030"/>
                </a:lnTo>
                <a:close/>
              </a:path>
              <a:path w="2413000" h="3505200">
                <a:moveTo>
                  <a:pt x="2377832" y="3039815"/>
                </a:moveTo>
                <a:lnTo>
                  <a:pt x="2377838" y="3040495"/>
                </a:lnTo>
                <a:lnTo>
                  <a:pt x="2380615" y="3048000"/>
                </a:lnTo>
                <a:lnTo>
                  <a:pt x="2377832" y="3039815"/>
                </a:lnTo>
                <a:close/>
              </a:path>
              <a:path w="2413000" h="3505200">
                <a:moveTo>
                  <a:pt x="2379345" y="3035300"/>
                </a:moveTo>
                <a:lnTo>
                  <a:pt x="2378329" y="3035300"/>
                </a:lnTo>
                <a:lnTo>
                  <a:pt x="2381377" y="3048000"/>
                </a:lnTo>
                <a:lnTo>
                  <a:pt x="2382774" y="3048000"/>
                </a:lnTo>
                <a:lnTo>
                  <a:pt x="2379345" y="3035300"/>
                </a:lnTo>
                <a:close/>
              </a:path>
              <a:path w="2413000" h="3505200">
                <a:moveTo>
                  <a:pt x="2382774" y="3035300"/>
                </a:moveTo>
                <a:lnTo>
                  <a:pt x="2384933" y="3048000"/>
                </a:lnTo>
                <a:lnTo>
                  <a:pt x="2387219" y="3048000"/>
                </a:lnTo>
                <a:lnTo>
                  <a:pt x="2382774" y="3035300"/>
                </a:lnTo>
                <a:close/>
              </a:path>
              <a:path w="2413000" h="3505200">
                <a:moveTo>
                  <a:pt x="2388594" y="3035300"/>
                </a:moveTo>
                <a:lnTo>
                  <a:pt x="2387742" y="3035300"/>
                </a:lnTo>
                <a:lnTo>
                  <a:pt x="2387963" y="3048000"/>
                </a:lnTo>
                <a:lnTo>
                  <a:pt x="2392553" y="3048000"/>
                </a:lnTo>
                <a:lnTo>
                  <a:pt x="2388594" y="3035300"/>
                </a:lnTo>
                <a:close/>
              </a:path>
              <a:path w="2413000" h="3505200">
                <a:moveTo>
                  <a:pt x="2402459" y="3035300"/>
                </a:moveTo>
                <a:lnTo>
                  <a:pt x="2399919" y="3035300"/>
                </a:lnTo>
                <a:lnTo>
                  <a:pt x="2402459" y="3048000"/>
                </a:lnTo>
                <a:lnTo>
                  <a:pt x="2406142" y="3048000"/>
                </a:lnTo>
                <a:lnTo>
                  <a:pt x="2402459" y="3035300"/>
                </a:lnTo>
                <a:close/>
              </a:path>
              <a:path w="2413000" h="3505200">
                <a:moveTo>
                  <a:pt x="2413000" y="3035300"/>
                </a:moveTo>
                <a:lnTo>
                  <a:pt x="2408809" y="3035300"/>
                </a:lnTo>
                <a:lnTo>
                  <a:pt x="2412746" y="3048000"/>
                </a:lnTo>
                <a:lnTo>
                  <a:pt x="2413000" y="3035300"/>
                </a:lnTo>
                <a:close/>
              </a:path>
              <a:path w="2413000" h="3505200">
                <a:moveTo>
                  <a:pt x="2361184" y="3035300"/>
                </a:moveTo>
                <a:lnTo>
                  <a:pt x="2362846" y="3040495"/>
                </a:lnTo>
                <a:lnTo>
                  <a:pt x="2362463" y="3036660"/>
                </a:lnTo>
                <a:lnTo>
                  <a:pt x="2361184" y="3035300"/>
                </a:lnTo>
                <a:close/>
              </a:path>
              <a:path w="2413000" h="3505200">
                <a:moveTo>
                  <a:pt x="2376297" y="3035300"/>
                </a:moveTo>
                <a:lnTo>
                  <a:pt x="2375916" y="3035300"/>
                </a:lnTo>
                <a:lnTo>
                  <a:pt x="2377776" y="3040327"/>
                </a:lnTo>
                <a:lnTo>
                  <a:pt x="2377832" y="3039815"/>
                </a:lnTo>
                <a:lnTo>
                  <a:pt x="2376297" y="3035300"/>
                </a:lnTo>
                <a:close/>
              </a:path>
              <a:path w="2413000" h="3505200">
                <a:moveTo>
                  <a:pt x="2378329" y="3035300"/>
                </a:moveTo>
                <a:lnTo>
                  <a:pt x="2376297" y="3035300"/>
                </a:lnTo>
                <a:lnTo>
                  <a:pt x="2377832" y="3039815"/>
                </a:lnTo>
                <a:lnTo>
                  <a:pt x="2378329" y="3035300"/>
                </a:lnTo>
                <a:close/>
              </a:path>
              <a:path w="2413000" h="3505200">
                <a:moveTo>
                  <a:pt x="2362327" y="3035300"/>
                </a:moveTo>
                <a:lnTo>
                  <a:pt x="2362463" y="3036660"/>
                </a:lnTo>
                <a:lnTo>
                  <a:pt x="2362327" y="3035300"/>
                </a:lnTo>
                <a:close/>
              </a:path>
              <a:path w="2413000" h="3505200">
                <a:moveTo>
                  <a:pt x="2360238" y="3028258"/>
                </a:moveTo>
                <a:lnTo>
                  <a:pt x="2360168" y="3035300"/>
                </a:lnTo>
                <a:lnTo>
                  <a:pt x="2361491" y="3035300"/>
                </a:lnTo>
                <a:lnTo>
                  <a:pt x="2360238" y="3028258"/>
                </a:lnTo>
                <a:close/>
              </a:path>
              <a:path w="2413000" h="3505200">
                <a:moveTo>
                  <a:pt x="2360295" y="3022600"/>
                </a:moveTo>
                <a:lnTo>
                  <a:pt x="2359231" y="3022600"/>
                </a:lnTo>
                <a:lnTo>
                  <a:pt x="2360238" y="3028258"/>
                </a:lnTo>
                <a:lnTo>
                  <a:pt x="2360295" y="3022600"/>
                </a:lnTo>
                <a:close/>
              </a:path>
              <a:path w="2413000" h="3505200">
                <a:moveTo>
                  <a:pt x="1760855" y="3009900"/>
                </a:moveTo>
                <a:lnTo>
                  <a:pt x="1764030" y="3022600"/>
                </a:lnTo>
                <a:lnTo>
                  <a:pt x="1764747" y="3016621"/>
                </a:lnTo>
                <a:lnTo>
                  <a:pt x="1760855" y="3009900"/>
                </a:lnTo>
                <a:close/>
              </a:path>
              <a:path w="2413000" h="3505200">
                <a:moveTo>
                  <a:pt x="1768547" y="3008734"/>
                </a:moveTo>
                <a:lnTo>
                  <a:pt x="1768602" y="3009900"/>
                </a:lnTo>
                <a:lnTo>
                  <a:pt x="1769491" y="3009900"/>
                </a:lnTo>
                <a:lnTo>
                  <a:pt x="1768547" y="3008734"/>
                </a:lnTo>
                <a:close/>
              </a:path>
              <a:path w="2413000" h="3505200">
                <a:moveTo>
                  <a:pt x="1772539" y="2984500"/>
                </a:moveTo>
                <a:lnTo>
                  <a:pt x="1753491" y="2984500"/>
                </a:lnTo>
                <a:lnTo>
                  <a:pt x="1756838" y="2997200"/>
                </a:lnTo>
                <a:lnTo>
                  <a:pt x="1772906" y="2997200"/>
                </a:lnTo>
                <a:lnTo>
                  <a:pt x="1780667" y="3009900"/>
                </a:lnTo>
                <a:lnTo>
                  <a:pt x="1777091" y="2997200"/>
                </a:lnTo>
                <a:lnTo>
                  <a:pt x="1772539" y="2984500"/>
                </a:lnTo>
                <a:close/>
              </a:path>
              <a:path w="2413000" h="3505200">
                <a:moveTo>
                  <a:pt x="1795960" y="2984500"/>
                </a:moveTo>
                <a:lnTo>
                  <a:pt x="1792888" y="2984500"/>
                </a:lnTo>
                <a:lnTo>
                  <a:pt x="1795446" y="2997200"/>
                </a:lnTo>
                <a:lnTo>
                  <a:pt x="1798266" y="3009900"/>
                </a:lnTo>
                <a:lnTo>
                  <a:pt x="1802765" y="3009900"/>
                </a:lnTo>
                <a:lnTo>
                  <a:pt x="1800608" y="2997200"/>
                </a:lnTo>
                <a:lnTo>
                  <a:pt x="1798653" y="2997200"/>
                </a:lnTo>
                <a:lnTo>
                  <a:pt x="1795960" y="2984500"/>
                </a:lnTo>
                <a:close/>
              </a:path>
              <a:path w="2413000" h="3505200">
                <a:moveTo>
                  <a:pt x="2076704" y="2997200"/>
                </a:moveTo>
                <a:lnTo>
                  <a:pt x="2076196" y="2997200"/>
                </a:lnTo>
                <a:lnTo>
                  <a:pt x="2077847" y="3009900"/>
                </a:lnTo>
                <a:lnTo>
                  <a:pt x="2076704" y="2997200"/>
                </a:lnTo>
                <a:close/>
              </a:path>
              <a:path w="2413000" h="3505200">
                <a:moveTo>
                  <a:pt x="1768004" y="2997200"/>
                </a:moveTo>
                <a:lnTo>
                  <a:pt x="1759204" y="2997200"/>
                </a:lnTo>
                <a:lnTo>
                  <a:pt x="1768547" y="3008734"/>
                </a:lnTo>
                <a:lnTo>
                  <a:pt x="1768004" y="2997200"/>
                </a:lnTo>
                <a:close/>
              </a:path>
              <a:path w="2413000" h="3505200">
                <a:moveTo>
                  <a:pt x="2073576" y="2921000"/>
                </a:moveTo>
                <a:lnTo>
                  <a:pt x="2039106" y="2921000"/>
                </a:lnTo>
                <a:lnTo>
                  <a:pt x="2040778" y="2933700"/>
                </a:lnTo>
                <a:lnTo>
                  <a:pt x="2041332" y="2933700"/>
                </a:lnTo>
                <a:lnTo>
                  <a:pt x="2039874" y="2946400"/>
                </a:lnTo>
                <a:lnTo>
                  <a:pt x="2026285" y="2946400"/>
                </a:lnTo>
                <a:lnTo>
                  <a:pt x="2029795" y="2959100"/>
                </a:lnTo>
                <a:lnTo>
                  <a:pt x="2030364" y="2971800"/>
                </a:lnTo>
                <a:lnTo>
                  <a:pt x="2031053" y="2984500"/>
                </a:lnTo>
                <a:lnTo>
                  <a:pt x="2034921" y="2997200"/>
                </a:lnTo>
                <a:lnTo>
                  <a:pt x="2033016" y="2984500"/>
                </a:lnTo>
                <a:lnTo>
                  <a:pt x="2060321" y="2984500"/>
                </a:lnTo>
                <a:lnTo>
                  <a:pt x="2064087" y="2971800"/>
                </a:lnTo>
                <a:lnTo>
                  <a:pt x="2069877" y="2971800"/>
                </a:lnTo>
                <a:lnTo>
                  <a:pt x="2075144" y="2959100"/>
                </a:lnTo>
                <a:lnTo>
                  <a:pt x="2077339" y="2946400"/>
                </a:lnTo>
                <a:lnTo>
                  <a:pt x="2077749" y="2933700"/>
                </a:lnTo>
                <a:lnTo>
                  <a:pt x="2073576" y="2921000"/>
                </a:lnTo>
                <a:close/>
              </a:path>
              <a:path w="2413000" h="3505200">
                <a:moveTo>
                  <a:pt x="2060321" y="2984500"/>
                </a:moveTo>
                <a:lnTo>
                  <a:pt x="2033016" y="2984500"/>
                </a:lnTo>
                <a:lnTo>
                  <a:pt x="2034921" y="2997200"/>
                </a:lnTo>
                <a:lnTo>
                  <a:pt x="2064402" y="2997200"/>
                </a:lnTo>
                <a:lnTo>
                  <a:pt x="2060321" y="2984500"/>
                </a:lnTo>
                <a:close/>
              </a:path>
              <a:path w="2413000" h="3505200">
                <a:moveTo>
                  <a:pt x="2073529" y="2984500"/>
                </a:moveTo>
                <a:lnTo>
                  <a:pt x="2066972" y="2984500"/>
                </a:lnTo>
                <a:lnTo>
                  <a:pt x="2064402" y="2997200"/>
                </a:lnTo>
                <a:lnTo>
                  <a:pt x="2066117" y="2997200"/>
                </a:lnTo>
                <a:lnTo>
                  <a:pt x="2073529" y="2984500"/>
                </a:lnTo>
                <a:close/>
              </a:path>
              <a:path w="2413000" h="3505200">
                <a:moveTo>
                  <a:pt x="1761645" y="2975075"/>
                </a:moveTo>
                <a:lnTo>
                  <a:pt x="1761363" y="2984500"/>
                </a:lnTo>
                <a:lnTo>
                  <a:pt x="1766843" y="2984500"/>
                </a:lnTo>
                <a:lnTo>
                  <a:pt x="1761645" y="2975075"/>
                </a:lnTo>
                <a:close/>
              </a:path>
              <a:path w="2413000" h="3505200">
                <a:moveTo>
                  <a:pt x="1761744" y="2971800"/>
                </a:moveTo>
                <a:lnTo>
                  <a:pt x="1759839" y="2971800"/>
                </a:lnTo>
                <a:lnTo>
                  <a:pt x="1761645" y="2975075"/>
                </a:lnTo>
                <a:lnTo>
                  <a:pt x="1761744" y="2971800"/>
                </a:lnTo>
                <a:close/>
              </a:path>
              <a:path w="2413000" h="3505200">
                <a:moveTo>
                  <a:pt x="1732407" y="2921000"/>
                </a:moveTo>
                <a:lnTo>
                  <a:pt x="1723263" y="2921000"/>
                </a:lnTo>
                <a:lnTo>
                  <a:pt x="1723816" y="2933700"/>
                </a:lnTo>
                <a:lnTo>
                  <a:pt x="1733121" y="2946400"/>
                </a:lnTo>
                <a:lnTo>
                  <a:pt x="1745783" y="2959100"/>
                </a:lnTo>
                <a:lnTo>
                  <a:pt x="1756410" y="2971800"/>
                </a:lnTo>
                <a:lnTo>
                  <a:pt x="1763268" y="2971800"/>
                </a:lnTo>
                <a:lnTo>
                  <a:pt x="1763776" y="2959100"/>
                </a:lnTo>
                <a:lnTo>
                  <a:pt x="1751113" y="2959100"/>
                </a:lnTo>
                <a:lnTo>
                  <a:pt x="1747647" y="2946400"/>
                </a:lnTo>
                <a:lnTo>
                  <a:pt x="1755267" y="2946400"/>
                </a:lnTo>
                <a:lnTo>
                  <a:pt x="1739773" y="2933700"/>
                </a:lnTo>
                <a:lnTo>
                  <a:pt x="1732407" y="2921000"/>
                </a:lnTo>
                <a:close/>
              </a:path>
              <a:path w="2413000" h="3505200">
                <a:moveTo>
                  <a:pt x="1775841" y="2959100"/>
                </a:moveTo>
                <a:lnTo>
                  <a:pt x="1775206" y="2959100"/>
                </a:lnTo>
                <a:lnTo>
                  <a:pt x="1776603" y="2971800"/>
                </a:lnTo>
                <a:lnTo>
                  <a:pt x="1775841" y="2959100"/>
                </a:lnTo>
                <a:close/>
              </a:path>
              <a:path w="2413000" h="3505200">
                <a:moveTo>
                  <a:pt x="1729454" y="2908300"/>
                </a:moveTo>
                <a:lnTo>
                  <a:pt x="1723644" y="2908300"/>
                </a:lnTo>
                <a:lnTo>
                  <a:pt x="1735074" y="2921000"/>
                </a:lnTo>
                <a:lnTo>
                  <a:pt x="1733677" y="2921000"/>
                </a:lnTo>
                <a:lnTo>
                  <a:pt x="1743329" y="2933700"/>
                </a:lnTo>
                <a:lnTo>
                  <a:pt x="1748028" y="2933700"/>
                </a:lnTo>
                <a:lnTo>
                  <a:pt x="1739086" y="2921000"/>
                </a:lnTo>
                <a:lnTo>
                  <a:pt x="1729454" y="2908300"/>
                </a:lnTo>
                <a:close/>
              </a:path>
              <a:path w="2413000" h="3505200">
                <a:moveTo>
                  <a:pt x="2036064" y="2895600"/>
                </a:moveTo>
                <a:lnTo>
                  <a:pt x="2032762" y="2895600"/>
                </a:lnTo>
                <a:lnTo>
                  <a:pt x="2032254" y="2908300"/>
                </a:lnTo>
                <a:lnTo>
                  <a:pt x="2033651" y="2908300"/>
                </a:lnTo>
                <a:lnTo>
                  <a:pt x="2033143" y="2921000"/>
                </a:lnTo>
                <a:lnTo>
                  <a:pt x="2036572" y="2921000"/>
                </a:lnTo>
                <a:lnTo>
                  <a:pt x="2035429" y="2908300"/>
                </a:lnTo>
                <a:lnTo>
                  <a:pt x="2036064" y="2895600"/>
                </a:lnTo>
                <a:close/>
              </a:path>
              <a:path w="2413000" h="3505200">
                <a:moveTo>
                  <a:pt x="2057586" y="2895600"/>
                </a:moveTo>
                <a:lnTo>
                  <a:pt x="2042842" y="2895600"/>
                </a:lnTo>
                <a:lnTo>
                  <a:pt x="2040911" y="2908300"/>
                </a:lnTo>
                <a:lnTo>
                  <a:pt x="2037207" y="2921000"/>
                </a:lnTo>
                <a:lnTo>
                  <a:pt x="2069284" y="2921000"/>
                </a:lnTo>
                <a:lnTo>
                  <a:pt x="2069338" y="2908300"/>
                </a:lnTo>
                <a:lnTo>
                  <a:pt x="2061718" y="2908300"/>
                </a:lnTo>
                <a:lnTo>
                  <a:pt x="2057586" y="2895600"/>
                </a:lnTo>
                <a:close/>
              </a:path>
              <a:path w="2413000" h="3505200">
                <a:moveTo>
                  <a:pt x="1730883" y="2895600"/>
                </a:moveTo>
                <a:lnTo>
                  <a:pt x="1732280" y="2908300"/>
                </a:lnTo>
                <a:lnTo>
                  <a:pt x="1733931" y="2908300"/>
                </a:lnTo>
                <a:lnTo>
                  <a:pt x="1730883" y="2895600"/>
                </a:lnTo>
                <a:close/>
              </a:path>
              <a:path w="2413000" h="3505200">
                <a:moveTo>
                  <a:pt x="1721104" y="2882900"/>
                </a:moveTo>
                <a:lnTo>
                  <a:pt x="1699133" y="2882900"/>
                </a:lnTo>
                <a:lnTo>
                  <a:pt x="1696593" y="2895600"/>
                </a:lnTo>
                <a:lnTo>
                  <a:pt x="1716952" y="2895600"/>
                </a:lnTo>
                <a:lnTo>
                  <a:pt x="1721104" y="2882900"/>
                </a:lnTo>
                <a:close/>
              </a:path>
              <a:path w="2413000" h="3505200">
                <a:moveTo>
                  <a:pt x="2062289" y="2870200"/>
                </a:moveTo>
                <a:lnTo>
                  <a:pt x="2034540" y="2870200"/>
                </a:lnTo>
                <a:lnTo>
                  <a:pt x="2038893" y="2882900"/>
                </a:lnTo>
                <a:lnTo>
                  <a:pt x="2045077" y="2882900"/>
                </a:lnTo>
                <a:lnTo>
                  <a:pt x="2044573" y="2895600"/>
                </a:lnTo>
                <a:lnTo>
                  <a:pt x="2054479" y="2895600"/>
                </a:lnTo>
                <a:lnTo>
                  <a:pt x="2057431" y="2882900"/>
                </a:lnTo>
                <a:lnTo>
                  <a:pt x="2062289" y="2870200"/>
                </a:lnTo>
                <a:close/>
              </a:path>
              <a:path w="2413000" h="3505200">
                <a:moveTo>
                  <a:pt x="2077706" y="2857500"/>
                </a:moveTo>
                <a:lnTo>
                  <a:pt x="2075928" y="2857500"/>
                </a:lnTo>
                <a:lnTo>
                  <a:pt x="2073783" y="2870200"/>
                </a:lnTo>
                <a:lnTo>
                  <a:pt x="2067337" y="2870200"/>
                </a:lnTo>
                <a:lnTo>
                  <a:pt x="2070862" y="2882900"/>
                </a:lnTo>
                <a:lnTo>
                  <a:pt x="2068703" y="2882900"/>
                </a:lnTo>
                <a:lnTo>
                  <a:pt x="2070481" y="2895600"/>
                </a:lnTo>
                <a:lnTo>
                  <a:pt x="2072259" y="2895600"/>
                </a:lnTo>
                <a:lnTo>
                  <a:pt x="2074265" y="2882900"/>
                </a:lnTo>
                <a:lnTo>
                  <a:pt x="2075830" y="2870200"/>
                </a:lnTo>
                <a:lnTo>
                  <a:pt x="2077706" y="2857500"/>
                </a:lnTo>
                <a:close/>
              </a:path>
              <a:path w="2413000" h="3505200">
                <a:moveTo>
                  <a:pt x="1690878" y="2870200"/>
                </a:moveTo>
                <a:lnTo>
                  <a:pt x="1687163" y="2870200"/>
                </a:lnTo>
                <a:lnTo>
                  <a:pt x="1693207" y="2882900"/>
                </a:lnTo>
                <a:lnTo>
                  <a:pt x="1696720" y="2882900"/>
                </a:lnTo>
                <a:lnTo>
                  <a:pt x="1690878" y="2870200"/>
                </a:lnTo>
                <a:close/>
              </a:path>
              <a:path w="2413000" h="3505200">
                <a:moveTo>
                  <a:pt x="2028698" y="2857500"/>
                </a:moveTo>
                <a:lnTo>
                  <a:pt x="2030476" y="2882900"/>
                </a:lnTo>
                <a:lnTo>
                  <a:pt x="2034540" y="2870200"/>
                </a:lnTo>
                <a:lnTo>
                  <a:pt x="2033143" y="2870200"/>
                </a:lnTo>
                <a:lnTo>
                  <a:pt x="2028698" y="2857500"/>
                </a:lnTo>
                <a:close/>
              </a:path>
              <a:path w="2413000" h="3505200">
                <a:moveTo>
                  <a:pt x="1689481" y="2857500"/>
                </a:moveTo>
                <a:lnTo>
                  <a:pt x="1682242" y="2857500"/>
                </a:lnTo>
                <a:lnTo>
                  <a:pt x="1683357" y="2870200"/>
                </a:lnTo>
                <a:lnTo>
                  <a:pt x="1691640" y="2870200"/>
                </a:lnTo>
                <a:lnTo>
                  <a:pt x="1689481" y="2857500"/>
                </a:lnTo>
                <a:close/>
              </a:path>
              <a:path w="2413000" h="3505200">
                <a:moveTo>
                  <a:pt x="2080260" y="2692400"/>
                </a:moveTo>
                <a:lnTo>
                  <a:pt x="2025951" y="2692400"/>
                </a:lnTo>
                <a:lnTo>
                  <a:pt x="2027811" y="2705100"/>
                </a:lnTo>
                <a:lnTo>
                  <a:pt x="2027682" y="2717800"/>
                </a:lnTo>
                <a:lnTo>
                  <a:pt x="2024126" y="2717800"/>
                </a:lnTo>
                <a:lnTo>
                  <a:pt x="2027245" y="2743200"/>
                </a:lnTo>
                <a:lnTo>
                  <a:pt x="2032222" y="2755900"/>
                </a:lnTo>
                <a:lnTo>
                  <a:pt x="2035913" y="2781300"/>
                </a:lnTo>
                <a:lnTo>
                  <a:pt x="2035175" y="2806700"/>
                </a:lnTo>
                <a:lnTo>
                  <a:pt x="2026013" y="2806700"/>
                </a:lnTo>
                <a:lnTo>
                  <a:pt x="2020951" y="2819400"/>
                </a:lnTo>
                <a:lnTo>
                  <a:pt x="2023872" y="2832100"/>
                </a:lnTo>
                <a:lnTo>
                  <a:pt x="2029587" y="2832100"/>
                </a:lnTo>
                <a:lnTo>
                  <a:pt x="2030517" y="2844800"/>
                </a:lnTo>
                <a:lnTo>
                  <a:pt x="2032460" y="2844800"/>
                </a:lnTo>
                <a:lnTo>
                  <a:pt x="2033855" y="2857500"/>
                </a:lnTo>
                <a:lnTo>
                  <a:pt x="2033143" y="2870200"/>
                </a:lnTo>
                <a:lnTo>
                  <a:pt x="2073783" y="2870200"/>
                </a:lnTo>
                <a:lnTo>
                  <a:pt x="2075176" y="2857500"/>
                </a:lnTo>
                <a:lnTo>
                  <a:pt x="2075928" y="2857500"/>
                </a:lnTo>
                <a:lnTo>
                  <a:pt x="2076054" y="2844800"/>
                </a:lnTo>
                <a:lnTo>
                  <a:pt x="2076122" y="2819400"/>
                </a:lnTo>
                <a:lnTo>
                  <a:pt x="2071116" y="2819400"/>
                </a:lnTo>
                <a:lnTo>
                  <a:pt x="2071370" y="2806700"/>
                </a:lnTo>
                <a:lnTo>
                  <a:pt x="2072451" y="2794000"/>
                </a:lnTo>
                <a:lnTo>
                  <a:pt x="2070306" y="2794000"/>
                </a:lnTo>
                <a:lnTo>
                  <a:pt x="2066851" y="2781300"/>
                </a:lnTo>
                <a:lnTo>
                  <a:pt x="2064004" y="2768600"/>
                </a:lnTo>
                <a:lnTo>
                  <a:pt x="2071987" y="2768600"/>
                </a:lnTo>
                <a:lnTo>
                  <a:pt x="2070735" y="2755900"/>
                </a:lnTo>
                <a:lnTo>
                  <a:pt x="2073050" y="2743200"/>
                </a:lnTo>
                <a:lnTo>
                  <a:pt x="2079091" y="2743200"/>
                </a:lnTo>
                <a:lnTo>
                  <a:pt x="2080625" y="2730500"/>
                </a:lnTo>
                <a:lnTo>
                  <a:pt x="2083659" y="2717800"/>
                </a:lnTo>
                <a:lnTo>
                  <a:pt x="2085467" y="2705100"/>
                </a:lnTo>
                <a:lnTo>
                  <a:pt x="2080514" y="2705100"/>
                </a:lnTo>
                <a:lnTo>
                  <a:pt x="2080260" y="2692400"/>
                </a:lnTo>
                <a:close/>
              </a:path>
              <a:path w="2413000" h="3505200">
                <a:moveTo>
                  <a:pt x="2075928" y="2857500"/>
                </a:moveTo>
                <a:lnTo>
                  <a:pt x="2075176" y="2857500"/>
                </a:lnTo>
                <a:lnTo>
                  <a:pt x="2073783" y="2870200"/>
                </a:lnTo>
                <a:lnTo>
                  <a:pt x="2075928" y="2857500"/>
                </a:lnTo>
                <a:close/>
              </a:path>
              <a:path w="2413000" h="3505200">
                <a:moveTo>
                  <a:pt x="1676908" y="2832100"/>
                </a:moveTo>
                <a:lnTo>
                  <a:pt x="1673225" y="2844800"/>
                </a:lnTo>
                <a:lnTo>
                  <a:pt x="1680845" y="2844800"/>
                </a:lnTo>
                <a:lnTo>
                  <a:pt x="1676908" y="2832100"/>
                </a:lnTo>
                <a:close/>
              </a:path>
              <a:path w="2413000" h="3505200">
                <a:moveTo>
                  <a:pt x="2077339" y="2806700"/>
                </a:moveTo>
                <a:lnTo>
                  <a:pt x="2074672" y="2806700"/>
                </a:lnTo>
                <a:lnTo>
                  <a:pt x="2071116" y="2819400"/>
                </a:lnTo>
                <a:lnTo>
                  <a:pt x="2076122" y="2819400"/>
                </a:lnTo>
                <a:lnTo>
                  <a:pt x="2077339" y="2806700"/>
                </a:lnTo>
                <a:close/>
              </a:path>
              <a:path w="2413000" h="3505200">
                <a:moveTo>
                  <a:pt x="2079091" y="2743200"/>
                </a:moveTo>
                <a:lnTo>
                  <a:pt x="2073050" y="2743200"/>
                </a:lnTo>
                <a:lnTo>
                  <a:pt x="2076116" y="2755900"/>
                </a:lnTo>
                <a:lnTo>
                  <a:pt x="2081784" y="2755900"/>
                </a:lnTo>
                <a:lnTo>
                  <a:pt x="2079091" y="2743200"/>
                </a:lnTo>
                <a:close/>
              </a:path>
              <a:path w="2413000" h="3505200">
                <a:moveTo>
                  <a:pt x="2086235" y="2708442"/>
                </a:moveTo>
                <a:lnTo>
                  <a:pt x="2086610" y="2717800"/>
                </a:lnTo>
                <a:lnTo>
                  <a:pt x="2088388" y="2717800"/>
                </a:lnTo>
                <a:lnTo>
                  <a:pt x="2086235" y="2708442"/>
                </a:lnTo>
                <a:close/>
              </a:path>
              <a:path w="2413000" h="3505200">
                <a:moveTo>
                  <a:pt x="2086102" y="2705100"/>
                </a:moveTo>
                <a:lnTo>
                  <a:pt x="2085467" y="2705100"/>
                </a:lnTo>
                <a:lnTo>
                  <a:pt x="2086235" y="2708442"/>
                </a:lnTo>
                <a:lnTo>
                  <a:pt x="2086102" y="2705100"/>
                </a:lnTo>
                <a:close/>
              </a:path>
              <a:path w="2413000" h="3505200">
                <a:moveTo>
                  <a:pt x="2021840" y="2679700"/>
                </a:moveTo>
                <a:lnTo>
                  <a:pt x="2018792" y="2679700"/>
                </a:lnTo>
                <a:lnTo>
                  <a:pt x="2022735" y="2692400"/>
                </a:lnTo>
                <a:lnTo>
                  <a:pt x="2023872" y="2692400"/>
                </a:lnTo>
                <a:lnTo>
                  <a:pt x="2021840" y="2679700"/>
                </a:lnTo>
                <a:close/>
              </a:path>
              <a:path w="2413000" h="3505200">
                <a:moveTo>
                  <a:pt x="2066544" y="2667000"/>
                </a:moveTo>
                <a:lnTo>
                  <a:pt x="2021443" y="2667000"/>
                </a:lnTo>
                <a:lnTo>
                  <a:pt x="2023961" y="2679700"/>
                </a:lnTo>
                <a:lnTo>
                  <a:pt x="2025396" y="2692400"/>
                </a:lnTo>
                <a:lnTo>
                  <a:pt x="2066544" y="2692400"/>
                </a:lnTo>
                <a:lnTo>
                  <a:pt x="2067353" y="2679700"/>
                </a:lnTo>
                <a:lnTo>
                  <a:pt x="2066544" y="2667000"/>
                </a:lnTo>
                <a:close/>
              </a:path>
              <a:path w="2413000" h="3505200">
                <a:moveTo>
                  <a:pt x="2080895" y="2667000"/>
                </a:moveTo>
                <a:lnTo>
                  <a:pt x="2078980" y="2667000"/>
                </a:lnTo>
                <a:lnTo>
                  <a:pt x="2082038" y="2679700"/>
                </a:lnTo>
                <a:lnTo>
                  <a:pt x="2080895" y="2667000"/>
                </a:lnTo>
                <a:close/>
              </a:path>
              <a:path w="2413000" h="3505200">
                <a:moveTo>
                  <a:pt x="2070354" y="2654300"/>
                </a:moveTo>
                <a:lnTo>
                  <a:pt x="2014728" y="2654300"/>
                </a:lnTo>
                <a:lnTo>
                  <a:pt x="2018234" y="2667000"/>
                </a:lnTo>
                <a:lnTo>
                  <a:pt x="2066686" y="2667000"/>
                </a:lnTo>
                <a:lnTo>
                  <a:pt x="2070354" y="2654300"/>
                </a:lnTo>
                <a:close/>
              </a:path>
              <a:path w="2413000" h="3505200">
                <a:moveTo>
                  <a:pt x="2081403" y="2654300"/>
                </a:moveTo>
                <a:lnTo>
                  <a:pt x="2070354" y="2654300"/>
                </a:lnTo>
                <a:lnTo>
                  <a:pt x="2071340" y="2667000"/>
                </a:lnTo>
                <a:lnTo>
                  <a:pt x="2080768" y="2667000"/>
                </a:lnTo>
                <a:lnTo>
                  <a:pt x="2081403" y="2654300"/>
                </a:lnTo>
                <a:close/>
              </a:path>
              <a:path w="2413000" h="3505200">
                <a:moveTo>
                  <a:pt x="2080164" y="2641600"/>
                </a:moveTo>
                <a:lnTo>
                  <a:pt x="2015363" y="2641600"/>
                </a:lnTo>
                <a:lnTo>
                  <a:pt x="2018792" y="2654300"/>
                </a:lnTo>
                <a:lnTo>
                  <a:pt x="2082292" y="2654300"/>
                </a:lnTo>
                <a:lnTo>
                  <a:pt x="2082927" y="2667000"/>
                </a:lnTo>
                <a:lnTo>
                  <a:pt x="2083435" y="2667000"/>
                </a:lnTo>
                <a:lnTo>
                  <a:pt x="2084300" y="2654300"/>
                </a:lnTo>
                <a:lnTo>
                  <a:pt x="2080164" y="2641600"/>
                </a:lnTo>
                <a:close/>
              </a:path>
              <a:path w="2413000" h="3505200">
                <a:moveTo>
                  <a:pt x="2071370" y="2628900"/>
                </a:moveTo>
                <a:lnTo>
                  <a:pt x="2027507" y="2628900"/>
                </a:lnTo>
                <a:lnTo>
                  <a:pt x="2024223" y="2641600"/>
                </a:lnTo>
                <a:lnTo>
                  <a:pt x="2074648" y="2641600"/>
                </a:lnTo>
                <a:lnTo>
                  <a:pt x="2071370" y="2628900"/>
                </a:lnTo>
                <a:close/>
              </a:path>
              <a:path w="2413000" h="3505200">
                <a:moveTo>
                  <a:pt x="2065877" y="2590800"/>
                </a:moveTo>
                <a:lnTo>
                  <a:pt x="2021580" y="2590800"/>
                </a:lnTo>
                <a:lnTo>
                  <a:pt x="2028237" y="2603500"/>
                </a:lnTo>
                <a:lnTo>
                  <a:pt x="2034204" y="2616200"/>
                </a:lnTo>
                <a:lnTo>
                  <a:pt x="2038350" y="2628900"/>
                </a:lnTo>
                <a:lnTo>
                  <a:pt x="2075815" y="2628900"/>
                </a:lnTo>
                <a:lnTo>
                  <a:pt x="2080006" y="2616200"/>
                </a:lnTo>
                <a:lnTo>
                  <a:pt x="2066417" y="2616200"/>
                </a:lnTo>
                <a:lnTo>
                  <a:pt x="2067290" y="2603500"/>
                </a:lnTo>
                <a:lnTo>
                  <a:pt x="2065877" y="2590800"/>
                </a:lnTo>
                <a:close/>
              </a:path>
              <a:path w="2413000" h="3505200">
                <a:moveTo>
                  <a:pt x="2021580" y="2590800"/>
                </a:moveTo>
                <a:lnTo>
                  <a:pt x="2013839" y="2590800"/>
                </a:lnTo>
                <a:lnTo>
                  <a:pt x="2012188" y="2603500"/>
                </a:lnTo>
                <a:lnTo>
                  <a:pt x="2015363" y="2603500"/>
                </a:lnTo>
                <a:lnTo>
                  <a:pt x="2021580" y="2590800"/>
                </a:lnTo>
                <a:close/>
              </a:path>
              <a:path w="2413000" h="3505200">
                <a:moveTo>
                  <a:pt x="2011934" y="2578100"/>
                </a:moveTo>
                <a:lnTo>
                  <a:pt x="2010537" y="2578100"/>
                </a:lnTo>
                <a:lnTo>
                  <a:pt x="2012442" y="2590800"/>
                </a:lnTo>
                <a:lnTo>
                  <a:pt x="2012950" y="2590800"/>
                </a:lnTo>
                <a:lnTo>
                  <a:pt x="2011934" y="2578100"/>
                </a:lnTo>
                <a:close/>
              </a:path>
              <a:path w="2413000" h="3505200">
                <a:moveTo>
                  <a:pt x="2004246" y="2489200"/>
                </a:moveTo>
                <a:lnTo>
                  <a:pt x="2002282" y="2489200"/>
                </a:lnTo>
                <a:lnTo>
                  <a:pt x="2006834" y="2514600"/>
                </a:lnTo>
                <a:lnTo>
                  <a:pt x="2009457" y="2540000"/>
                </a:lnTo>
                <a:lnTo>
                  <a:pt x="2012176" y="2565400"/>
                </a:lnTo>
                <a:lnTo>
                  <a:pt x="2017014" y="2590800"/>
                </a:lnTo>
                <a:lnTo>
                  <a:pt x="2055622" y="2590800"/>
                </a:lnTo>
                <a:lnTo>
                  <a:pt x="2056511" y="2578100"/>
                </a:lnTo>
                <a:lnTo>
                  <a:pt x="2053717" y="2565400"/>
                </a:lnTo>
                <a:lnTo>
                  <a:pt x="2055415" y="2565400"/>
                </a:lnTo>
                <a:lnTo>
                  <a:pt x="2057177" y="2552700"/>
                </a:lnTo>
                <a:lnTo>
                  <a:pt x="2059368" y="2540000"/>
                </a:lnTo>
                <a:lnTo>
                  <a:pt x="2057273" y="2527300"/>
                </a:lnTo>
                <a:lnTo>
                  <a:pt x="2059813" y="2514600"/>
                </a:lnTo>
                <a:lnTo>
                  <a:pt x="2068068" y="2514600"/>
                </a:lnTo>
                <a:lnTo>
                  <a:pt x="2065472" y="2501900"/>
                </a:lnTo>
                <a:lnTo>
                  <a:pt x="2006663" y="2501900"/>
                </a:lnTo>
                <a:lnTo>
                  <a:pt x="2004246" y="2489200"/>
                </a:lnTo>
                <a:close/>
              </a:path>
              <a:path w="2413000" h="3505200">
                <a:moveTo>
                  <a:pt x="2062861" y="2578100"/>
                </a:moveTo>
                <a:lnTo>
                  <a:pt x="2060956" y="2590800"/>
                </a:lnTo>
                <a:lnTo>
                  <a:pt x="2063845" y="2590800"/>
                </a:lnTo>
                <a:lnTo>
                  <a:pt x="2062861" y="2578100"/>
                </a:lnTo>
                <a:close/>
              </a:path>
              <a:path w="2413000" h="3505200">
                <a:moveTo>
                  <a:pt x="2057302" y="2572486"/>
                </a:moveTo>
                <a:lnTo>
                  <a:pt x="2057527" y="2578100"/>
                </a:lnTo>
                <a:lnTo>
                  <a:pt x="2058797" y="2578100"/>
                </a:lnTo>
                <a:lnTo>
                  <a:pt x="2057302" y="2572486"/>
                </a:lnTo>
                <a:close/>
              </a:path>
              <a:path w="2413000" h="3505200">
                <a:moveTo>
                  <a:pt x="2057019" y="2565400"/>
                </a:moveTo>
                <a:lnTo>
                  <a:pt x="2055415" y="2565400"/>
                </a:lnTo>
                <a:lnTo>
                  <a:pt x="2057302" y="2572486"/>
                </a:lnTo>
                <a:lnTo>
                  <a:pt x="2057019" y="2565400"/>
                </a:lnTo>
                <a:close/>
              </a:path>
              <a:path w="2413000" h="3505200">
                <a:moveTo>
                  <a:pt x="2068068" y="2514600"/>
                </a:moveTo>
                <a:lnTo>
                  <a:pt x="2059813" y="2514600"/>
                </a:lnTo>
                <a:lnTo>
                  <a:pt x="2066544" y="2527300"/>
                </a:lnTo>
                <a:lnTo>
                  <a:pt x="2068068" y="2514600"/>
                </a:lnTo>
                <a:close/>
              </a:path>
              <a:path w="2413000" h="3505200">
                <a:moveTo>
                  <a:pt x="1986153" y="2400300"/>
                </a:moveTo>
                <a:lnTo>
                  <a:pt x="1993763" y="2425700"/>
                </a:lnTo>
                <a:lnTo>
                  <a:pt x="2001599" y="2451100"/>
                </a:lnTo>
                <a:lnTo>
                  <a:pt x="2007745" y="2476500"/>
                </a:lnTo>
                <a:lnTo>
                  <a:pt x="2010283" y="2501900"/>
                </a:lnTo>
                <a:lnTo>
                  <a:pt x="2045970" y="2501900"/>
                </a:lnTo>
                <a:lnTo>
                  <a:pt x="2048101" y="2489200"/>
                </a:lnTo>
                <a:lnTo>
                  <a:pt x="2045303" y="2476500"/>
                </a:lnTo>
                <a:lnTo>
                  <a:pt x="2041790" y="2476500"/>
                </a:lnTo>
                <a:lnTo>
                  <a:pt x="2041779" y="2463800"/>
                </a:lnTo>
                <a:lnTo>
                  <a:pt x="2058162" y="2451100"/>
                </a:lnTo>
                <a:lnTo>
                  <a:pt x="2057685" y="2438400"/>
                </a:lnTo>
                <a:lnTo>
                  <a:pt x="1998833" y="2438400"/>
                </a:lnTo>
                <a:lnTo>
                  <a:pt x="1995900" y="2425700"/>
                </a:lnTo>
                <a:lnTo>
                  <a:pt x="1992919" y="2413000"/>
                </a:lnTo>
                <a:lnTo>
                  <a:pt x="1986153" y="2400300"/>
                </a:lnTo>
                <a:close/>
              </a:path>
              <a:path w="2413000" h="3505200">
                <a:moveTo>
                  <a:pt x="2049272" y="2476500"/>
                </a:moveTo>
                <a:lnTo>
                  <a:pt x="2050881" y="2489200"/>
                </a:lnTo>
                <a:lnTo>
                  <a:pt x="2053002" y="2489200"/>
                </a:lnTo>
                <a:lnTo>
                  <a:pt x="2054719" y="2501900"/>
                </a:lnTo>
                <a:lnTo>
                  <a:pt x="2061464" y="2501900"/>
                </a:lnTo>
                <a:lnTo>
                  <a:pt x="2049272" y="2476500"/>
                </a:lnTo>
                <a:close/>
              </a:path>
              <a:path w="2413000" h="3505200">
                <a:moveTo>
                  <a:pt x="2053082" y="2463800"/>
                </a:moveTo>
                <a:lnTo>
                  <a:pt x="2055570" y="2476500"/>
                </a:lnTo>
                <a:lnTo>
                  <a:pt x="2057654" y="2489200"/>
                </a:lnTo>
                <a:lnTo>
                  <a:pt x="2061464" y="2501900"/>
                </a:lnTo>
                <a:lnTo>
                  <a:pt x="2065472" y="2501900"/>
                </a:lnTo>
                <a:lnTo>
                  <a:pt x="2067853" y="2489200"/>
                </a:lnTo>
                <a:lnTo>
                  <a:pt x="2065401" y="2476500"/>
                </a:lnTo>
                <a:lnTo>
                  <a:pt x="2057632" y="2476500"/>
                </a:lnTo>
                <a:lnTo>
                  <a:pt x="2053082" y="2463800"/>
                </a:lnTo>
                <a:close/>
              </a:path>
              <a:path w="2413000" h="3505200">
                <a:moveTo>
                  <a:pt x="2010791" y="2247900"/>
                </a:moveTo>
                <a:lnTo>
                  <a:pt x="1968754" y="2247900"/>
                </a:lnTo>
                <a:lnTo>
                  <a:pt x="1967793" y="2273300"/>
                </a:lnTo>
                <a:lnTo>
                  <a:pt x="1973738" y="2286000"/>
                </a:lnTo>
                <a:lnTo>
                  <a:pt x="1978398" y="2311400"/>
                </a:lnTo>
                <a:lnTo>
                  <a:pt x="1973580" y="2324100"/>
                </a:lnTo>
                <a:lnTo>
                  <a:pt x="1983418" y="2349500"/>
                </a:lnTo>
                <a:lnTo>
                  <a:pt x="1991804" y="2387600"/>
                </a:lnTo>
                <a:lnTo>
                  <a:pt x="1999047" y="2413000"/>
                </a:lnTo>
                <a:lnTo>
                  <a:pt x="2005457" y="2438400"/>
                </a:lnTo>
                <a:lnTo>
                  <a:pt x="2057685" y="2438400"/>
                </a:lnTo>
                <a:lnTo>
                  <a:pt x="2052447" y="2413000"/>
                </a:lnTo>
                <a:lnTo>
                  <a:pt x="2046446" y="2400300"/>
                </a:lnTo>
                <a:lnTo>
                  <a:pt x="2045065" y="2387600"/>
                </a:lnTo>
                <a:lnTo>
                  <a:pt x="2039086" y="2387600"/>
                </a:lnTo>
                <a:lnTo>
                  <a:pt x="2037953" y="2374900"/>
                </a:lnTo>
                <a:lnTo>
                  <a:pt x="2037272" y="2362200"/>
                </a:lnTo>
                <a:lnTo>
                  <a:pt x="2040890" y="2362200"/>
                </a:lnTo>
                <a:lnTo>
                  <a:pt x="2041525" y="2349500"/>
                </a:lnTo>
                <a:lnTo>
                  <a:pt x="2044573" y="2349500"/>
                </a:lnTo>
                <a:lnTo>
                  <a:pt x="2041961" y="2336800"/>
                </a:lnTo>
                <a:lnTo>
                  <a:pt x="2039588" y="2336800"/>
                </a:lnTo>
                <a:lnTo>
                  <a:pt x="2035929" y="2324100"/>
                </a:lnTo>
                <a:lnTo>
                  <a:pt x="2029460" y="2324100"/>
                </a:lnTo>
                <a:lnTo>
                  <a:pt x="2034286" y="2298700"/>
                </a:lnTo>
                <a:lnTo>
                  <a:pt x="2030186" y="2286000"/>
                </a:lnTo>
                <a:lnTo>
                  <a:pt x="2022919" y="2273300"/>
                </a:lnTo>
                <a:lnTo>
                  <a:pt x="2015462" y="2260600"/>
                </a:lnTo>
                <a:lnTo>
                  <a:pt x="2010791" y="2247900"/>
                </a:lnTo>
                <a:close/>
              </a:path>
              <a:path w="2413000" h="3505200">
                <a:moveTo>
                  <a:pt x="2043684" y="2374900"/>
                </a:moveTo>
                <a:lnTo>
                  <a:pt x="2042541" y="2387600"/>
                </a:lnTo>
                <a:lnTo>
                  <a:pt x="2045065" y="2387600"/>
                </a:lnTo>
                <a:lnTo>
                  <a:pt x="2043684" y="2374900"/>
                </a:lnTo>
                <a:close/>
              </a:path>
              <a:path w="2413000" h="3505200">
                <a:moveTo>
                  <a:pt x="2048002" y="2336800"/>
                </a:moveTo>
                <a:lnTo>
                  <a:pt x="2045716" y="2336800"/>
                </a:lnTo>
                <a:lnTo>
                  <a:pt x="2045589" y="2349500"/>
                </a:lnTo>
                <a:lnTo>
                  <a:pt x="2047113" y="2349500"/>
                </a:lnTo>
                <a:lnTo>
                  <a:pt x="2048002" y="2336800"/>
                </a:lnTo>
                <a:close/>
              </a:path>
              <a:path w="2413000" h="3505200">
                <a:moveTo>
                  <a:pt x="2025142" y="2247900"/>
                </a:moveTo>
                <a:lnTo>
                  <a:pt x="2022060" y="2247900"/>
                </a:lnTo>
                <a:lnTo>
                  <a:pt x="2026666" y="2260600"/>
                </a:lnTo>
                <a:lnTo>
                  <a:pt x="2025142" y="2247900"/>
                </a:lnTo>
                <a:close/>
              </a:path>
              <a:path w="2413000" h="3505200">
                <a:moveTo>
                  <a:pt x="1968881" y="2044700"/>
                </a:moveTo>
                <a:lnTo>
                  <a:pt x="1920549" y="2044700"/>
                </a:lnTo>
                <a:lnTo>
                  <a:pt x="1920240" y="2057400"/>
                </a:lnTo>
                <a:lnTo>
                  <a:pt x="1920396" y="2057400"/>
                </a:lnTo>
                <a:lnTo>
                  <a:pt x="1926488" y="2082800"/>
                </a:lnTo>
                <a:lnTo>
                  <a:pt x="1930273" y="2082800"/>
                </a:lnTo>
                <a:lnTo>
                  <a:pt x="1932572" y="2095500"/>
                </a:lnTo>
                <a:lnTo>
                  <a:pt x="1936575" y="2108200"/>
                </a:lnTo>
                <a:lnTo>
                  <a:pt x="1940220" y="2120900"/>
                </a:lnTo>
                <a:lnTo>
                  <a:pt x="1941449" y="2133600"/>
                </a:lnTo>
                <a:lnTo>
                  <a:pt x="1941703" y="2133600"/>
                </a:lnTo>
                <a:lnTo>
                  <a:pt x="1941686" y="2134139"/>
                </a:lnTo>
                <a:lnTo>
                  <a:pt x="1947046" y="2146300"/>
                </a:lnTo>
                <a:lnTo>
                  <a:pt x="1949370" y="2159000"/>
                </a:lnTo>
                <a:lnTo>
                  <a:pt x="1951861" y="2159000"/>
                </a:lnTo>
                <a:lnTo>
                  <a:pt x="1957959" y="2171700"/>
                </a:lnTo>
                <a:lnTo>
                  <a:pt x="1952398" y="2171700"/>
                </a:lnTo>
                <a:lnTo>
                  <a:pt x="1952815" y="2184400"/>
                </a:lnTo>
                <a:lnTo>
                  <a:pt x="1957137" y="2209800"/>
                </a:lnTo>
                <a:lnTo>
                  <a:pt x="1963293" y="2222500"/>
                </a:lnTo>
                <a:lnTo>
                  <a:pt x="1955165" y="2222500"/>
                </a:lnTo>
                <a:lnTo>
                  <a:pt x="1957841" y="2235200"/>
                </a:lnTo>
                <a:lnTo>
                  <a:pt x="1960959" y="2247900"/>
                </a:lnTo>
                <a:lnTo>
                  <a:pt x="2020951" y="2247900"/>
                </a:lnTo>
                <a:lnTo>
                  <a:pt x="2020200" y="2235200"/>
                </a:lnTo>
                <a:lnTo>
                  <a:pt x="2016569" y="2235200"/>
                </a:lnTo>
                <a:lnTo>
                  <a:pt x="2013128" y="2222500"/>
                </a:lnTo>
                <a:lnTo>
                  <a:pt x="2012950" y="2209800"/>
                </a:lnTo>
                <a:lnTo>
                  <a:pt x="2003679" y="2209800"/>
                </a:lnTo>
                <a:lnTo>
                  <a:pt x="2002282" y="2197100"/>
                </a:lnTo>
                <a:lnTo>
                  <a:pt x="1993900" y="2197100"/>
                </a:lnTo>
                <a:lnTo>
                  <a:pt x="1996529" y="2184400"/>
                </a:lnTo>
                <a:lnTo>
                  <a:pt x="1996646" y="2171700"/>
                </a:lnTo>
                <a:lnTo>
                  <a:pt x="1994882" y="2159000"/>
                </a:lnTo>
                <a:lnTo>
                  <a:pt x="1991868" y="2146300"/>
                </a:lnTo>
                <a:lnTo>
                  <a:pt x="1988065" y="2133600"/>
                </a:lnTo>
                <a:lnTo>
                  <a:pt x="1985359" y="2120900"/>
                </a:lnTo>
                <a:lnTo>
                  <a:pt x="1984509" y="2108200"/>
                </a:lnTo>
                <a:lnTo>
                  <a:pt x="1986280" y="2095500"/>
                </a:lnTo>
                <a:lnTo>
                  <a:pt x="1981650" y="2082800"/>
                </a:lnTo>
                <a:lnTo>
                  <a:pt x="1977056" y="2070100"/>
                </a:lnTo>
                <a:lnTo>
                  <a:pt x="1972724" y="2057400"/>
                </a:lnTo>
                <a:lnTo>
                  <a:pt x="1968881" y="2044700"/>
                </a:lnTo>
                <a:close/>
              </a:path>
              <a:path w="2413000" h="3505200">
                <a:moveTo>
                  <a:pt x="1953562" y="2214638"/>
                </a:moveTo>
                <a:lnTo>
                  <a:pt x="1953641" y="2222500"/>
                </a:lnTo>
                <a:lnTo>
                  <a:pt x="1955292" y="2222500"/>
                </a:lnTo>
                <a:lnTo>
                  <a:pt x="1953562" y="2214638"/>
                </a:lnTo>
                <a:close/>
              </a:path>
              <a:path w="2413000" h="3505200">
                <a:moveTo>
                  <a:pt x="1953514" y="2209800"/>
                </a:moveTo>
                <a:lnTo>
                  <a:pt x="1952498" y="2209800"/>
                </a:lnTo>
                <a:lnTo>
                  <a:pt x="1953562" y="2214638"/>
                </a:lnTo>
                <a:lnTo>
                  <a:pt x="1953514" y="2209800"/>
                </a:lnTo>
                <a:close/>
              </a:path>
              <a:path w="2413000" h="3505200">
                <a:moveTo>
                  <a:pt x="1941449" y="2133600"/>
                </a:moveTo>
                <a:lnTo>
                  <a:pt x="1939163" y="2133600"/>
                </a:lnTo>
                <a:lnTo>
                  <a:pt x="1939290" y="2146300"/>
                </a:lnTo>
                <a:lnTo>
                  <a:pt x="1941322" y="2146300"/>
                </a:lnTo>
                <a:lnTo>
                  <a:pt x="1941686" y="2134139"/>
                </a:lnTo>
                <a:lnTo>
                  <a:pt x="1941449" y="2133600"/>
                </a:lnTo>
                <a:close/>
              </a:path>
              <a:path w="2413000" h="3505200">
                <a:moveTo>
                  <a:pt x="2001520" y="2108200"/>
                </a:moveTo>
                <a:lnTo>
                  <a:pt x="1993773" y="2120900"/>
                </a:lnTo>
                <a:lnTo>
                  <a:pt x="2006981" y="2120900"/>
                </a:lnTo>
                <a:lnTo>
                  <a:pt x="2001520" y="2108200"/>
                </a:lnTo>
                <a:close/>
              </a:path>
              <a:path w="2413000" h="3505200">
                <a:moveTo>
                  <a:pt x="1962197" y="2019300"/>
                </a:moveTo>
                <a:lnTo>
                  <a:pt x="1909191" y="2019300"/>
                </a:lnTo>
                <a:lnTo>
                  <a:pt x="1911453" y="2032000"/>
                </a:lnTo>
                <a:lnTo>
                  <a:pt x="1916430" y="2044700"/>
                </a:lnTo>
                <a:lnTo>
                  <a:pt x="1970532" y="2044700"/>
                </a:lnTo>
                <a:lnTo>
                  <a:pt x="1971004" y="2041064"/>
                </a:lnTo>
                <a:lnTo>
                  <a:pt x="1968700" y="2032000"/>
                </a:lnTo>
                <a:lnTo>
                  <a:pt x="1962197" y="2019300"/>
                </a:lnTo>
                <a:close/>
              </a:path>
              <a:path w="2413000" h="3505200">
                <a:moveTo>
                  <a:pt x="1972183" y="2032000"/>
                </a:moveTo>
                <a:lnTo>
                  <a:pt x="1971004" y="2041064"/>
                </a:lnTo>
                <a:lnTo>
                  <a:pt x="1971929" y="2044700"/>
                </a:lnTo>
                <a:lnTo>
                  <a:pt x="1972183" y="2032000"/>
                </a:lnTo>
                <a:close/>
              </a:path>
              <a:path w="2413000" h="3505200">
                <a:moveTo>
                  <a:pt x="1849374" y="1816100"/>
                </a:moveTo>
                <a:lnTo>
                  <a:pt x="1854277" y="1828800"/>
                </a:lnTo>
                <a:lnTo>
                  <a:pt x="1858883" y="1841500"/>
                </a:lnTo>
                <a:lnTo>
                  <a:pt x="1863179" y="1854200"/>
                </a:lnTo>
                <a:lnTo>
                  <a:pt x="1867154" y="1854200"/>
                </a:lnTo>
                <a:lnTo>
                  <a:pt x="1870692" y="1866900"/>
                </a:lnTo>
                <a:lnTo>
                  <a:pt x="1873837" y="1879600"/>
                </a:lnTo>
                <a:lnTo>
                  <a:pt x="1879854" y="1905000"/>
                </a:lnTo>
                <a:lnTo>
                  <a:pt x="1885834" y="1917700"/>
                </a:lnTo>
                <a:lnTo>
                  <a:pt x="1892268" y="1943100"/>
                </a:lnTo>
                <a:lnTo>
                  <a:pt x="1899320" y="1955800"/>
                </a:lnTo>
                <a:lnTo>
                  <a:pt x="1907159" y="1981200"/>
                </a:lnTo>
                <a:lnTo>
                  <a:pt x="1899602" y="1981200"/>
                </a:lnTo>
                <a:lnTo>
                  <a:pt x="1903888" y="1993900"/>
                </a:lnTo>
                <a:lnTo>
                  <a:pt x="1909937" y="2006600"/>
                </a:lnTo>
                <a:lnTo>
                  <a:pt x="1915033" y="2019300"/>
                </a:lnTo>
                <a:lnTo>
                  <a:pt x="1955480" y="2019300"/>
                </a:lnTo>
                <a:lnTo>
                  <a:pt x="1951609" y="2006600"/>
                </a:lnTo>
                <a:lnTo>
                  <a:pt x="1955272" y="1993900"/>
                </a:lnTo>
                <a:lnTo>
                  <a:pt x="1966442" y="1993900"/>
                </a:lnTo>
                <a:lnTo>
                  <a:pt x="1962610" y="1981200"/>
                </a:lnTo>
                <a:lnTo>
                  <a:pt x="1900936" y="1981200"/>
                </a:lnTo>
                <a:lnTo>
                  <a:pt x="1899793" y="1968500"/>
                </a:lnTo>
                <a:lnTo>
                  <a:pt x="1956611" y="1968500"/>
                </a:lnTo>
                <a:lnTo>
                  <a:pt x="1955673" y="1955800"/>
                </a:lnTo>
                <a:lnTo>
                  <a:pt x="1957705" y="1955800"/>
                </a:lnTo>
                <a:lnTo>
                  <a:pt x="1956052" y="1943100"/>
                </a:lnTo>
                <a:lnTo>
                  <a:pt x="1949815" y="1930400"/>
                </a:lnTo>
                <a:lnTo>
                  <a:pt x="1942220" y="1917700"/>
                </a:lnTo>
                <a:lnTo>
                  <a:pt x="1936496" y="1905000"/>
                </a:lnTo>
                <a:lnTo>
                  <a:pt x="1938909" y="1905000"/>
                </a:lnTo>
                <a:lnTo>
                  <a:pt x="1929864" y="1892300"/>
                </a:lnTo>
                <a:lnTo>
                  <a:pt x="1921414" y="1879600"/>
                </a:lnTo>
                <a:lnTo>
                  <a:pt x="1913584" y="1866900"/>
                </a:lnTo>
                <a:lnTo>
                  <a:pt x="1906397" y="1841500"/>
                </a:lnTo>
                <a:lnTo>
                  <a:pt x="1900174" y="1841500"/>
                </a:lnTo>
                <a:lnTo>
                  <a:pt x="1900886" y="1828800"/>
                </a:lnTo>
                <a:lnTo>
                  <a:pt x="1860677" y="1828800"/>
                </a:lnTo>
                <a:lnTo>
                  <a:pt x="1849374" y="1816100"/>
                </a:lnTo>
                <a:close/>
              </a:path>
              <a:path w="2413000" h="3505200">
                <a:moveTo>
                  <a:pt x="1966442" y="1993900"/>
                </a:moveTo>
                <a:lnTo>
                  <a:pt x="1955272" y="1993900"/>
                </a:lnTo>
                <a:lnTo>
                  <a:pt x="1957959" y="2006600"/>
                </a:lnTo>
                <a:lnTo>
                  <a:pt x="1960880" y="2006600"/>
                </a:lnTo>
                <a:lnTo>
                  <a:pt x="1966442" y="1993900"/>
                </a:lnTo>
                <a:close/>
              </a:path>
              <a:path w="2413000" h="3505200">
                <a:moveTo>
                  <a:pt x="1915050" y="1841500"/>
                </a:moveTo>
                <a:lnTo>
                  <a:pt x="1906397" y="1841500"/>
                </a:lnTo>
                <a:lnTo>
                  <a:pt x="1915668" y="1854200"/>
                </a:lnTo>
                <a:lnTo>
                  <a:pt x="1918335" y="1854200"/>
                </a:lnTo>
                <a:lnTo>
                  <a:pt x="1915050" y="1841500"/>
                </a:lnTo>
                <a:close/>
              </a:path>
              <a:path w="2413000" h="3505200">
                <a:moveTo>
                  <a:pt x="1718310" y="1320800"/>
                </a:moveTo>
                <a:lnTo>
                  <a:pt x="1646428" y="1320800"/>
                </a:lnTo>
                <a:lnTo>
                  <a:pt x="1670050" y="1358900"/>
                </a:lnTo>
                <a:lnTo>
                  <a:pt x="1662176" y="1358900"/>
                </a:lnTo>
                <a:lnTo>
                  <a:pt x="1679015" y="1384300"/>
                </a:lnTo>
                <a:lnTo>
                  <a:pt x="1689258" y="1409700"/>
                </a:lnTo>
                <a:lnTo>
                  <a:pt x="1697930" y="1422400"/>
                </a:lnTo>
                <a:lnTo>
                  <a:pt x="1710055" y="1447800"/>
                </a:lnTo>
                <a:lnTo>
                  <a:pt x="1712602" y="1473200"/>
                </a:lnTo>
                <a:lnTo>
                  <a:pt x="1726152" y="1498600"/>
                </a:lnTo>
                <a:lnTo>
                  <a:pt x="1741558" y="1536700"/>
                </a:lnTo>
                <a:lnTo>
                  <a:pt x="1749679" y="1562100"/>
                </a:lnTo>
                <a:lnTo>
                  <a:pt x="1761109" y="1562100"/>
                </a:lnTo>
                <a:lnTo>
                  <a:pt x="1772959" y="1587500"/>
                </a:lnTo>
                <a:lnTo>
                  <a:pt x="1783619" y="1625600"/>
                </a:lnTo>
                <a:lnTo>
                  <a:pt x="1793184" y="1651000"/>
                </a:lnTo>
                <a:lnTo>
                  <a:pt x="1801749" y="1676400"/>
                </a:lnTo>
                <a:lnTo>
                  <a:pt x="1816862" y="1727200"/>
                </a:lnTo>
                <a:lnTo>
                  <a:pt x="1820410" y="1739900"/>
                </a:lnTo>
                <a:lnTo>
                  <a:pt x="1827791" y="1778000"/>
                </a:lnTo>
                <a:lnTo>
                  <a:pt x="1831340" y="1790700"/>
                </a:lnTo>
                <a:lnTo>
                  <a:pt x="1839281" y="1803400"/>
                </a:lnTo>
                <a:lnTo>
                  <a:pt x="1849151" y="1803400"/>
                </a:lnTo>
                <a:lnTo>
                  <a:pt x="1857450" y="1816100"/>
                </a:lnTo>
                <a:lnTo>
                  <a:pt x="1860677" y="1828800"/>
                </a:lnTo>
                <a:lnTo>
                  <a:pt x="1901491" y="1828800"/>
                </a:lnTo>
                <a:lnTo>
                  <a:pt x="1903120" y="1816100"/>
                </a:lnTo>
                <a:lnTo>
                  <a:pt x="1912175" y="1816100"/>
                </a:lnTo>
                <a:lnTo>
                  <a:pt x="1907663" y="1803400"/>
                </a:lnTo>
                <a:lnTo>
                  <a:pt x="1904365" y="1790700"/>
                </a:lnTo>
                <a:lnTo>
                  <a:pt x="1908429" y="1790700"/>
                </a:lnTo>
                <a:lnTo>
                  <a:pt x="1901168" y="1778000"/>
                </a:lnTo>
                <a:lnTo>
                  <a:pt x="1893681" y="1765300"/>
                </a:lnTo>
                <a:lnTo>
                  <a:pt x="1886265" y="1765300"/>
                </a:lnTo>
                <a:lnTo>
                  <a:pt x="1882742" y="1752600"/>
                </a:lnTo>
                <a:lnTo>
                  <a:pt x="1877060" y="1752600"/>
                </a:lnTo>
                <a:lnTo>
                  <a:pt x="1870382" y="1739900"/>
                </a:lnTo>
                <a:lnTo>
                  <a:pt x="1869932" y="1739900"/>
                </a:lnTo>
                <a:lnTo>
                  <a:pt x="1869934" y="1727200"/>
                </a:lnTo>
                <a:lnTo>
                  <a:pt x="1864614" y="1714500"/>
                </a:lnTo>
                <a:lnTo>
                  <a:pt x="1873631" y="1714500"/>
                </a:lnTo>
                <a:lnTo>
                  <a:pt x="1867237" y="1701800"/>
                </a:lnTo>
                <a:lnTo>
                  <a:pt x="1858581" y="1689100"/>
                </a:lnTo>
                <a:lnTo>
                  <a:pt x="1849449" y="1676400"/>
                </a:lnTo>
                <a:lnTo>
                  <a:pt x="1841627" y="1663700"/>
                </a:lnTo>
                <a:lnTo>
                  <a:pt x="1852150" y="1663700"/>
                </a:lnTo>
                <a:lnTo>
                  <a:pt x="1843960" y="1651000"/>
                </a:lnTo>
                <a:lnTo>
                  <a:pt x="1836699" y="1638300"/>
                </a:lnTo>
                <a:lnTo>
                  <a:pt x="1830451" y="1625600"/>
                </a:lnTo>
                <a:lnTo>
                  <a:pt x="1836691" y="1612900"/>
                </a:lnTo>
                <a:lnTo>
                  <a:pt x="1830943" y="1600200"/>
                </a:lnTo>
                <a:lnTo>
                  <a:pt x="1823075" y="1574800"/>
                </a:lnTo>
                <a:lnTo>
                  <a:pt x="1822958" y="1549400"/>
                </a:lnTo>
                <a:lnTo>
                  <a:pt x="1808894" y="1524000"/>
                </a:lnTo>
                <a:lnTo>
                  <a:pt x="1798367" y="1498600"/>
                </a:lnTo>
                <a:lnTo>
                  <a:pt x="1788293" y="1473200"/>
                </a:lnTo>
                <a:lnTo>
                  <a:pt x="1775587" y="1447800"/>
                </a:lnTo>
                <a:lnTo>
                  <a:pt x="1767189" y="1447800"/>
                </a:lnTo>
                <a:lnTo>
                  <a:pt x="1762746" y="1435100"/>
                </a:lnTo>
                <a:lnTo>
                  <a:pt x="1748790" y="1435100"/>
                </a:lnTo>
                <a:lnTo>
                  <a:pt x="1748028" y="1422400"/>
                </a:lnTo>
                <a:lnTo>
                  <a:pt x="1748155" y="1422400"/>
                </a:lnTo>
                <a:lnTo>
                  <a:pt x="1743583" y="1397000"/>
                </a:lnTo>
                <a:lnTo>
                  <a:pt x="1754378" y="1397000"/>
                </a:lnTo>
                <a:lnTo>
                  <a:pt x="1751121" y="1384300"/>
                </a:lnTo>
                <a:lnTo>
                  <a:pt x="1753895" y="1384300"/>
                </a:lnTo>
                <a:lnTo>
                  <a:pt x="1753997" y="1371600"/>
                </a:lnTo>
                <a:lnTo>
                  <a:pt x="1740662" y="1371600"/>
                </a:lnTo>
                <a:lnTo>
                  <a:pt x="1731008" y="1358900"/>
                </a:lnTo>
                <a:lnTo>
                  <a:pt x="1729819" y="1346200"/>
                </a:lnTo>
                <a:lnTo>
                  <a:pt x="1728464" y="1333500"/>
                </a:lnTo>
                <a:lnTo>
                  <a:pt x="1718310" y="1320800"/>
                </a:lnTo>
                <a:close/>
              </a:path>
              <a:path w="2413000" h="3505200">
                <a:moveTo>
                  <a:pt x="1914973" y="1816100"/>
                </a:moveTo>
                <a:lnTo>
                  <a:pt x="1906905" y="1816100"/>
                </a:lnTo>
                <a:lnTo>
                  <a:pt x="1913128" y="1828800"/>
                </a:lnTo>
                <a:lnTo>
                  <a:pt x="1914973" y="1816100"/>
                </a:lnTo>
                <a:close/>
              </a:path>
              <a:path w="2413000" h="3505200">
                <a:moveTo>
                  <a:pt x="1879219" y="1739900"/>
                </a:moveTo>
                <a:lnTo>
                  <a:pt x="1877060" y="1752600"/>
                </a:lnTo>
                <a:lnTo>
                  <a:pt x="1882742" y="1752600"/>
                </a:lnTo>
                <a:lnTo>
                  <a:pt x="1879219" y="1739900"/>
                </a:lnTo>
                <a:close/>
              </a:path>
              <a:path w="2413000" h="3505200">
                <a:moveTo>
                  <a:pt x="1888109" y="1727200"/>
                </a:moveTo>
                <a:lnTo>
                  <a:pt x="1884553" y="1727200"/>
                </a:lnTo>
                <a:lnTo>
                  <a:pt x="1884426" y="1739900"/>
                </a:lnTo>
                <a:lnTo>
                  <a:pt x="1889379" y="1739900"/>
                </a:lnTo>
                <a:lnTo>
                  <a:pt x="1888109" y="1727200"/>
                </a:lnTo>
                <a:close/>
              </a:path>
              <a:path w="2413000" h="3505200">
                <a:moveTo>
                  <a:pt x="1852150" y="1663700"/>
                </a:moveTo>
                <a:lnTo>
                  <a:pt x="1850324" y="1663700"/>
                </a:lnTo>
                <a:lnTo>
                  <a:pt x="1859010" y="1676400"/>
                </a:lnTo>
                <a:lnTo>
                  <a:pt x="1867290" y="1689100"/>
                </a:lnTo>
                <a:lnTo>
                  <a:pt x="1874774" y="1701800"/>
                </a:lnTo>
                <a:lnTo>
                  <a:pt x="1870956" y="1689100"/>
                </a:lnTo>
                <a:lnTo>
                  <a:pt x="1865757" y="1676400"/>
                </a:lnTo>
                <a:lnTo>
                  <a:pt x="1861185" y="1676400"/>
                </a:lnTo>
                <a:lnTo>
                  <a:pt x="1852150" y="1663700"/>
                </a:lnTo>
                <a:close/>
              </a:path>
              <a:path w="2413000" h="3505200">
                <a:moveTo>
                  <a:pt x="1859986" y="1663700"/>
                </a:moveTo>
                <a:lnTo>
                  <a:pt x="1856613" y="1663700"/>
                </a:lnTo>
                <a:lnTo>
                  <a:pt x="1861693" y="1676400"/>
                </a:lnTo>
                <a:lnTo>
                  <a:pt x="1865757" y="1676400"/>
                </a:lnTo>
                <a:lnTo>
                  <a:pt x="1859986" y="1663700"/>
                </a:lnTo>
                <a:close/>
              </a:path>
              <a:path w="2413000" h="3505200">
                <a:moveTo>
                  <a:pt x="1756537" y="1562100"/>
                </a:moveTo>
                <a:lnTo>
                  <a:pt x="1755394" y="1562100"/>
                </a:lnTo>
                <a:lnTo>
                  <a:pt x="1756283" y="1574800"/>
                </a:lnTo>
                <a:lnTo>
                  <a:pt x="1758950" y="1574800"/>
                </a:lnTo>
                <a:lnTo>
                  <a:pt x="1756537" y="1562100"/>
                </a:lnTo>
                <a:close/>
              </a:path>
              <a:path w="2413000" h="3505200">
                <a:moveTo>
                  <a:pt x="1748282" y="1424940"/>
                </a:moveTo>
                <a:lnTo>
                  <a:pt x="1748790" y="1435100"/>
                </a:lnTo>
                <a:lnTo>
                  <a:pt x="1749298" y="1435100"/>
                </a:lnTo>
                <a:lnTo>
                  <a:pt x="1748282" y="1424940"/>
                </a:lnTo>
                <a:close/>
              </a:path>
              <a:path w="2413000" h="3505200">
                <a:moveTo>
                  <a:pt x="1766286" y="1422400"/>
                </a:moveTo>
                <a:lnTo>
                  <a:pt x="1754622" y="1422400"/>
                </a:lnTo>
                <a:lnTo>
                  <a:pt x="1761061" y="1435100"/>
                </a:lnTo>
                <a:lnTo>
                  <a:pt x="1766286" y="1422400"/>
                </a:lnTo>
                <a:close/>
              </a:path>
              <a:path w="2413000" h="3505200">
                <a:moveTo>
                  <a:pt x="1748155" y="1422400"/>
                </a:moveTo>
                <a:lnTo>
                  <a:pt x="1748028" y="1422400"/>
                </a:lnTo>
                <a:lnTo>
                  <a:pt x="1748282" y="1424940"/>
                </a:lnTo>
                <a:lnTo>
                  <a:pt x="1748155" y="1422400"/>
                </a:lnTo>
                <a:close/>
              </a:path>
              <a:path w="2413000" h="3505200">
                <a:moveTo>
                  <a:pt x="1742674" y="1358900"/>
                </a:moveTo>
                <a:lnTo>
                  <a:pt x="1739519" y="1358900"/>
                </a:lnTo>
                <a:lnTo>
                  <a:pt x="1740662" y="1371600"/>
                </a:lnTo>
                <a:lnTo>
                  <a:pt x="1746567" y="1371600"/>
                </a:lnTo>
                <a:lnTo>
                  <a:pt x="1742674" y="1358900"/>
                </a:lnTo>
                <a:close/>
              </a:path>
              <a:path w="2413000" h="3505200">
                <a:moveTo>
                  <a:pt x="1643866" y="1193800"/>
                </a:moveTo>
                <a:lnTo>
                  <a:pt x="1590548" y="1193800"/>
                </a:lnTo>
                <a:lnTo>
                  <a:pt x="1591056" y="1206500"/>
                </a:lnTo>
                <a:lnTo>
                  <a:pt x="1586230" y="1206500"/>
                </a:lnTo>
                <a:lnTo>
                  <a:pt x="1597036" y="1219200"/>
                </a:lnTo>
                <a:lnTo>
                  <a:pt x="1605629" y="1231900"/>
                </a:lnTo>
                <a:lnTo>
                  <a:pt x="1612554" y="1257300"/>
                </a:lnTo>
                <a:lnTo>
                  <a:pt x="1618361" y="1270000"/>
                </a:lnTo>
                <a:lnTo>
                  <a:pt x="1623947" y="1282700"/>
                </a:lnTo>
                <a:lnTo>
                  <a:pt x="1630283" y="1308100"/>
                </a:lnTo>
                <a:lnTo>
                  <a:pt x="1638024" y="1320800"/>
                </a:lnTo>
                <a:lnTo>
                  <a:pt x="1647825" y="1333500"/>
                </a:lnTo>
                <a:lnTo>
                  <a:pt x="1646428" y="1320800"/>
                </a:lnTo>
                <a:lnTo>
                  <a:pt x="1728089" y="1320800"/>
                </a:lnTo>
                <a:lnTo>
                  <a:pt x="1719183" y="1308100"/>
                </a:lnTo>
                <a:lnTo>
                  <a:pt x="1707800" y="1295400"/>
                </a:lnTo>
                <a:lnTo>
                  <a:pt x="1694656" y="1270000"/>
                </a:lnTo>
                <a:lnTo>
                  <a:pt x="1680464" y="1257300"/>
                </a:lnTo>
                <a:lnTo>
                  <a:pt x="1688084" y="1257300"/>
                </a:lnTo>
                <a:lnTo>
                  <a:pt x="1671887" y="1231900"/>
                </a:lnTo>
                <a:lnTo>
                  <a:pt x="1652619" y="1206500"/>
                </a:lnTo>
                <a:lnTo>
                  <a:pt x="1643866" y="1193800"/>
                </a:lnTo>
                <a:close/>
              </a:path>
              <a:path w="2413000" h="3505200">
                <a:moveTo>
                  <a:pt x="1614678" y="1143000"/>
                </a:moveTo>
                <a:lnTo>
                  <a:pt x="1536065" y="1143000"/>
                </a:lnTo>
                <a:lnTo>
                  <a:pt x="1547540" y="1155700"/>
                </a:lnTo>
                <a:lnTo>
                  <a:pt x="1557385" y="1168400"/>
                </a:lnTo>
                <a:lnTo>
                  <a:pt x="1568444" y="1181100"/>
                </a:lnTo>
                <a:lnTo>
                  <a:pt x="1583563" y="1206500"/>
                </a:lnTo>
                <a:lnTo>
                  <a:pt x="1584071" y="1193800"/>
                </a:lnTo>
                <a:lnTo>
                  <a:pt x="1643866" y="1193800"/>
                </a:lnTo>
                <a:lnTo>
                  <a:pt x="1635113" y="1181100"/>
                </a:lnTo>
                <a:lnTo>
                  <a:pt x="1624203" y="1155700"/>
                </a:lnTo>
                <a:lnTo>
                  <a:pt x="1615948" y="1155700"/>
                </a:lnTo>
                <a:lnTo>
                  <a:pt x="1614678" y="1143000"/>
                </a:lnTo>
                <a:close/>
              </a:path>
              <a:path w="2413000" h="3505200">
                <a:moveTo>
                  <a:pt x="1614320" y="1130300"/>
                </a:moveTo>
                <a:lnTo>
                  <a:pt x="1539652" y="1130300"/>
                </a:lnTo>
                <a:lnTo>
                  <a:pt x="1540502" y="1143000"/>
                </a:lnTo>
                <a:lnTo>
                  <a:pt x="1618234" y="1143000"/>
                </a:lnTo>
                <a:lnTo>
                  <a:pt x="1614320" y="1130300"/>
                </a:lnTo>
                <a:close/>
              </a:path>
              <a:path w="2413000" h="3505200">
                <a:moveTo>
                  <a:pt x="1598676" y="1117600"/>
                </a:moveTo>
                <a:lnTo>
                  <a:pt x="1538859" y="1117600"/>
                </a:lnTo>
                <a:lnTo>
                  <a:pt x="1537708" y="1130300"/>
                </a:lnTo>
                <a:lnTo>
                  <a:pt x="1602589" y="1130300"/>
                </a:lnTo>
                <a:lnTo>
                  <a:pt x="1598676" y="1117600"/>
                </a:lnTo>
                <a:close/>
              </a:path>
              <a:path w="2413000" h="3505200">
                <a:moveTo>
                  <a:pt x="1459103" y="914400"/>
                </a:moveTo>
                <a:lnTo>
                  <a:pt x="1402969" y="914400"/>
                </a:lnTo>
                <a:lnTo>
                  <a:pt x="1405207" y="927100"/>
                </a:lnTo>
                <a:lnTo>
                  <a:pt x="1393063" y="927100"/>
                </a:lnTo>
                <a:lnTo>
                  <a:pt x="1405636" y="939800"/>
                </a:lnTo>
                <a:lnTo>
                  <a:pt x="1397508" y="939800"/>
                </a:lnTo>
                <a:lnTo>
                  <a:pt x="1402790" y="952500"/>
                </a:lnTo>
                <a:lnTo>
                  <a:pt x="1407001" y="952500"/>
                </a:lnTo>
                <a:lnTo>
                  <a:pt x="1412117" y="965200"/>
                </a:lnTo>
                <a:lnTo>
                  <a:pt x="1420114" y="977900"/>
                </a:lnTo>
                <a:lnTo>
                  <a:pt x="1419098" y="977900"/>
                </a:lnTo>
                <a:lnTo>
                  <a:pt x="1433466" y="990600"/>
                </a:lnTo>
                <a:lnTo>
                  <a:pt x="1445656" y="1003300"/>
                </a:lnTo>
                <a:lnTo>
                  <a:pt x="1457013" y="1028700"/>
                </a:lnTo>
                <a:lnTo>
                  <a:pt x="1468882" y="1041400"/>
                </a:lnTo>
                <a:lnTo>
                  <a:pt x="1483776" y="1041400"/>
                </a:lnTo>
                <a:lnTo>
                  <a:pt x="1490472" y="1054100"/>
                </a:lnTo>
                <a:lnTo>
                  <a:pt x="1497383" y="1066800"/>
                </a:lnTo>
                <a:lnTo>
                  <a:pt x="1504711" y="1079500"/>
                </a:lnTo>
                <a:lnTo>
                  <a:pt x="1512921" y="1092200"/>
                </a:lnTo>
                <a:lnTo>
                  <a:pt x="1522476" y="1117600"/>
                </a:lnTo>
                <a:lnTo>
                  <a:pt x="1607058" y="1117600"/>
                </a:lnTo>
                <a:lnTo>
                  <a:pt x="1593629" y="1104900"/>
                </a:lnTo>
                <a:lnTo>
                  <a:pt x="1578498" y="1079500"/>
                </a:lnTo>
                <a:lnTo>
                  <a:pt x="1546606" y="1054100"/>
                </a:lnTo>
                <a:lnTo>
                  <a:pt x="1550705" y="1041400"/>
                </a:lnTo>
                <a:lnTo>
                  <a:pt x="1548447" y="1028700"/>
                </a:lnTo>
                <a:lnTo>
                  <a:pt x="1542855" y="1016000"/>
                </a:lnTo>
                <a:lnTo>
                  <a:pt x="1536954" y="1003300"/>
                </a:lnTo>
                <a:lnTo>
                  <a:pt x="1538605" y="1003300"/>
                </a:lnTo>
                <a:lnTo>
                  <a:pt x="1520289" y="977900"/>
                </a:lnTo>
                <a:lnTo>
                  <a:pt x="1500663" y="952500"/>
                </a:lnTo>
                <a:lnTo>
                  <a:pt x="1480133" y="939800"/>
                </a:lnTo>
                <a:lnTo>
                  <a:pt x="1459103" y="914400"/>
                </a:lnTo>
                <a:close/>
              </a:path>
              <a:path w="2413000" h="3505200">
                <a:moveTo>
                  <a:pt x="1380998" y="800100"/>
                </a:moveTo>
                <a:lnTo>
                  <a:pt x="1296797" y="800100"/>
                </a:lnTo>
                <a:lnTo>
                  <a:pt x="1301033" y="812800"/>
                </a:lnTo>
                <a:lnTo>
                  <a:pt x="1308496" y="825500"/>
                </a:lnTo>
                <a:lnTo>
                  <a:pt x="1317888" y="838200"/>
                </a:lnTo>
                <a:lnTo>
                  <a:pt x="1321308" y="838200"/>
                </a:lnTo>
                <a:lnTo>
                  <a:pt x="1336167" y="863600"/>
                </a:lnTo>
                <a:lnTo>
                  <a:pt x="1352550" y="876300"/>
                </a:lnTo>
                <a:lnTo>
                  <a:pt x="1369599" y="901700"/>
                </a:lnTo>
                <a:lnTo>
                  <a:pt x="1386459" y="927100"/>
                </a:lnTo>
                <a:lnTo>
                  <a:pt x="1384635" y="914400"/>
                </a:lnTo>
                <a:lnTo>
                  <a:pt x="1459103" y="914400"/>
                </a:lnTo>
                <a:lnTo>
                  <a:pt x="1449951" y="889000"/>
                </a:lnTo>
                <a:lnTo>
                  <a:pt x="1431702" y="863600"/>
                </a:lnTo>
                <a:lnTo>
                  <a:pt x="1410454" y="838200"/>
                </a:lnTo>
                <a:lnTo>
                  <a:pt x="1398352" y="812800"/>
                </a:lnTo>
                <a:lnTo>
                  <a:pt x="1383665" y="812800"/>
                </a:lnTo>
                <a:lnTo>
                  <a:pt x="1380998" y="800100"/>
                </a:lnTo>
                <a:close/>
              </a:path>
              <a:path w="2413000" h="3505200">
                <a:moveTo>
                  <a:pt x="1396106" y="918757"/>
                </a:moveTo>
                <a:lnTo>
                  <a:pt x="1392936" y="927100"/>
                </a:lnTo>
                <a:lnTo>
                  <a:pt x="1396218" y="927100"/>
                </a:lnTo>
                <a:lnTo>
                  <a:pt x="1396106" y="918757"/>
                </a:lnTo>
                <a:close/>
              </a:path>
              <a:path w="2413000" h="3505200">
                <a:moveTo>
                  <a:pt x="1397762" y="914400"/>
                </a:moveTo>
                <a:lnTo>
                  <a:pt x="1396047" y="914400"/>
                </a:lnTo>
                <a:lnTo>
                  <a:pt x="1396106" y="918757"/>
                </a:lnTo>
                <a:lnTo>
                  <a:pt x="1397762" y="914400"/>
                </a:lnTo>
                <a:close/>
              </a:path>
              <a:path w="2413000" h="3505200">
                <a:moveTo>
                  <a:pt x="1392301" y="800100"/>
                </a:moveTo>
                <a:lnTo>
                  <a:pt x="1394841" y="812800"/>
                </a:lnTo>
                <a:lnTo>
                  <a:pt x="1398352" y="812800"/>
                </a:lnTo>
                <a:lnTo>
                  <a:pt x="1392301" y="800100"/>
                </a:lnTo>
                <a:close/>
              </a:path>
              <a:path w="2413000" h="3505200">
                <a:moveTo>
                  <a:pt x="1364513" y="787400"/>
                </a:moveTo>
                <a:lnTo>
                  <a:pt x="1283511" y="787400"/>
                </a:lnTo>
                <a:lnTo>
                  <a:pt x="1282588" y="800100"/>
                </a:lnTo>
                <a:lnTo>
                  <a:pt x="1368853" y="800100"/>
                </a:lnTo>
                <a:lnTo>
                  <a:pt x="1364513" y="787400"/>
                </a:lnTo>
                <a:close/>
              </a:path>
              <a:path w="2413000" h="3505200">
                <a:moveTo>
                  <a:pt x="1278039" y="779576"/>
                </a:moveTo>
                <a:lnTo>
                  <a:pt x="1278509" y="787400"/>
                </a:lnTo>
                <a:lnTo>
                  <a:pt x="1279398" y="787400"/>
                </a:lnTo>
                <a:lnTo>
                  <a:pt x="1278418" y="779866"/>
                </a:lnTo>
                <a:lnTo>
                  <a:pt x="1278039" y="779576"/>
                </a:lnTo>
                <a:close/>
              </a:path>
              <a:path w="2413000" h="3505200">
                <a:moveTo>
                  <a:pt x="1369107" y="774700"/>
                </a:moveTo>
                <a:lnTo>
                  <a:pt x="1277747" y="774700"/>
                </a:lnTo>
                <a:lnTo>
                  <a:pt x="1278418" y="779866"/>
                </a:lnTo>
                <a:lnTo>
                  <a:pt x="1288288" y="787400"/>
                </a:lnTo>
                <a:lnTo>
                  <a:pt x="1369060" y="787400"/>
                </a:lnTo>
                <a:lnTo>
                  <a:pt x="1369107" y="774700"/>
                </a:lnTo>
                <a:close/>
              </a:path>
              <a:path w="2413000" h="3505200">
                <a:moveTo>
                  <a:pt x="1319970" y="723900"/>
                </a:moveTo>
                <a:lnTo>
                  <a:pt x="1237869" y="723900"/>
                </a:lnTo>
                <a:lnTo>
                  <a:pt x="1238233" y="729973"/>
                </a:lnTo>
                <a:lnTo>
                  <a:pt x="1238556" y="731088"/>
                </a:lnTo>
                <a:lnTo>
                  <a:pt x="1243173" y="736600"/>
                </a:lnTo>
                <a:lnTo>
                  <a:pt x="1250965" y="736600"/>
                </a:lnTo>
                <a:lnTo>
                  <a:pt x="1255162" y="749300"/>
                </a:lnTo>
                <a:lnTo>
                  <a:pt x="1255014" y="762000"/>
                </a:lnTo>
                <a:lnTo>
                  <a:pt x="1278039" y="779576"/>
                </a:lnTo>
                <a:lnTo>
                  <a:pt x="1277747" y="774700"/>
                </a:lnTo>
                <a:lnTo>
                  <a:pt x="1369107" y="774700"/>
                </a:lnTo>
                <a:lnTo>
                  <a:pt x="1364011" y="762000"/>
                </a:lnTo>
                <a:lnTo>
                  <a:pt x="1335151" y="762000"/>
                </a:lnTo>
                <a:lnTo>
                  <a:pt x="1319970" y="723900"/>
                </a:lnTo>
                <a:close/>
              </a:path>
              <a:path w="2413000" h="3505200">
                <a:moveTo>
                  <a:pt x="1348105" y="749300"/>
                </a:moveTo>
                <a:lnTo>
                  <a:pt x="1335151" y="762000"/>
                </a:lnTo>
                <a:lnTo>
                  <a:pt x="1356201" y="762000"/>
                </a:lnTo>
                <a:lnTo>
                  <a:pt x="1348105" y="749300"/>
                </a:lnTo>
                <a:close/>
              </a:path>
              <a:path w="2413000" h="3505200">
                <a:moveTo>
                  <a:pt x="1245949" y="635000"/>
                </a:moveTo>
                <a:lnTo>
                  <a:pt x="1161161" y="635000"/>
                </a:lnTo>
                <a:lnTo>
                  <a:pt x="1167259" y="647700"/>
                </a:lnTo>
                <a:lnTo>
                  <a:pt x="1170797" y="660400"/>
                </a:lnTo>
                <a:lnTo>
                  <a:pt x="1176216" y="660400"/>
                </a:lnTo>
                <a:lnTo>
                  <a:pt x="1187958" y="685800"/>
                </a:lnTo>
                <a:lnTo>
                  <a:pt x="1207264" y="685800"/>
                </a:lnTo>
                <a:lnTo>
                  <a:pt x="1214755" y="698500"/>
                </a:lnTo>
                <a:lnTo>
                  <a:pt x="1209294" y="698500"/>
                </a:lnTo>
                <a:lnTo>
                  <a:pt x="1227074" y="711200"/>
                </a:lnTo>
                <a:lnTo>
                  <a:pt x="1224915" y="723900"/>
                </a:lnTo>
                <a:lnTo>
                  <a:pt x="1233805" y="736600"/>
                </a:lnTo>
                <a:lnTo>
                  <a:pt x="1231011" y="723900"/>
                </a:lnTo>
                <a:lnTo>
                  <a:pt x="1319970" y="723900"/>
                </a:lnTo>
                <a:lnTo>
                  <a:pt x="1294479" y="698500"/>
                </a:lnTo>
                <a:lnTo>
                  <a:pt x="1270464" y="673100"/>
                </a:lnTo>
                <a:lnTo>
                  <a:pt x="1259713" y="647700"/>
                </a:lnTo>
                <a:lnTo>
                  <a:pt x="1252610" y="647700"/>
                </a:lnTo>
                <a:lnTo>
                  <a:pt x="1245949" y="635000"/>
                </a:lnTo>
                <a:close/>
              </a:path>
              <a:path w="2413000" h="3505200">
                <a:moveTo>
                  <a:pt x="1238280" y="730759"/>
                </a:moveTo>
                <a:lnTo>
                  <a:pt x="1238631" y="736600"/>
                </a:lnTo>
                <a:lnTo>
                  <a:pt x="1240155" y="736600"/>
                </a:lnTo>
                <a:lnTo>
                  <a:pt x="1238556" y="731088"/>
                </a:lnTo>
                <a:lnTo>
                  <a:pt x="1238280" y="730759"/>
                </a:lnTo>
                <a:close/>
              </a:path>
              <a:path w="2413000" h="3505200">
                <a:moveTo>
                  <a:pt x="1325245" y="723900"/>
                </a:moveTo>
                <a:lnTo>
                  <a:pt x="1329436" y="736600"/>
                </a:lnTo>
                <a:lnTo>
                  <a:pt x="1337183" y="736600"/>
                </a:lnTo>
                <a:lnTo>
                  <a:pt x="1325245" y="723900"/>
                </a:lnTo>
                <a:close/>
              </a:path>
              <a:path w="2413000" h="3505200">
                <a:moveTo>
                  <a:pt x="1236472" y="723900"/>
                </a:moveTo>
                <a:lnTo>
                  <a:pt x="1232535" y="723900"/>
                </a:lnTo>
                <a:lnTo>
                  <a:pt x="1238280" y="730759"/>
                </a:lnTo>
                <a:lnTo>
                  <a:pt x="1238233" y="729973"/>
                </a:lnTo>
                <a:lnTo>
                  <a:pt x="1236472" y="723900"/>
                </a:lnTo>
                <a:close/>
              </a:path>
              <a:path w="2413000" h="3505200">
                <a:moveTo>
                  <a:pt x="1237869" y="723900"/>
                </a:moveTo>
                <a:lnTo>
                  <a:pt x="1236472" y="723900"/>
                </a:lnTo>
                <a:lnTo>
                  <a:pt x="1238233" y="729973"/>
                </a:lnTo>
                <a:lnTo>
                  <a:pt x="1237869" y="723900"/>
                </a:lnTo>
                <a:close/>
              </a:path>
              <a:path w="2413000" h="3505200">
                <a:moveTo>
                  <a:pt x="1162004" y="558800"/>
                </a:moveTo>
                <a:lnTo>
                  <a:pt x="1090759" y="558800"/>
                </a:lnTo>
                <a:lnTo>
                  <a:pt x="1101915" y="571500"/>
                </a:lnTo>
                <a:lnTo>
                  <a:pt x="1111547" y="584200"/>
                </a:lnTo>
                <a:lnTo>
                  <a:pt x="1118870" y="596900"/>
                </a:lnTo>
                <a:lnTo>
                  <a:pt x="1129032" y="609600"/>
                </a:lnTo>
                <a:lnTo>
                  <a:pt x="1139491" y="622300"/>
                </a:lnTo>
                <a:lnTo>
                  <a:pt x="1150213" y="635000"/>
                </a:lnTo>
                <a:lnTo>
                  <a:pt x="1232662" y="635000"/>
                </a:lnTo>
                <a:lnTo>
                  <a:pt x="1238885" y="622300"/>
                </a:lnTo>
                <a:lnTo>
                  <a:pt x="1227232" y="609600"/>
                </a:lnTo>
                <a:lnTo>
                  <a:pt x="1216437" y="596900"/>
                </a:lnTo>
                <a:lnTo>
                  <a:pt x="1204166" y="584200"/>
                </a:lnTo>
                <a:lnTo>
                  <a:pt x="1188085" y="571500"/>
                </a:lnTo>
                <a:lnTo>
                  <a:pt x="1173940" y="571500"/>
                </a:lnTo>
                <a:lnTo>
                  <a:pt x="1162004" y="558800"/>
                </a:lnTo>
                <a:close/>
              </a:path>
              <a:path w="2413000" h="3505200">
                <a:moveTo>
                  <a:pt x="1084072" y="482600"/>
                </a:moveTo>
                <a:lnTo>
                  <a:pt x="1002740" y="482600"/>
                </a:lnTo>
                <a:lnTo>
                  <a:pt x="1013269" y="495300"/>
                </a:lnTo>
                <a:lnTo>
                  <a:pt x="1023036" y="495300"/>
                </a:lnTo>
                <a:lnTo>
                  <a:pt x="1031494" y="508000"/>
                </a:lnTo>
                <a:lnTo>
                  <a:pt x="1027557" y="508000"/>
                </a:lnTo>
                <a:lnTo>
                  <a:pt x="1040270" y="520700"/>
                </a:lnTo>
                <a:lnTo>
                  <a:pt x="1078865" y="558800"/>
                </a:lnTo>
                <a:lnTo>
                  <a:pt x="1151509" y="558800"/>
                </a:lnTo>
                <a:lnTo>
                  <a:pt x="1155954" y="546100"/>
                </a:lnTo>
                <a:lnTo>
                  <a:pt x="1138918" y="533400"/>
                </a:lnTo>
                <a:lnTo>
                  <a:pt x="1122727" y="508000"/>
                </a:lnTo>
                <a:lnTo>
                  <a:pt x="1105179" y="495300"/>
                </a:lnTo>
                <a:lnTo>
                  <a:pt x="1084072" y="482600"/>
                </a:lnTo>
                <a:close/>
              </a:path>
              <a:path w="2413000" h="3505200">
                <a:moveTo>
                  <a:pt x="1020038" y="419100"/>
                </a:moveTo>
                <a:lnTo>
                  <a:pt x="925258" y="419100"/>
                </a:lnTo>
                <a:lnTo>
                  <a:pt x="936371" y="431800"/>
                </a:lnTo>
                <a:lnTo>
                  <a:pt x="948150" y="431800"/>
                </a:lnTo>
                <a:lnTo>
                  <a:pt x="960120" y="444500"/>
                </a:lnTo>
                <a:lnTo>
                  <a:pt x="971597" y="457200"/>
                </a:lnTo>
                <a:lnTo>
                  <a:pt x="981932" y="457200"/>
                </a:lnTo>
                <a:lnTo>
                  <a:pt x="990695" y="469900"/>
                </a:lnTo>
                <a:lnTo>
                  <a:pt x="997458" y="482600"/>
                </a:lnTo>
                <a:lnTo>
                  <a:pt x="1085850" y="482600"/>
                </a:lnTo>
                <a:lnTo>
                  <a:pt x="1087177" y="475962"/>
                </a:lnTo>
                <a:lnTo>
                  <a:pt x="1082010" y="469900"/>
                </a:lnTo>
                <a:lnTo>
                  <a:pt x="1068244" y="457200"/>
                </a:lnTo>
                <a:lnTo>
                  <a:pt x="1055312" y="444500"/>
                </a:lnTo>
                <a:lnTo>
                  <a:pt x="1045561" y="444500"/>
                </a:lnTo>
                <a:lnTo>
                  <a:pt x="1034907" y="431800"/>
                </a:lnTo>
                <a:lnTo>
                  <a:pt x="1020038" y="419100"/>
                </a:lnTo>
                <a:close/>
              </a:path>
              <a:path w="2413000" h="3505200">
                <a:moveTo>
                  <a:pt x="1088390" y="469900"/>
                </a:moveTo>
                <a:lnTo>
                  <a:pt x="1087177" y="475962"/>
                </a:lnTo>
                <a:lnTo>
                  <a:pt x="1092835" y="482600"/>
                </a:lnTo>
                <a:lnTo>
                  <a:pt x="1088390" y="469900"/>
                </a:lnTo>
                <a:close/>
              </a:path>
              <a:path w="2413000" h="3505200">
                <a:moveTo>
                  <a:pt x="903859" y="406400"/>
                </a:moveTo>
                <a:lnTo>
                  <a:pt x="907796" y="419100"/>
                </a:lnTo>
                <a:lnTo>
                  <a:pt x="907862" y="417430"/>
                </a:lnTo>
                <a:lnTo>
                  <a:pt x="903859" y="406400"/>
                </a:lnTo>
                <a:close/>
              </a:path>
              <a:path w="2413000" h="3505200">
                <a:moveTo>
                  <a:pt x="911592" y="406400"/>
                </a:moveTo>
                <a:lnTo>
                  <a:pt x="908304" y="406400"/>
                </a:lnTo>
                <a:lnTo>
                  <a:pt x="907862" y="417430"/>
                </a:lnTo>
                <a:lnTo>
                  <a:pt x="908468" y="419100"/>
                </a:lnTo>
                <a:lnTo>
                  <a:pt x="910161" y="419100"/>
                </a:lnTo>
                <a:lnTo>
                  <a:pt x="911592" y="406400"/>
                </a:lnTo>
                <a:close/>
              </a:path>
              <a:path w="2413000" h="3505200">
                <a:moveTo>
                  <a:pt x="1012825" y="406400"/>
                </a:moveTo>
                <a:lnTo>
                  <a:pt x="915416" y="406400"/>
                </a:lnTo>
                <a:lnTo>
                  <a:pt x="922147" y="419100"/>
                </a:lnTo>
                <a:lnTo>
                  <a:pt x="1005967" y="419100"/>
                </a:lnTo>
                <a:lnTo>
                  <a:pt x="1012825" y="406400"/>
                </a:lnTo>
                <a:close/>
              </a:path>
              <a:path w="2413000" h="3505200">
                <a:moveTo>
                  <a:pt x="823595" y="317500"/>
                </a:moveTo>
                <a:lnTo>
                  <a:pt x="799465" y="317500"/>
                </a:lnTo>
                <a:lnTo>
                  <a:pt x="824716" y="342900"/>
                </a:lnTo>
                <a:lnTo>
                  <a:pt x="848788" y="355600"/>
                </a:lnTo>
                <a:lnTo>
                  <a:pt x="871313" y="381000"/>
                </a:lnTo>
                <a:lnTo>
                  <a:pt x="891921" y="406400"/>
                </a:lnTo>
                <a:lnTo>
                  <a:pt x="985660" y="406400"/>
                </a:lnTo>
                <a:lnTo>
                  <a:pt x="974598" y="393700"/>
                </a:lnTo>
                <a:lnTo>
                  <a:pt x="965977" y="393700"/>
                </a:lnTo>
                <a:lnTo>
                  <a:pt x="959748" y="381000"/>
                </a:lnTo>
                <a:lnTo>
                  <a:pt x="960501" y="381000"/>
                </a:lnTo>
                <a:lnTo>
                  <a:pt x="952952" y="368300"/>
                </a:lnTo>
                <a:lnTo>
                  <a:pt x="927941" y="368300"/>
                </a:lnTo>
                <a:lnTo>
                  <a:pt x="920623" y="355600"/>
                </a:lnTo>
                <a:lnTo>
                  <a:pt x="915590" y="342900"/>
                </a:lnTo>
                <a:lnTo>
                  <a:pt x="899160" y="342900"/>
                </a:lnTo>
                <a:lnTo>
                  <a:pt x="892810" y="330200"/>
                </a:lnTo>
                <a:lnTo>
                  <a:pt x="823214" y="330200"/>
                </a:lnTo>
                <a:lnTo>
                  <a:pt x="823595" y="317500"/>
                </a:lnTo>
                <a:close/>
              </a:path>
              <a:path w="2413000" h="3505200">
                <a:moveTo>
                  <a:pt x="879516" y="312329"/>
                </a:moveTo>
                <a:lnTo>
                  <a:pt x="879348" y="317500"/>
                </a:lnTo>
                <a:lnTo>
                  <a:pt x="829183" y="317500"/>
                </a:lnTo>
                <a:lnTo>
                  <a:pt x="826643" y="330200"/>
                </a:lnTo>
                <a:lnTo>
                  <a:pt x="899287" y="330200"/>
                </a:lnTo>
                <a:lnTo>
                  <a:pt x="885126" y="317500"/>
                </a:lnTo>
                <a:lnTo>
                  <a:pt x="879516" y="312329"/>
                </a:lnTo>
                <a:close/>
              </a:path>
              <a:path w="2413000" h="3505200">
                <a:moveTo>
                  <a:pt x="802507" y="315362"/>
                </a:moveTo>
                <a:lnTo>
                  <a:pt x="803021" y="317500"/>
                </a:lnTo>
                <a:lnTo>
                  <a:pt x="804164" y="317500"/>
                </a:lnTo>
                <a:lnTo>
                  <a:pt x="802507" y="315362"/>
                </a:lnTo>
                <a:close/>
              </a:path>
              <a:path w="2413000" h="3505200">
                <a:moveTo>
                  <a:pt x="871347" y="304800"/>
                </a:moveTo>
                <a:lnTo>
                  <a:pt x="802259" y="304800"/>
                </a:lnTo>
                <a:lnTo>
                  <a:pt x="806069" y="317500"/>
                </a:lnTo>
                <a:lnTo>
                  <a:pt x="877746" y="317500"/>
                </a:lnTo>
                <a:lnTo>
                  <a:pt x="871435" y="304881"/>
                </a:lnTo>
                <a:close/>
              </a:path>
              <a:path w="2413000" h="3505200">
                <a:moveTo>
                  <a:pt x="871435" y="304881"/>
                </a:moveTo>
                <a:lnTo>
                  <a:pt x="877746" y="317500"/>
                </a:lnTo>
                <a:lnTo>
                  <a:pt x="879348" y="317500"/>
                </a:lnTo>
                <a:lnTo>
                  <a:pt x="879516" y="312329"/>
                </a:lnTo>
                <a:lnTo>
                  <a:pt x="871435" y="304881"/>
                </a:lnTo>
                <a:close/>
              </a:path>
              <a:path w="2413000" h="3505200">
                <a:moveTo>
                  <a:pt x="799973" y="304800"/>
                </a:moveTo>
                <a:lnTo>
                  <a:pt x="794325" y="304800"/>
                </a:lnTo>
                <a:lnTo>
                  <a:pt x="802507" y="315362"/>
                </a:lnTo>
                <a:lnTo>
                  <a:pt x="799973" y="304800"/>
                </a:lnTo>
                <a:close/>
              </a:path>
              <a:path w="2413000" h="3505200">
                <a:moveTo>
                  <a:pt x="879348" y="292100"/>
                </a:moveTo>
                <a:lnTo>
                  <a:pt x="861399" y="292100"/>
                </a:lnTo>
                <a:lnTo>
                  <a:pt x="871394" y="304800"/>
                </a:lnTo>
                <a:lnTo>
                  <a:pt x="879516" y="312329"/>
                </a:lnTo>
                <a:lnTo>
                  <a:pt x="879760" y="304800"/>
                </a:lnTo>
                <a:lnTo>
                  <a:pt x="878268" y="304800"/>
                </a:lnTo>
                <a:lnTo>
                  <a:pt x="879348" y="292100"/>
                </a:lnTo>
                <a:close/>
              </a:path>
              <a:path w="2413000" h="3505200">
                <a:moveTo>
                  <a:pt x="849122" y="292100"/>
                </a:moveTo>
                <a:lnTo>
                  <a:pt x="773553" y="292100"/>
                </a:lnTo>
                <a:lnTo>
                  <a:pt x="784034" y="304800"/>
                </a:lnTo>
                <a:lnTo>
                  <a:pt x="858996" y="304800"/>
                </a:lnTo>
                <a:lnTo>
                  <a:pt x="849122" y="292100"/>
                </a:lnTo>
                <a:close/>
              </a:path>
              <a:path w="2413000" h="3505200">
                <a:moveTo>
                  <a:pt x="832739" y="266700"/>
                </a:moveTo>
                <a:lnTo>
                  <a:pt x="724154" y="266700"/>
                </a:lnTo>
                <a:lnTo>
                  <a:pt x="733246" y="279400"/>
                </a:lnTo>
                <a:lnTo>
                  <a:pt x="743077" y="279400"/>
                </a:lnTo>
                <a:lnTo>
                  <a:pt x="753193" y="292100"/>
                </a:lnTo>
                <a:lnTo>
                  <a:pt x="859202" y="292100"/>
                </a:lnTo>
                <a:lnTo>
                  <a:pt x="844417" y="279400"/>
                </a:lnTo>
                <a:lnTo>
                  <a:pt x="832739" y="266700"/>
                </a:lnTo>
                <a:close/>
              </a:path>
              <a:path w="2413000" h="3505200">
                <a:moveTo>
                  <a:pt x="819785" y="254000"/>
                </a:moveTo>
                <a:lnTo>
                  <a:pt x="719187" y="254000"/>
                </a:lnTo>
                <a:lnTo>
                  <a:pt x="726694" y="266700"/>
                </a:lnTo>
                <a:lnTo>
                  <a:pt x="824230" y="266700"/>
                </a:lnTo>
                <a:lnTo>
                  <a:pt x="819785" y="254000"/>
                </a:lnTo>
                <a:close/>
              </a:path>
              <a:path w="2413000" h="3505200">
                <a:moveTo>
                  <a:pt x="687409" y="177800"/>
                </a:moveTo>
                <a:lnTo>
                  <a:pt x="564163" y="177800"/>
                </a:lnTo>
                <a:lnTo>
                  <a:pt x="575706" y="190500"/>
                </a:lnTo>
                <a:lnTo>
                  <a:pt x="611378" y="190500"/>
                </a:lnTo>
                <a:lnTo>
                  <a:pt x="630247" y="203200"/>
                </a:lnTo>
                <a:lnTo>
                  <a:pt x="636698" y="215900"/>
                </a:lnTo>
                <a:lnTo>
                  <a:pt x="641792" y="228600"/>
                </a:lnTo>
                <a:lnTo>
                  <a:pt x="679074" y="228600"/>
                </a:lnTo>
                <a:lnTo>
                  <a:pt x="688975" y="241300"/>
                </a:lnTo>
                <a:lnTo>
                  <a:pt x="698515" y="241300"/>
                </a:lnTo>
                <a:lnTo>
                  <a:pt x="706649" y="254000"/>
                </a:lnTo>
                <a:lnTo>
                  <a:pt x="770636" y="254000"/>
                </a:lnTo>
                <a:lnTo>
                  <a:pt x="765561" y="241300"/>
                </a:lnTo>
                <a:lnTo>
                  <a:pt x="758428" y="228600"/>
                </a:lnTo>
                <a:lnTo>
                  <a:pt x="752223" y="215900"/>
                </a:lnTo>
                <a:lnTo>
                  <a:pt x="749935" y="203200"/>
                </a:lnTo>
                <a:lnTo>
                  <a:pt x="729632" y="203200"/>
                </a:lnTo>
                <a:lnTo>
                  <a:pt x="708199" y="190500"/>
                </a:lnTo>
                <a:lnTo>
                  <a:pt x="687409" y="177800"/>
                </a:lnTo>
                <a:close/>
              </a:path>
              <a:path w="2413000" h="3505200">
                <a:moveTo>
                  <a:pt x="787148" y="243879"/>
                </a:moveTo>
                <a:lnTo>
                  <a:pt x="781177" y="254000"/>
                </a:lnTo>
                <a:lnTo>
                  <a:pt x="787654" y="254000"/>
                </a:lnTo>
                <a:lnTo>
                  <a:pt x="787148" y="243879"/>
                </a:lnTo>
                <a:close/>
              </a:path>
              <a:path w="2413000" h="3505200">
                <a:moveTo>
                  <a:pt x="788670" y="241300"/>
                </a:moveTo>
                <a:lnTo>
                  <a:pt x="789305" y="254000"/>
                </a:lnTo>
                <a:lnTo>
                  <a:pt x="793529" y="254000"/>
                </a:lnTo>
                <a:lnTo>
                  <a:pt x="788670" y="241300"/>
                </a:lnTo>
                <a:close/>
              </a:path>
              <a:path w="2413000" h="3505200">
                <a:moveTo>
                  <a:pt x="799211" y="241300"/>
                </a:moveTo>
                <a:lnTo>
                  <a:pt x="792734" y="241300"/>
                </a:lnTo>
                <a:lnTo>
                  <a:pt x="798068" y="254000"/>
                </a:lnTo>
                <a:lnTo>
                  <a:pt x="803910" y="254000"/>
                </a:lnTo>
                <a:lnTo>
                  <a:pt x="799211" y="241300"/>
                </a:lnTo>
                <a:close/>
              </a:path>
              <a:path w="2413000" h="3505200">
                <a:moveTo>
                  <a:pt x="811573" y="241300"/>
                </a:moveTo>
                <a:lnTo>
                  <a:pt x="807974" y="241300"/>
                </a:lnTo>
                <a:lnTo>
                  <a:pt x="808482" y="254000"/>
                </a:lnTo>
                <a:lnTo>
                  <a:pt x="813181" y="254000"/>
                </a:lnTo>
                <a:lnTo>
                  <a:pt x="811573" y="241300"/>
                </a:lnTo>
                <a:close/>
              </a:path>
              <a:path w="2413000" h="3505200">
                <a:moveTo>
                  <a:pt x="788670" y="241300"/>
                </a:moveTo>
                <a:lnTo>
                  <a:pt x="787019" y="241300"/>
                </a:lnTo>
                <a:lnTo>
                  <a:pt x="787148" y="243879"/>
                </a:lnTo>
                <a:lnTo>
                  <a:pt x="788670" y="241300"/>
                </a:lnTo>
                <a:close/>
              </a:path>
              <a:path w="2413000" h="3505200">
                <a:moveTo>
                  <a:pt x="790321" y="228600"/>
                </a:moveTo>
                <a:lnTo>
                  <a:pt x="783082" y="228600"/>
                </a:lnTo>
                <a:lnTo>
                  <a:pt x="781141" y="241300"/>
                </a:lnTo>
                <a:lnTo>
                  <a:pt x="797357" y="241300"/>
                </a:lnTo>
                <a:lnTo>
                  <a:pt x="790321" y="228600"/>
                </a:lnTo>
                <a:close/>
              </a:path>
              <a:path w="2413000" h="3505200">
                <a:moveTo>
                  <a:pt x="603250" y="190500"/>
                </a:moveTo>
                <a:lnTo>
                  <a:pt x="587083" y="190500"/>
                </a:lnTo>
                <a:lnTo>
                  <a:pt x="601472" y="203200"/>
                </a:lnTo>
                <a:lnTo>
                  <a:pt x="608965" y="203200"/>
                </a:lnTo>
                <a:lnTo>
                  <a:pt x="603250" y="190500"/>
                </a:lnTo>
                <a:close/>
              </a:path>
              <a:path w="2413000" h="3505200">
                <a:moveTo>
                  <a:pt x="553974" y="165100"/>
                </a:moveTo>
                <a:lnTo>
                  <a:pt x="548509" y="165100"/>
                </a:lnTo>
                <a:lnTo>
                  <a:pt x="549275" y="177800"/>
                </a:lnTo>
                <a:lnTo>
                  <a:pt x="571246" y="177800"/>
                </a:lnTo>
                <a:lnTo>
                  <a:pt x="553974" y="165100"/>
                </a:lnTo>
                <a:close/>
              </a:path>
              <a:path w="2413000" h="3505200">
                <a:moveTo>
                  <a:pt x="574690" y="165100"/>
                </a:moveTo>
                <a:lnTo>
                  <a:pt x="568569" y="165100"/>
                </a:lnTo>
                <a:lnTo>
                  <a:pt x="571246" y="177800"/>
                </a:lnTo>
                <a:lnTo>
                  <a:pt x="583408" y="177800"/>
                </a:lnTo>
                <a:lnTo>
                  <a:pt x="574690" y="165100"/>
                </a:lnTo>
                <a:close/>
              </a:path>
              <a:path w="2413000" h="3505200">
                <a:moveTo>
                  <a:pt x="663448" y="165100"/>
                </a:moveTo>
                <a:lnTo>
                  <a:pt x="588518" y="165100"/>
                </a:lnTo>
                <a:lnTo>
                  <a:pt x="583408" y="177800"/>
                </a:lnTo>
                <a:lnTo>
                  <a:pt x="661289" y="177800"/>
                </a:lnTo>
                <a:lnTo>
                  <a:pt x="663448" y="165100"/>
                </a:lnTo>
                <a:close/>
              </a:path>
              <a:path w="2413000" h="3505200">
                <a:moveTo>
                  <a:pt x="533870" y="163038"/>
                </a:moveTo>
                <a:lnTo>
                  <a:pt x="534035" y="165100"/>
                </a:lnTo>
                <a:lnTo>
                  <a:pt x="535305" y="165100"/>
                </a:lnTo>
                <a:lnTo>
                  <a:pt x="533870" y="163038"/>
                </a:lnTo>
                <a:close/>
              </a:path>
              <a:path w="2413000" h="3505200">
                <a:moveTo>
                  <a:pt x="646890" y="152400"/>
                </a:moveTo>
                <a:lnTo>
                  <a:pt x="551870" y="152400"/>
                </a:lnTo>
                <a:lnTo>
                  <a:pt x="565848" y="165100"/>
                </a:lnTo>
                <a:lnTo>
                  <a:pt x="661521" y="165100"/>
                </a:lnTo>
                <a:lnTo>
                  <a:pt x="646890" y="152400"/>
                </a:lnTo>
                <a:close/>
              </a:path>
              <a:path w="2413000" h="3505200">
                <a:moveTo>
                  <a:pt x="533019" y="152400"/>
                </a:moveTo>
                <a:lnTo>
                  <a:pt x="526464" y="152400"/>
                </a:lnTo>
                <a:lnTo>
                  <a:pt x="533870" y="163038"/>
                </a:lnTo>
                <a:lnTo>
                  <a:pt x="533019" y="152400"/>
                </a:lnTo>
                <a:close/>
              </a:path>
              <a:path w="2413000" h="3505200">
                <a:moveTo>
                  <a:pt x="535051" y="139700"/>
                </a:moveTo>
                <a:lnTo>
                  <a:pt x="499967" y="139700"/>
                </a:lnTo>
                <a:lnTo>
                  <a:pt x="516076" y="152400"/>
                </a:lnTo>
                <a:lnTo>
                  <a:pt x="532892" y="152400"/>
                </a:lnTo>
                <a:lnTo>
                  <a:pt x="535051" y="139700"/>
                </a:lnTo>
                <a:close/>
              </a:path>
              <a:path w="2413000" h="3505200">
                <a:moveTo>
                  <a:pt x="624355" y="139700"/>
                </a:moveTo>
                <a:lnTo>
                  <a:pt x="554482" y="139700"/>
                </a:lnTo>
                <a:lnTo>
                  <a:pt x="554609" y="152400"/>
                </a:lnTo>
                <a:lnTo>
                  <a:pt x="623157" y="152400"/>
                </a:lnTo>
                <a:lnTo>
                  <a:pt x="624355" y="139700"/>
                </a:lnTo>
                <a:close/>
              </a:path>
              <a:path w="2413000" h="3505200">
                <a:moveTo>
                  <a:pt x="587168" y="114300"/>
                </a:moveTo>
                <a:lnTo>
                  <a:pt x="435403" y="114300"/>
                </a:lnTo>
                <a:lnTo>
                  <a:pt x="434171" y="127000"/>
                </a:lnTo>
                <a:lnTo>
                  <a:pt x="473964" y="127000"/>
                </a:lnTo>
                <a:lnTo>
                  <a:pt x="470535" y="139700"/>
                </a:lnTo>
                <a:lnTo>
                  <a:pt x="619125" y="139700"/>
                </a:lnTo>
                <a:lnTo>
                  <a:pt x="603676" y="127000"/>
                </a:lnTo>
                <a:lnTo>
                  <a:pt x="587168" y="114300"/>
                </a:lnTo>
                <a:close/>
              </a:path>
              <a:path w="2413000" h="3505200">
                <a:moveTo>
                  <a:pt x="535783" y="101600"/>
                </a:moveTo>
                <a:lnTo>
                  <a:pt x="402260" y="101600"/>
                </a:lnTo>
                <a:lnTo>
                  <a:pt x="403479" y="114300"/>
                </a:lnTo>
                <a:lnTo>
                  <a:pt x="570065" y="114300"/>
                </a:lnTo>
                <a:lnTo>
                  <a:pt x="535783" y="101600"/>
                </a:lnTo>
                <a:close/>
              </a:path>
              <a:path w="2413000" h="3505200">
                <a:moveTo>
                  <a:pt x="340826" y="88900"/>
                </a:moveTo>
                <a:lnTo>
                  <a:pt x="338264" y="88900"/>
                </a:lnTo>
                <a:lnTo>
                  <a:pt x="335788" y="101600"/>
                </a:lnTo>
                <a:lnTo>
                  <a:pt x="340826" y="88900"/>
                </a:lnTo>
                <a:close/>
              </a:path>
              <a:path w="2413000" h="3505200">
                <a:moveTo>
                  <a:pt x="484759" y="76200"/>
                </a:moveTo>
                <a:lnTo>
                  <a:pt x="486920" y="88206"/>
                </a:lnTo>
                <a:lnTo>
                  <a:pt x="487553" y="88900"/>
                </a:lnTo>
                <a:lnTo>
                  <a:pt x="369570" y="88900"/>
                </a:lnTo>
                <a:lnTo>
                  <a:pt x="371348" y="101600"/>
                </a:lnTo>
                <a:lnTo>
                  <a:pt x="518842" y="101600"/>
                </a:lnTo>
                <a:lnTo>
                  <a:pt x="484759" y="76200"/>
                </a:lnTo>
                <a:close/>
              </a:path>
              <a:path w="2413000" h="3505200">
                <a:moveTo>
                  <a:pt x="316797" y="76200"/>
                </a:moveTo>
                <a:lnTo>
                  <a:pt x="301783" y="76200"/>
                </a:lnTo>
                <a:lnTo>
                  <a:pt x="306070" y="88900"/>
                </a:lnTo>
                <a:lnTo>
                  <a:pt x="311023" y="88900"/>
                </a:lnTo>
                <a:lnTo>
                  <a:pt x="316797" y="76200"/>
                </a:lnTo>
                <a:close/>
              </a:path>
              <a:path w="2413000" h="3505200">
                <a:moveTo>
                  <a:pt x="475966" y="76200"/>
                </a:moveTo>
                <a:lnTo>
                  <a:pt x="346837" y="76200"/>
                </a:lnTo>
                <a:lnTo>
                  <a:pt x="349646" y="88900"/>
                </a:lnTo>
                <a:lnTo>
                  <a:pt x="487045" y="88900"/>
                </a:lnTo>
                <a:lnTo>
                  <a:pt x="486920" y="88206"/>
                </a:lnTo>
                <a:lnTo>
                  <a:pt x="475966" y="76200"/>
                </a:lnTo>
                <a:close/>
              </a:path>
              <a:path w="2413000" h="3505200">
                <a:moveTo>
                  <a:pt x="486920" y="88206"/>
                </a:moveTo>
                <a:lnTo>
                  <a:pt x="487045" y="88900"/>
                </a:lnTo>
                <a:lnTo>
                  <a:pt x="487553" y="88900"/>
                </a:lnTo>
                <a:lnTo>
                  <a:pt x="486920" y="88206"/>
                </a:lnTo>
                <a:close/>
              </a:path>
              <a:path w="2413000" h="3505200">
                <a:moveTo>
                  <a:pt x="240045" y="63500"/>
                </a:moveTo>
                <a:lnTo>
                  <a:pt x="222674" y="63500"/>
                </a:lnTo>
                <a:lnTo>
                  <a:pt x="226822" y="76200"/>
                </a:lnTo>
                <a:lnTo>
                  <a:pt x="240045" y="63500"/>
                </a:lnTo>
                <a:close/>
              </a:path>
              <a:path w="2413000" h="3505200">
                <a:moveTo>
                  <a:pt x="452030" y="63500"/>
                </a:moveTo>
                <a:lnTo>
                  <a:pt x="257175" y="63500"/>
                </a:lnTo>
                <a:lnTo>
                  <a:pt x="276113" y="76200"/>
                </a:lnTo>
                <a:lnTo>
                  <a:pt x="464105" y="76200"/>
                </a:lnTo>
                <a:lnTo>
                  <a:pt x="452030" y="63500"/>
                </a:lnTo>
                <a:close/>
              </a:path>
              <a:path w="2413000" h="3505200">
                <a:moveTo>
                  <a:pt x="316811" y="25400"/>
                </a:moveTo>
                <a:lnTo>
                  <a:pt x="3175" y="25400"/>
                </a:lnTo>
                <a:lnTo>
                  <a:pt x="2254" y="38100"/>
                </a:lnTo>
                <a:lnTo>
                  <a:pt x="2857" y="50800"/>
                </a:lnTo>
                <a:lnTo>
                  <a:pt x="8604" y="63500"/>
                </a:lnTo>
                <a:lnTo>
                  <a:pt x="23114" y="63500"/>
                </a:lnTo>
                <a:lnTo>
                  <a:pt x="42672" y="50800"/>
                </a:lnTo>
                <a:lnTo>
                  <a:pt x="375140" y="50800"/>
                </a:lnTo>
                <a:lnTo>
                  <a:pt x="349196" y="38100"/>
                </a:lnTo>
                <a:lnTo>
                  <a:pt x="323072" y="38100"/>
                </a:lnTo>
                <a:lnTo>
                  <a:pt x="316811" y="25400"/>
                </a:lnTo>
                <a:close/>
              </a:path>
              <a:path w="2413000" h="3505200">
                <a:moveTo>
                  <a:pt x="49777" y="62842"/>
                </a:moveTo>
                <a:lnTo>
                  <a:pt x="49520" y="63500"/>
                </a:lnTo>
                <a:lnTo>
                  <a:pt x="50165" y="63500"/>
                </a:lnTo>
                <a:lnTo>
                  <a:pt x="49777" y="62842"/>
                </a:lnTo>
                <a:close/>
              </a:path>
              <a:path w="2413000" h="3505200">
                <a:moveTo>
                  <a:pt x="80549" y="50800"/>
                </a:moveTo>
                <a:lnTo>
                  <a:pt x="54483" y="50800"/>
                </a:lnTo>
                <a:lnTo>
                  <a:pt x="56642" y="63500"/>
                </a:lnTo>
                <a:lnTo>
                  <a:pt x="63627" y="63500"/>
                </a:lnTo>
                <a:lnTo>
                  <a:pt x="80591" y="52190"/>
                </a:lnTo>
                <a:lnTo>
                  <a:pt x="80549" y="50800"/>
                </a:lnTo>
                <a:close/>
              </a:path>
              <a:path w="2413000" h="3505200">
                <a:moveTo>
                  <a:pt x="87899" y="50800"/>
                </a:moveTo>
                <a:lnTo>
                  <a:pt x="82677" y="50800"/>
                </a:lnTo>
                <a:lnTo>
                  <a:pt x="80591" y="52190"/>
                </a:lnTo>
                <a:lnTo>
                  <a:pt x="80926" y="63500"/>
                </a:lnTo>
                <a:lnTo>
                  <a:pt x="89810" y="63500"/>
                </a:lnTo>
                <a:lnTo>
                  <a:pt x="87899" y="50800"/>
                </a:lnTo>
                <a:close/>
              </a:path>
              <a:path w="2413000" h="3505200">
                <a:moveTo>
                  <a:pt x="115633" y="50800"/>
                </a:moveTo>
                <a:lnTo>
                  <a:pt x="111760" y="50800"/>
                </a:lnTo>
                <a:lnTo>
                  <a:pt x="107569" y="63500"/>
                </a:lnTo>
                <a:lnTo>
                  <a:pt x="115633" y="50800"/>
                </a:lnTo>
                <a:close/>
              </a:path>
              <a:path w="2413000" h="3505200">
                <a:moveTo>
                  <a:pt x="182848" y="50800"/>
                </a:moveTo>
                <a:lnTo>
                  <a:pt x="168925" y="50800"/>
                </a:lnTo>
                <a:lnTo>
                  <a:pt x="171704" y="63500"/>
                </a:lnTo>
                <a:lnTo>
                  <a:pt x="175811" y="63500"/>
                </a:lnTo>
                <a:lnTo>
                  <a:pt x="182848" y="50800"/>
                </a:lnTo>
                <a:close/>
              </a:path>
              <a:path w="2413000" h="3505200">
                <a:moveTo>
                  <a:pt x="414051" y="50800"/>
                </a:moveTo>
                <a:lnTo>
                  <a:pt x="199136" y="50800"/>
                </a:lnTo>
                <a:lnTo>
                  <a:pt x="196711" y="63500"/>
                </a:lnTo>
                <a:lnTo>
                  <a:pt x="426974" y="63500"/>
                </a:lnTo>
                <a:lnTo>
                  <a:pt x="414051" y="50800"/>
                </a:lnTo>
                <a:close/>
              </a:path>
              <a:path w="2413000" h="3505200">
                <a:moveTo>
                  <a:pt x="54483" y="50800"/>
                </a:moveTo>
                <a:lnTo>
                  <a:pt x="42672" y="50800"/>
                </a:lnTo>
                <a:lnTo>
                  <a:pt x="49777" y="62842"/>
                </a:lnTo>
                <a:lnTo>
                  <a:pt x="54483" y="50800"/>
                </a:lnTo>
                <a:close/>
              </a:path>
              <a:path w="2413000" h="3505200">
                <a:moveTo>
                  <a:pt x="82677" y="50800"/>
                </a:moveTo>
                <a:lnTo>
                  <a:pt x="80549" y="50800"/>
                </a:lnTo>
                <a:lnTo>
                  <a:pt x="80591" y="52190"/>
                </a:lnTo>
                <a:lnTo>
                  <a:pt x="82677" y="50800"/>
                </a:lnTo>
                <a:close/>
              </a:path>
              <a:path w="2413000" h="3505200">
                <a:moveTo>
                  <a:pt x="205740" y="12700"/>
                </a:moveTo>
                <a:lnTo>
                  <a:pt x="361" y="12700"/>
                </a:lnTo>
                <a:lnTo>
                  <a:pt x="0" y="25400"/>
                </a:lnTo>
                <a:lnTo>
                  <a:pt x="215443" y="25400"/>
                </a:lnTo>
                <a:lnTo>
                  <a:pt x="205740" y="12700"/>
                </a:lnTo>
                <a:close/>
              </a:path>
              <a:path w="2413000" h="3505200">
                <a:moveTo>
                  <a:pt x="247650" y="12700"/>
                </a:moveTo>
                <a:lnTo>
                  <a:pt x="232664" y="12700"/>
                </a:lnTo>
                <a:lnTo>
                  <a:pt x="225933" y="25400"/>
                </a:lnTo>
                <a:lnTo>
                  <a:pt x="250698" y="25400"/>
                </a:lnTo>
                <a:lnTo>
                  <a:pt x="247650" y="12700"/>
                </a:lnTo>
                <a:close/>
              </a:path>
              <a:path w="2413000" h="3505200">
                <a:moveTo>
                  <a:pt x="274040" y="12700"/>
                </a:moveTo>
                <a:lnTo>
                  <a:pt x="265826" y="12700"/>
                </a:lnTo>
                <a:lnTo>
                  <a:pt x="258780" y="25400"/>
                </a:lnTo>
                <a:lnTo>
                  <a:pt x="285623" y="25400"/>
                </a:lnTo>
                <a:lnTo>
                  <a:pt x="274040" y="12700"/>
                </a:lnTo>
                <a:close/>
              </a:path>
              <a:path w="2413000" h="3505200">
                <a:moveTo>
                  <a:pt x="48361" y="0"/>
                </a:moveTo>
                <a:lnTo>
                  <a:pt x="19752" y="0"/>
                </a:lnTo>
                <a:lnTo>
                  <a:pt x="8223" y="12700"/>
                </a:lnTo>
                <a:lnTo>
                  <a:pt x="52498" y="12700"/>
                </a:lnTo>
                <a:lnTo>
                  <a:pt x="48361" y="0"/>
                </a:lnTo>
                <a:close/>
              </a:path>
              <a:path w="2413000" h="3505200">
                <a:moveTo>
                  <a:pt x="176498" y="0"/>
                </a:moveTo>
                <a:lnTo>
                  <a:pt x="153400" y="0"/>
                </a:lnTo>
                <a:lnTo>
                  <a:pt x="140208" y="12700"/>
                </a:lnTo>
                <a:lnTo>
                  <a:pt x="186690" y="12700"/>
                </a:lnTo>
                <a:lnTo>
                  <a:pt x="176498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9295" y="2653538"/>
            <a:ext cx="672159" cy="2108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9424" y="2673612"/>
            <a:ext cx="932925" cy="212513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068765" y="756115"/>
            <a:ext cx="229447" cy="340360"/>
          </a:xfrm>
          <a:custGeom>
            <a:avLst/>
            <a:gdLst/>
            <a:ahLst/>
            <a:cxnLst/>
            <a:rect l="l" t="t" r="r" b="b"/>
            <a:pathLst>
              <a:path w="344170" h="510539">
                <a:moveTo>
                  <a:pt x="310616" y="0"/>
                </a:move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152" y="371109"/>
                </a:lnTo>
                <a:lnTo>
                  <a:pt x="4556" y="438746"/>
                </a:lnTo>
                <a:lnTo>
                  <a:pt x="2916" y="480320"/>
                </a:lnTo>
                <a:lnTo>
                  <a:pt x="0" y="506666"/>
                </a:lnTo>
                <a:lnTo>
                  <a:pt x="4356" y="506666"/>
                </a:lnTo>
                <a:lnTo>
                  <a:pt x="13538" y="507187"/>
                </a:lnTo>
                <a:lnTo>
                  <a:pt x="49276" y="508393"/>
                </a:lnTo>
                <a:lnTo>
                  <a:pt x="98209" y="509600"/>
                </a:lnTo>
                <a:lnTo>
                  <a:pt x="151320" y="510120"/>
                </a:lnTo>
                <a:lnTo>
                  <a:pt x="183068" y="508729"/>
                </a:lnTo>
                <a:lnTo>
                  <a:pt x="237534" y="497889"/>
                </a:lnTo>
                <a:lnTo>
                  <a:pt x="280294" y="476948"/>
                </a:lnTo>
                <a:lnTo>
                  <a:pt x="305716" y="454621"/>
                </a:lnTo>
                <a:lnTo>
                  <a:pt x="152704" y="454621"/>
                </a:lnTo>
                <a:lnTo>
                  <a:pt x="125464" y="454372"/>
                </a:lnTo>
                <a:lnTo>
                  <a:pt x="102196" y="453923"/>
                </a:lnTo>
                <a:lnTo>
                  <a:pt x="76595" y="452959"/>
                </a:lnTo>
                <a:lnTo>
                  <a:pt x="71145" y="452869"/>
                </a:lnTo>
                <a:lnTo>
                  <a:pt x="71145" y="263740"/>
                </a:lnTo>
                <a:lnTo>
                  <a:pt x="311148" y="263740"/>
                </a:lnTo>
                <a:lnTo>
                  <a:pt x="297764" y="249516"/>
                </a:lnTo>
                <a:lnTo>
                  <a:pt x="271279" y="232183"/>
                </a:lnTo>
                <a:lnTo>
                  <a:pt x="237675" y="219781"/>
                </a:lnTo>
                <a:lnTo>
                  <a:pt x="196978" y="212353"/>
                </a:lnTo>
                <a:lnTo>
                  <a:pt x="149212" y="209943"/>
                </a:lnTo>
                <a:lnTo>
                  <a:pt x="71145" y="209943"/>
                </a:lnTo>
                <a:lnTo>
                  <a:pt x="71145" y="57238"/>
                </a:lnTo>
                <a:lnTo>
                  <a:pt x="310616" y="57238"/>
                </a:lnTo>
                <a:lnTo>
                  <a:pt x="310616" y="0"/>
                </a:lnTo>
                <a:close/>
              </a:path>
              <a:path w="344170" h="510539">
                <a:moveTo>
                  <a:pt x="311148" y="263740"/>
                </a:moveTo>
                <a:lnTo>
                  <a:pt x="149212" y="263740"/>
                </a:lnTo>
                <a:lnTo>
                  <a:pt x="177844" y="265041"/>
                </a:lnTo>
                <a:lnTo>
                  <a:pt x="203006" y="268973"/>
                </a:lnTo>
                <a:lnTo>
                  <a:pt x="242912" y="284911"/>
                </a:lnTo>
                <a:lnTo>
                  <a:pt x="273656" y="331560"/>
                </a:lnTo>
                <a:lnTo>
                  <a:pt x="275894" y="353974"/>
                </a:lnTo>
                <a:lnTo>
                  <a:pt x="274796" y="371109"/>
                </a:lnTo>
                <a:lnTo>
                  <a:pt x="258889" y="412292"/>
                </a:lnTo>
                <a:lnTo>
                  <a:pt x="227201" y="438746"/>
                </a:lnTo>
                <a:lnTo>
                  <a:pt x="184510" y="452096"/>
                </a:lnTo>
                <a:lnTo>
                  <a:pt x="152704" y="454621"/>
                </a:lnTo>
                <a:lnTo>
                  <a:pt x="305716" y="454621"/>
                </a:lnTo>
                <a:lnTo>
                  <a:pt x="332136" y="413319"/>
                </a:lnTo>
                <a:lnTo>
                  <a:pt x="342266" y="374435"/>
                </a:lnTo>
                <a:lnTo>
                  <a:pt x="343585" y="353974"/>
                </a:lnTo>
                <a:lnTo>
                  <a:pt x="340710" y="323076"/>
                </a:lnTo>
                <a:lnTo>
                  <a:pt x="332100" y="295325"/>
                </a:lnTo>
                <a:lnTo>
                  <a:pt x="317777" y="270785"/>
                </a:lnTo>
                <a:lnTo>
                  <a:pt x="311148" y="263740"/>
                </a:lnTo>
                <a:close/>
              </a:path>
              <a:path w="344170" h="510539">
                <a:moveTo>
                  <a:pt x="310616" y="57238"/>
                </a:moveTo>
                <a:lnTo>
                  <a:pt x="159296" y="57238"/>
                </a:lnTo>
                <a:lnTo>
                  <a:pt x="229542" y="57517"/>
                </a:lnTo>
                <a:lnTo>
                  <a:pt x="268798" y="58470"/>
                </a:lnTo>
                <a:lnTo>
                  <a:pt x="285046" y="59382"/>
                </a:lnTo>
                <a:lnTo>
                  <a:pt x="298972" y="60698"/>
                </a:lnTo>
                <a:lnTo>
                  <a:pt x="310616" y="62445"/>
                </a:lnTo>
                <a:lnTo>
                  <a:pt x="310616" y="5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5368485" y="750316"/>
            <a:ext cx="377190" cy="349673"/>
          </a:xfrm>
          <a:custGeom>
            <a:avLst/>
            <a:gdLst/>
            <a:ahLst/>
            <a:cxnLst/>
            <a:rect l="l" t="t" r="r" b="b"/>
            <a:pathLst>
              <a:path w="565784" h="524510">
                <a:moveTo>
                  <a:pt x="364413" y="0"/>
                </a:moveTo>
                <a:lnTo>
                  <a:pt x="324585" y="4448"/>
                </a:lnTo>
                <a:lnTo>
                  <a:pt x="286651" y="18059"/>
                </a:lnTo>
                <a:lnTo>
                  <a:pt x="251498" y="40074"/>
                </a:lnTo>
                <a:lnTo>
                  <a:pt x="220535" y="70472"/>
                </a:lnTo>
                <a:lnTo>
                  <a:pt x="194540" y="108446"/>
                </a:lnTo>
                <a:lnTo>
                  <a:pt x="174726" y="153936"/>
                </a:lnTo>
                <a:lnTo>
                  <a:pt x="162098" y="206328"/>
                </a:lnTo>
                <a:lnTo>
                  <a:pt x="157899" y="265493"/>
                </a:lnTo>
                <a:lnTo>
                  <a:pt x="159571" y="305382"/>
                </a:lnTo>
                <a:lnTo>
                  <a:pt x="173126" y="375735"/>
                </a:lnTo>
                <a:lnTo>
                  <a:pt x="199842" y="433354"/>
                </a:lnTo>
                <a:lnTo>
                  <a:pt x="236105" y="477243"/>
                </a:lnTo>
                <a:lnTo>
                  <a:pt x="281109" y="507114"/>
                </a:lnTo>
                <a:lnTo>
                  <a:pt x="330899" y="522026"/>
                </a:lnTo>
                <a:lnTo>
                  <a:pt x="357466" y="524052"/>
                </a:lnTo>
                <a:lnTo>
                  <a:pt x="377384" y="522886"/>
                </a:lnTo>
                <a:lnTo>
                  <a:pt x="416118" y="513781"/>
                </a:lnTo>
                <a:lnTo>
                  <a:pt x="453119" y="495933"/>
                </a:lnTo>
                <a:lnTo>
                  <a:pt x="486424" y="469760"/>
                </a:lnTo>
                <a:lnTo>
                  <a:pt x="492622" y="463321"/>
                </a:lnTo>
                <a:lnTo>
                  <a:pt x="360921" y="463321"/>
                </a:lnTo>
                <a:lnTo>
                  <a:pt x="330174" y="459829"/>
                </a:lnTo>
                <a:lnTo>
                  <a:pt x="279152" y="431956"/>
                </a:lnTo>
                <a:lnTo>
                  <a:pt x="242839" y="377280"/>
                </a:lnTo>
                <a:lnTo>
                  <a:pt x="224298" y="301830"/>
                </a:lnTo>
                <a:lnTo>
                  <a:pt x="223284" y="281089"/>
                </a:lnTo>
                <a:lnTo>
                  <a:pt x="182194" y="281089"/>
                </a:lnTo>
                <a:lnTo>
                  <a:pt x="182194" y="225590"/>
                </a:lnTo>
                <a:lnTo>
                  <a:pt x="223421" y="225590"/>
                </a:lnTo>
                <a:lnTo>
                  <a:pt x="226367" y="200710"/>
                </a:lnTo>
                <a:lnTo>
                  <a:pt x="239268" y="152717"/>
                </a:lnTo>
                <a:lnTo>
                  <a:pt x="259916" y="113530"/>
                </a:lnTo>
                <a:lnTo>
                  <a:pt x="287680" y="84696"/>
                </a:lnTo>
                <a:lnTo>
                  <a:pt x="321471" y="66728"/>
                </a:lnTo>
                <a:lnTo>
                  <a:pt x="360921" y="60744"/>
                </a:lnTo>
                <a:lnTo>
                  <a:pt x="499024" y="60744"/>
                </a:lnTo>
                <a:lnTo>
                  <a:pt x="485299" y="46600"/>
                </a:lnTo>
                <a:lnTo>
                  <a:pt x="463651" y="30022"/>
                </a:lnTo>
                <a:lnTo>
                  <a:pt x="440235" y="16882"/>
                </a:lnTo>
                <a:lnTo>
                  <a:pt x="415837" y="7481"/>
                </a:lnTo>
                <a:lnTo>
                  <a:pt x="390537" y="1846"/>
                </a:lnTo>
                <a:lnTo>
                  <a:pt x="364413" y="0"/>
                </a:lnTo>
                <a:close/>
              </a:path>
              <a:path w="565784" h="524510">
                <a:moveTo>
                  <a:pt x="71145" y="8699"/>
                </a:moveTo>
                <a:lnTo>
                  <a:pt x="0" y="8699"/>
                </a:lnTo>
                <a:lnTo>
                  <a:pt x="1693" y="20230"/>
                </a:lnTo>
                <a:lnTo>
                  <a:pt x="2987" y="34072"/>
                </a:lnTo>
                <a:lnTo>
                  <a:pt x="3914" y="50274"/>
                </a:lnTo>
                <a:lnTo>
                  <a:pt x="4508" y="68884"/>
                </a:lnTo>
                <a:lnTo>
                  <a:pt x="4760" y="89276"/>
                </a:lnTo>
                <a:lnTo>
                  <a:pt x="4990" y="130227"/>
                </a:lnTo>
                <a:lnTo>
                  <a:pt x="5101" y="146021"/>
                </a:lnTo>
                <a:lnTo>
                  <a:pt x="5146" y="389302"/>
                </a:lnTo>
                <a:lnTo>
                  <a:pt x="4748" y="435693"/>
                </a:lnTo>
                <a:lnTo>
                  <a:pt x="2916" y="489892"/>
                </a:lnTo>
                <a:lnTo>
                  <a:pt x="0" y="515366"/>
                </a:lnTo>
                <a:lnTo>
                  <a:pt x="71145" y="515366"/>
                </a:lnTo>
                <a:lnTo>
                  <a:pt x="71145" y="281089"/>
                </a:lnTo>
                <a:lnTo>
                  <a:pt x="158552" y="281089"/>
                </a:lnTo>
                <a:lnTo>
                  <a:pt x="157899" y="265493"/>
                </a:lnTo>
                <a:lnTo>
                  <a:pt x="158940" y="235048"/>
                </a:lnTo>
                <a:lnTo>
                  <a:pt x="159980" y="225590"/>
                </a:lnTo>
                <a:lnTo>
                  <a:pt x="71145" y="225590"/>
                </a:lnTo>
                <a:lnTo>
                  <a:pt x="71145" y="8699"/>
                </a:lnTo>
                <a:close/>
              </a:path>
              <a:path w="565784" h="524510">
                <a:moveTo>
                  <a:pt x="499024" y="60744"/>
                </a:moveTo>
                <a:lnTo>
                  <a:pt x="360921" y="60744"/>
                </a:lnTo>
                <a:lnTo>
                  <a:pt x="390959" y="64165"/>
                </a:lnTo>
                <a:lnTo>
                  <a:pt x="417615" y="74464"/>
                </a:lnTo>
                <a:lnTo>
                  <a:pt x="461213" y="115912"/>
                </a:lnTo>
                <a:lnTo>
                  <a:pt x="488654" y="181224"/>
                </a:lnTo>
                <a:lnTo>
                  <a:pt x="495531" y="221592"/>
                </a:lnTo>
                <a:lnTo>
                  <a:pt x="497979" y="267195"/>
                </a:lnTo>
                <a:lnTo>
                  <a:pt x="495550" y="310827"/>
                </a:lnTo>
                <a:lnTo>
                  <a:pt x="488337" y="349399"/>
                </a:lnTo>
                <a:lnTo>
                  <a:pt x="460006" y="411429"/>
                </a:lnTo>
                <a:lnTo>
                  <a:pt x="416098" y="450343"/>
                </a:lnTo>
                <a:lnTo>
                  <a:pt x="360921" y="463321"/>
                </a:lnTo>
                <a:lnTo>
                  <a:pt x="492622" y="463321"/>
                </a:lnTo>
                <a:lnTo>
                  <a:pt x="528137" y="415696"/>
                </a:lnTo>
                <a:lnTo>
                  <a:pt x="548487" y="370306"/>
                </a:lnTo>
                <a:lnTo>
                  <a:pt x="561351" y="317592"/>
                </a:lnTo>
                <a:lnTo>
                  <a:pt x="565670" y="258572"/>
                </a:lnTo>
                <a:lnTo>
                  <a:pt x="563913" y="218466"/>
                </a:lnTo>
                <a:lnTo>
                  <a:pt x="549854" y="147901"/>
                </a:lnTo>
                <a:lnTo>
                  <a:pt x="522348" y="90510"/>
                </a:lnTo>
                <a:lnTo>
                  <a:pt x="504898" y="66797"/>
                </a:lnTo>
                <a:lnTo>
                  <a:pt x="499024" y="60744"/>
                </a:lnTo>
                <a:close/>
              </a:path>
              <a:path w="565784" h="524510">
                <a:moveTo>
                  <a:pt x="223421" y="225590"/>
                </a:moveTo>
                <a:lnTo>
                  <a:pt x="182194" y="225590"/>
                </a:lnTo>
                <a:lnTo>
                  <a:pt x="182194" y="281089"/>
                </a:lnTo>
                <a:lnTo>
                  <a:pt x="223284" y="281089"/>
                </a:lnTo>
                <a:lnTo>
                  <a:pt x="222097" y="256819"/>
                </a:lnTo>
                <a:lnTo>
                  <a:pt x="223162" y="227776"/>
                </a:lnTo>
                <a:lnTo>
                  <a:pt x="223421" y="225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5793088" y="756115"/>
            <a:ext cx="326389" cy="444500"/>
          </a:xfrm>
          <a:custGeom>
            <a:avLst/>
            <a:gdLst/>
            <a:ahLst/>
            <a:cxnLst/>
            <a:rect l="l" t="t" r="r" b="b"/>
            <a:pathLst>
              <a:path w="489584" h="666750">
                <a:moveTo>
                  <a:pt x="489356" y="449414"/>
                </a:moveTo>
                <a:lnTo>
                  <a:pt x="0" y="449414"/>
                </a:lnTo>
                <a:lnTo>
                  <a:pt x="0" y="666305"/>
                </a:lnTo>
                <a:lnTo>
                  <a:pt x="57251" y="666305"/>
                </a:lnTo>
                <a:lnTo>
                  <a:pt x="57306" y="654893"/>
                </a:lnTo>
                <a:lnTo>
                  <a:pt x="57470" y="642562"/>
                </a:lnTo>
                <a:lnTo>
                  <a:pt x="58635" y="600861"/>
                </a:lnTo>
                <a:lnTo>
                  <a:pt x="61595" y="557504"/>
                </a:lnTo>
                <a:lnTo>
                  <a:pt x="66806" y="518042"/>
                </a:lnTo>
                <a:lnTo>
                  <a:pt x="69405" y="506666"/>
                </a:lnTo>
                <a:lnTo>
                  <a:pt x="489356" y="506666"/>
                </a:lnTo>
                <a:lnTo>
                  <a:pt x="489356" y="449414"/>
                </a:lnTo>
                <a:close/>
              </a:path>
              <a:path w="489584" h="666750">
                <a:moveTo>
                  <a:pt x="489356" y="506666"/>
                </a:moveTo>
                <a:lnTo>
                  <a:pt x="419925" y="506666"/>
                </a:lnTo>
                <a:lnTo>
                  <a:pt x="422355" y="518044"/>
                </a:lnTo>
                <a:lnTo>
                  <a:pt x="424464" y="530309"/>
                </a:lnTo>
                <a:lnTo>
                  <a:pt x="428894" y="571994"/>
                </a:lnTo>
                <a:lnTo>
                  <a:pt x="431215" y="615467"/>
                </a:lnTo>
                <a:lnTo>
                  <a:pt x="432066" y="666305"/>
                </a:lnTo>
                <a:lnTo>
                  <a:pt x="489356" y="666305"/>
                </a:lnTo>
                <a:lnTo>
                  <a:pt x="489356" y="506666"/>
                </a:lnTo>
                <a:close/>
              </a:path>
              <a:path w="489584" h="666750">
                <a:moveTo>
                  <a:pt x="430352" y="0"/>
                </a:moveTo>
                <a:lnTo>
                  <a:pt x="185648" y="0"/>
                </a:lnTo>
                <a:lnTo>
                  <a:pt x="181568" y="46280"/>
                </a:lnTo>
                <a:lnTo>
                  <a:pt x="175449" y="92442"/>
                </a:lnTo>
                <a:lnTo>
                  <a:pt x="167328" y="138522"/>
                </a:lnTo>
                <a:lnTo>
                  <a:pt x="157241" y="184556"/>
                </a:lnTo>
                <a:lnTo>
                  <a:pt x="145224" y="230581"/>
                </a:lnTo>
                <a:lnTo>
                  <a:pt x="131106" y="276001"/>
                </a:lnTo>
                <a:lnTo>
                  <a:pt x="115019" y="320538"/>
                </a:lnTo>
                <a:lnTo>
                  <a:pt x="97019" y="364249"/>
                </a:lnTo>
                <a:lnTo>
                  <a:pt x="77164" y="407189"/>
                </a:lnTo>
                <a:lnTo>
                  <a:pt x="55511" y="449414"/>
                </a:lnTo>
                <a:lnTo>
                  <a:pt x="126644" y="449414"/>
                </a:lnTo>
                <a:lnTo>
                  <a:pt x="150185" y="401158"/>
                </a:lnTo>
                <a:lnTo>
                  <a:pt x="171200" y="352539"/>
                </a:lnTo>
                <a:lnTo>
                  <a:pt x="189718" y="303596"/>
                </a:lnTo>
                <a:lnTo>
                  <a:pt x="205765" y="254368"/>
                </a:lnTo>
                <a:lnTo>
                  <a:pt x="219355" y="204941"/>
                </a:lnTo>
                <a:lnTo>
                  <a:pt x="230635" y="155598"/>
                </a:lnTo>
                <a:lnTo>
                  <a:pt x="239633" y="106358"/>
                </a:lnTo>
                <a:lnTo>
                  <a:pt x="246380" y="57238"/>
                </a:lnTo>
                <a:lnTo>
                  <a:pt x="425879" y="57238"/>
                </a:lnTo>
                <a:lnTo>
                  <a:pt x="426353" y="41155"/>
                </a:lnTo>
                <a:lnTo>
                  <a:pt x="427280" y="25215"/>
                </a:lnTo>
                <a:lnTo>
                  <a:pt x="428609" y="11495"/>
                </a:lnTo>
                <a:lnTo>
                  <a:pt x="430352" y="0"/>
                </a:lnTo>
                <a:close/>
              </a:path>
              <a:path w="489584" h="666750">
                <a:moveTo>
                  <a:pt x="425879" y="57238"/>
                </a:moveTo>
                <a:lnTo>
                  <a:pt x="359181" y="57238"/>
                </a:lnTo>
                <a:lnTo>
                  <a:pt x="359181" y="449414"/>
                </a:lnTo>
                <a:lnTo>
                  <a:pt x="425119" y="449414"/>
                </a:lnTo>
                <a:lnTo>
                  <a:pt x="425211" y="100920"/>
                </a:lnTo>
                <a:lnTo>
                  <a:pt x="425419" y="79237"/>
                </a:lnTo>
                <a:lnTo>
                  <a:pt x="425818" y="59309"/>
                </a:lnTo>
                <a:lnTo>
                  <a:pt x="425879" y="5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170041" y="750265"/>
            <a:ext cx="386503" cy="343747"/>
          </a:xfrm>
          <a:custGeom>
            <a:avLst/>
            <a:gdLst/>
            <a:ahLst/>
            <a:cxnLst/>
            <a:rect l="l" t="t" r="r" b="b"/>
            <a:pathLst>
              <a:path w="579754" h="515619">
                <a:moveTo>
                  <a:pt x="127177" y="62369"/>
                </a:moveTo>
                <a:lnTo>
                  <a:pt x="30276" y="62369"/>
                </a:lnTo>
                <a:lnTo>
                  <a:pt x="39916" y="62522"/>
                </a:lnTo>
                <a:lnTo>
                  <a:pt x="48006" y="62522"/>
                </a:lnTo>
                <a:lnTo>
                  <a:pt x="54838" y="64909"/>
                </a:lnTo>
                <a:lnTo>
                  <a:pt x="60909" y="70700"/>
                </a:lnTo>
                <a:lnTo>
                  <a:pt x="66802" y="76161"/>
                </a:lnTo>
                <a:lnTo>
                  <a:pt x="71285" y="83007"/>
                </a:lnTo>
                <a:lnTo>
                  <a:pt x="82435" y="122085"/>
                </a:lnTo>
                <a:lnTo>
                  <a:pt x="84156" y="131610"/>
                </a:lnTo>
                <a:lnTo>
                  <a:pt x="86003" y="141217"/>
                </a:lnTo>
                <a:lnTo>
                  <a:pt x="96331" y="181949"/>
                </a:lnTo>
                <a:lnTo>
                  <a:pt x="114072" y="218491"/>
                </a:lnTo>
                <a:lnTo>
                  <a:pt x="140563" y="244754"/>
                </a:lnTo>
                <a:lnTo>
                  <a:pt x="132199" y="247757"/>
                </a:lnTo>
                <a:lnTo>
                  <a:pt x="96067" y="275039"/>
                </a:lnTo>
                <a:lnTo>
                  <a:pt x="71505" y="314117"/>
                </a:lnTo>
                <a:lnTo>
                  <a:pt x="48745" y="365635"/>
                </a:lnTo>
                <a:lnTo>
                  <a:pt x="33284" y="406227"/>
                </a:lnTo>
                <a:lnTo>
                  <a:pt x="18545" y="450109"/>
                </a:lnTo>
                <a:lnTo>
                  <a:pt x="5531" y="493988"/>
                </a:lnTo>
                <a:lnTo>
                  <a:pt x="0" y="515442"/>
                </a:lnTo>
                <a:lnTo>
                  <a:pt x="74637" y="515442"/>
                </a:lnTo>
                <a:lnTo>
                  <a:pt x="83473" y="477814"/>
                </a:lnTo>
                <a:lnTo>
                  <a:pt x="92309" y="443780"/>
                </a:lnTo>
                <a:lnTo>
                  <a:pt x="110020" y="386854"/>
                </a:lnTo>
                <a:lnTo>
                  <a:pt x="129052" y="342801"/>
                </a:lnTo>
                <a:lnTo>
                  <a:pt x="150952" y="310692"/>
                </a:lnTo>
                <a:lnTo>
                  <a:pt x="188544" y="284224"/>
                </a:lnTo>
                <a:lnTo>
                  <a:pt x="216890" y="279463"/>
                </a:lnTo>
                <a:lnTo>
                  <a:pt x="256806" y="279463"/>
                </a:lnTo>
                <a:lnTo>
                  <a:pt x="256806" y="223913"/>
                </a:lnTo>
                <a:lnTo>
                  <a:pt x="232537" y="223913"/>
                </a:lnTo>
                <a:lnTo>
                  <a:pt x="224029" y="223329"/>
                </a:lnTo>
                <a:lnTo>
                  <a:pt x="187814" y="209400"/>
                </a:lnTo>
                <a:lnTo>
                  <a:pt x="159191" y="170784"/>
                </a:lnTo>
                <a:lnTo>
                  <a:pt x="145901" y="131473"/>
                </a:lnTo>
                <a:lnTo>
                  <a:pt x="142282" y="117164"/>
                </a:lnTo>
                <a:lnTo>
                  <a:pt x="134918" y="89163"/>
                </a:lnTo>
                <a:lnTo>
                  <a:pt x="131368" y="75565"/>
                </a:lnTo>
                <a:lnTo>
                  <a:pt x="127245" y="62536"/>
                </a:lnTo>
                <a:lnTo>
                  <a:pt x="127177" y="62369"/>
                </a:lnTo>
                <a:close/>
              </a:path>
              <a:path w="579754" h="515619">
                <a:moveTo>
                  <a:pt x="322745" y="8775"/>
                </a:moveTo>
                <a:lnTo>
                  <a:pt x="256806" y="8775"/>
                </a:lnTo>
                <a:lnTo>
                  <a:pt x="256806" y="515442"/>
                </a:lnTo>
                <a:lnTo>
                  <a:pt x="322745" y="515442"/>
                </a:lnTo>
                <a:lnTo>
                  <a:pt x="322745" y="279463"/>
                </a:lnTo>
                <a:lnTo>
                  <a:pt x="288074" y="279463"/>
                </a:lnTo>
                <a:lnTo>
                  <a:pt x="288074" y="223913"/>
                </a:lnTo>
                <a:lnTo>
                  <a:pt x="322745" y="223913"/>
                </a:lnTo>
                <a:lnTo>
                  <a:pt x="322745" y="8775"/>
                </a:lnTo>
                <a:close/>
              </a:path>
              <a:path w="579754" h="515619">
                <a:moveTo>
                  <a:pt x="541731" y="0"/>
                </a:moveTo>
                <a:lnTo>
                  <a:pt x="496560" y="7762"/>
                </a:lnTo>
                <a:lnTo>
                  <a:pt x="462417" y="40423"/>
                </a:lnTo>
                <a:lnTo>
                  <a:pt x="444511" y="89231"/>
                </a:lnTo>
                <a:lnTo>
                  <a:pt x="433806" y="131610"/>
                </a:lnTo>
                <a:lnTo>
                  <a:pt x="430013" y="145531"/>
                </a:lnTo>
                <a:lnTo>
                  <a:pt x="414718" y="182270"/>
                </a:lnTo>
                <a:lnTo>
                  <a:pt x="382625" y="214884"/>
                </a:lnTo>
                <a:lnTo>
                  <a:pt x="347065" y="223913"/>
                </a:lnTo>
                <a:lnTo>
                  <a:pt x="322745" y="223913"/>
                </a:lnTo>
                <a:lnTo>
                  <a:pt x="322745" y="279463"/>
                </a:lnTo>
                <a:lnTo>
                  <a:pt x="362673" y="279463"/>
                </a:lnTo>
                <a:lnTo>
                  <a:pt x="372628" y="279956"/>
                </a:lnTo>
                <a:lnTo>
                  <a:pt x="415143" y="297762"/>
                </a:lnTo>
                <a:lnTo>
                  <a:pt x="450427" y="342801"/>
                </a:lnTo>
                <a:lnTo>
                  <a:pt x="469544" y="386854"/>
                </a:lnTo>
                <a:lnTo>
                  <a:pt x="487249" y="443899"/>
                </a:lnTo>
                <a:lnTo>
                  <a:pt x="504964" y="515442"/>
                </a:lnTo>
                <a:lnTo>
                  <a:pt x="579602" y="515442"/>
                </a:lnTo>
                <a:lnTo>
                  <a:pt x="568034" y="472679"/>
                </a:lnTo>
                <a:lnTo>
                  <a:pt x="555447" y="430593"/>
                </a:lnTo>
                <a:lnTo>
                  <a:pt x="541902" y="390356"/>
                </a:lnTo>
                <a:lnTo>
                  <a:pt x="528205" y="353720"/>
                </a:lnTo>
                <a:lnTo>
                  <a:pt x="507912" y="308400"/>
                </a:lnTo>
                <a:lnTo>
                  <a:pt x="473702" y="262489"/>
                </a:lnTo>
                <a:lnTo>
                  <a:pt x="439026" y="244754"/>
                </a:lnTo>
                <a:lnTo>
                  <a:pt x="445587" y="240037"/>
                </a:lnTo>
                <a:lnTo>
                  <a:pt x="472348" y="206959"/>
                </a:lnTo>
                <a:lnTo>
                  <a:pt x="489178" y="161645"/>
                </a:lnTo>
                <a:lnTo>
                  <a:pt x="497332" y="122085"/>
                </a:lnTo>
                <a:lnTo>
                  <a:pt x="499107" y="113193"/>
                </a:lnTo>
                <a:lnTo>
                  <a:pt x="514403" y="74959"/>
                </a:lnTo>
                <a:lnTo>
                  <a:pt x="531634" y="62369"/>
                </a:lnTo>
                <a:lnTo>
                  <a:pt x="565202" y="62369"/>
                </a:lnTo>
                <a:lnTo>
                  <a:pt x="577850" y="7023"/>
                </a:lnTo>
                <a:lnTo>
                  <a:pt x="572744" y="4940"/>
                </a:lnTo>
                <a:lnTo>
                  <a:pt x="565785" y="2959"/>
                </a:lnTo>
                <a:lnTo>
                  <a:pt x="557872" y="1981"/>
                </a:lnTo>
                <a:lnTo>
                  <a:pt x="549656" y="711"/>
                </a:lnTo>
                <a:lnTo>
                  <a:pt x="541731" y="0"/>
                </a:lnTo>
                <a:close/>
              </a:path>
              <a:path w="579754" h="515619">
                <a:moveTo>
                  <a:pt x="291528" y="223913"/>
                </a:moveTo>
                <a:lnTo>
                  <a:pt x="288074" y="223913"/>
                </a:lnTo>
                <a:lnTo>
                  <a:pt x="288074" y="279463"/>
                </a:lnTo>
                <a:lnTo>
                  <a:pt x="291528" y="279463"/>
                </a:lnTo>
                <a:lnTo>
                  <a:pt x="291528" y="223913"/>
                </a:lnTo>
                <a:close/>
              </a:path>
              <a:path w="579754" h="515619">
                <a:moveTo>
                  <a:pt x="322745" y="223913"/>
                </a:moveTo>
                <a:lnTo>
                  <a:pt x="291528" y="223913"/>
                </a:lnTo>
                <a:lnTo>
                  <a:pt x="291528" y="279463"/>
                </a:lnTo>
                <a:lnTo>
                  <a:pt x="322745" y="279463"/>
                </a:lnTo>
                <a:lnTo>
                  <a:pt x="322745" y="223913"/>
                </a:lnTo>
                <a:close/>
              </a:path>
              <a:path w="579754" h="515619">
                <a:moveTo>
                  <a:pt x="45110" y="76"/>
                </a:moveTo>
                <a:lnTo>
                  <a:pt x="37693" y="76"/>
                </a:lnTo>
                <a:lnTo>
                  <a:pt x="29667" y="419"/>
                </a:lnTo>
                <a:lnTo>
                  <a:pt x="21758" y="1996"/>
                </a:lnTo>
                <a:lnTo>
                  <a:pt x="13766" y="3251"/>
                </a:lnTo>
                <a:lnTo>
                  <a:pt x="6718" y="4648"/>
                </a:lnTo>
                <a:lnTo>
                  <a:pt x="1752" y="7023"/>
                </a:lnTo>
                <a:lnTo>
                  <a:pt x="15646" y="67767"/>
                </a:lnTo>
                <a:lnTo>
                  <a:pt x="22555" y="64274"/>
                </a:lnTo>
                <a:lnTo>
                  <a:pt x="30276" y="62369"/>
                </a:lnTo>
                <a:lnTo>
                  <a:pt x="127177" y="62369"/>
                </a:lnTo>
                <a:lnTo>
                  <a:pt x="122413" y="50755"/>
                </a:lnTo>
                <a:lnTo>
                  <a:pt x="98147" y="17639"/>
                </a:lnTo>
                <a:lnTo>
                  <a:pt x="65062" y="1996"/>
                </a:lnTo>
                <a:lnTo>
                  <a:pt x="45110" y="76"/>
                </a:lnTo>
                <a:close/>
              </a:path>
              <a:path w="579754" h="515619">
                <a:moveTo>
                  <a:pt x="565202" y="62369"/>
                </a:moveTo>
                <a:lnTo>
                  <a:pt x="531634" y="62369"/>
                </a:lnTo>
                <a:lnTo>
                  <a:pt x="539673" y="62522"/>
                </a:lnTo>
                <a:lnTo>
                  <a:pt x="548906" y="62522"/>
                </a:lnTo>
                <a:lnTo>
                  <a:pt x="556780" y="64071"/>
                </a:lnTo>
                <a:lnTo>
                  <a:pt x="563968" y="67767"/>
                </a:lnTo>
                <a:lnTo>
                  <a:pt x="565202" y="6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6635099" y="756115"/>
            <a:ext cx="203623" cy="337820"/>
          </a:xfrm>
          <a:custGeom>
            <a:avLst/>
            <a:gdLst/>
            <a:ahLst/>
            <a:cxnLst/>
            <a:rect l="l" t="t" r="r" b="b"/>
            <a:pathLst>
              <a:path w="305434" h="506730">
                <a:moveTo>
                  <a:pt x="294982" y="0"/>
                </a:moveTo>
                <a:lnTo>
                  <a:pt x="0" y="0"/>
                </a:lnTo>
                <a:lnTo>
                  <a:pt x="1693" y="11531"/>
                </a:lnTo>
                <a:lnTo>
                  <a:pt x="2987" y="25373"/>
                </a:lnTo>
                <a:lnTo>
                  <a:pt x="4760" y="80577"/>
                </a:lnTo>
                <a:lnTo>
                  <a:pt x="5012" y="125852"/>
                </a:lnTo>
                <a:lnTo>
                  <a:pt x="5207" y="150952"/>
                </a:lnTo>
                <a:lnTo>
                  <a:pt x="5207" y="355714"/>
                </a:lnTo>
                <a:lnTo>
                  <a:pt x="5146" y="380602"/>
                </a:lnTo>
                <a:lnTo>
                  <a:pt x="4762" y="425898"/>
                </a:lnTo>
                <a:lnTo>
                  <a:pt x="3920" y="464979"/>
                </a:lnTo>
                <a:lnTo>
                  <a:pt x="0" y="506666"/>
                </a:lnTo>
                <a:lnTo>
                  <a:pt x="305384" y="506666"/>
                </a:lnTo>
                <a:lnTo>
                  <a:pt x="305384" y="444182"/>
                </a:lnTo>
                <a:lnTo>
                  <a:pt x="294076" y="445748"/>
                </a:lnTo>
                <a:lnTo>
                  <a:pt x="280962" y="446979"/>
                </a:lnTo>
                <a:lnTo>
                  <a:pt x="230666" y="448873"/>
                </a:lnTo>
                <a:lnTo>
                  <a:pt x="187267" y="449201"/>
                </a:lnTo>
                <a:lnTo>
                  <a:pt x="162750" y="449414"/>
                </a:lnTo>
                <a:lnTo>
                  <a:pt x="71145" y="449414"/>
                </a:lnTo>
                <a:lnTo>
                  <a:pt x="71145" y="268935"/>
                </a:lnTo>
                <a:lnTo>
                  <a:pt x="268947" y="268935"/>
                </a:lnTo>
                <a:lnTo>
                  <a:pt x="268947" y="213398"/>
                </a:lnTo>
                <a:lnTo>
                  <a:pt x="71145" y="213398"/>
                </a:lnTo>
                <a:lnTo>
                  <a:pt x="71145" y="57238"/>
                </a:lnTo>
                <a:lnTo>
                  <a:pt x="294982" y="57238"/>
                </a:lnTo>
                <a:lnTo>
                  <a:pt x="294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6876889" y="756115"/>
            <a:ext cx="267547" cy="337820"/>
          </a:xfrm>
          <a:custGeom>
            <a:avLst/>
            <a:gdLst/>
            <a:ahLst/>
            <a:cxnLst/>
            <a:rect l="l" t="t" r="r" b="b"/>
            <a:pathLst>
              <a:path w="401320" h="506730">
                <a:moveTo>
                  <a:pt x="400824" y="0"/>
                </a:moveTo>
                <a:lnTo>
                  <a:pt x="0" y="0"/>
                </a:lnTo>
                <a:lnTo>
                  <a:pt x="0" y="64185"/>
                </a:lnTo>
                <a:lnTo>
                  <a:pt x="10324" y="62129"/>
                </a:lnTo>
                <a:lnTo>
                  <a:pt x="20580" y="60483"/>
                </a:lnTo>
                <a:lnTo>
                  <a:pt x="62420" y="57534"/>
                </a:lnTo>
                <a:lnTo>
                  <a:pt x="85013" y="57238"/>
                </a:lnTo>
                <a:lnTo>
                  <a:pt x="166547" y="57238"/>
                </a:lnTo>
                <a:lnTo>
                  <a:pt x="166547" y="355714"/>
                </a:lnTo>
                <a:lnTo>
                  <a:pt x="166443" y="380602"/>
                </a:lnTo>
                <a:lnTo>
                  <a:pt x="165781" y="425898"/>
                </a:lnTo>
                <a:lnTo>
                  <a:pt x="164527" y="464979"/>
                </a:lnTo>
                <a:lnTo>
                  <a:pt x="159651" y="506666"/>
                </a:lnTo>
                <a:lnTo>
                  <a:pt x="239420" y="506666"/>
                </a:lnTo>
                <a:lnTo>
                  <a:pt x="234489" y="464871"/>
                </a:lnTo>
                <a:lnTo>
                  <a:pt x="233187" y="425990"/>
                </a:lnTo>
                <a:lnTo>
                  <a:pt x="232536" y="380609"/>
                </a:lnTo>
                <a:lnTo>
                  <a:pt x="232537" y="57238"/>
                </a:lnTo>
                <a:lnTo>
                  <a:pt x="315798" y="57238"/>
                </a:lnTo>
                <a:lnTo>
                  <a:pt x="327362" y="57311"/>
                </a:lnTo>
                <a:lnTo>
                  <a:pt x="369820" y="59231"/>
                </a:lnTo>
                <a:lnTo>
                  <a:pt x="400824" y="64185"/>
                </a:lnTo>
                <a:lnTo>
                  <a:pt x="400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2" name="object 12"/>
          <p:cNvGrpSpPr/>
          <p:nvPr/>
        </p:nvGrpSpPr>
        <p:grpSpPr>
          <a:xfrm>
            <a:off x="3257449" y="1599421"/>
            <a:ext cx="635423" cy="205740"/>
            <a:chOff x="4886172" y="2399131"/>
            <a:chExt cx="953135" cy="308610"/>
          </a:xfrm>
        </p:grpSpPr>
        <p:sp>
          <p:nvSpPr>
            <p:cNvPr id="13" name="object 13"/>
            <p:cNvSpPr/>
            <p:nvPr/>
          </p:nvSpPr>
          <p:spPr>
            <a:xfrm>
              <a:off x="4886172" y="2399131"/>
              <a:ext cx="193675" cy="308610"/>
            </a:xfrm>
            <a:custGeom>
              <a:avLst/>
              <a:gdLst/>
              <a:ahLst/>
              <a:cxnLst/>
              <a:rect l="l" t="t" r="r" b="b"/>
              <a:pathLst>
                <a:path w="193675" h="308610">
                  <a:moveTo>
                    <a:pt x="83616" y="235703"/>
                  </a:moveTo>
                  <a:lnTo>
                    <a:pt x="83616" y="308216"/>
                  </a:lnTo>
                  <a:lnTo>
                    <a:pt x="114592" y="308216"/>
                  </a:lnTo>
                  <a:lnTo>
                    <a:pt x="113969" y="302526"/>
                  </a:lnTo>
                  <a:lnTo>
                    <a:pt x="113284" y="294995"/>
                  </a:lnTo>
                  <a:lnTo>
                    <a:pt x="112966" y="286207"/>
                  </a:lnTo>
                  <a:lnTo>
                    <a:pt x="112606" y="279382"/>
                  </a:lnTo>
                  <a:lnTo>
                    <a:pt x="112268" y="272454"/>
                  </a:lnTo>
                  <a:lnTo>
                    <a:pt x="112005" y="265509"/>
                  </a:lnTo>
                  <a:lnTo>
                    <a:pt x="111874" y="258635"/>
                  </a:lnTo>
                  <a:lnTo>
                    <a:pt x="111417" y="240893"/>
                  </a:lnTo>
                  <a:lnTo>
                    <a:pt x="111474" y="236181"/>
                  </a:lnTo>
                  <a:lnTo>
                    <a:pt x="95224" y="236181"/>
                  </a:lnTo>
                  <a:lnTo>
                    <a:pt x="83616" y="235703"/>
                  </a:lnTo>
                  <a:close/>
                </a:path>
                <a:path w="193675" h="308610">
                  <a:moveTo>
                    <a:pt x="83616" y="210442"/>
                  </a:moveTo>
                  <a:lnTo>
                    <a:pt x="83616" y="235703"/>
                  </a:lnTo>
                  <a:lnTo>
                    <a:pt x="95224" y="236181"/>
                  </a:lnTo>
                  <a:lnTo>
                    <a:pt x="104894" y="235866"/>
                  </a:lnTo>
                  <a:lnTo>
                    <a:pt x="111486" y="235222"/>
                  </a:lnTo>
                  <a:lnTo>
                    <a:pt x="111493" y="211391"/>
                  </a:lnTo>
                  <a:lnTo>
                    <a:pt x="96774" y="211391"/>
                  </a:lnTo>
                  <a:lnTo>
                    <a:pt x="87575" y="210972"/>
                  </a:lnTo>
                  <a:lnTo>
                    <a:pt x="83616" y="210442"/>
                  </a:lnTo>
                  <a:close/>
                </a:path>
                <a:path w="193675" h="308610">
                  <a:moveTo>
                    <a:pt x="111486" y="235222"/>
                  </a:moveTo>
                  <a:lnTo>
                    <a:pt x="104894" y="235866"/>
                  </a:lnTo>
                  <a:lnTo>
                    <a:pt x="95224" y="236181"/>
                  </a:lnTo>
                  <a:lnTo>
                    <a:pt x="111474" y="236181"/>
                  </a:lnTo>
                  <a:lnTo>
                    <a:pt x="111486" y="235222"/>
                  </a:lnTo>
                  <a:close/>
                </a:path>
                <a:path w="193675" h="308610">
                  <a:moveTo>
                    <a:pt x="83607" y="71917"/>
                  </a:moveTo>
                  <a:lnTo>
                    <a:pt x="44464" y="82042"/>
                  </a:lnTo>
                  <a:lnTo>
                    <a:pt x="12213" y="109016"/>
                  </a:lnTo>
                  <a:lnTo>
                    <a:pt x="0" y="154089"/>
                  </a:lnTo>
                  <a:lnTo>
                    <a:pt x="769" y="167867"/>
                  </a:lnTo>
                  <a:lnTo>
                    <a:pt x="19556" y="209605"/>
                  </a:lnTo>
                  <a:lnTo>
                    <a:pt x="58200" y="231457"/>
                  </a:lnTo>
                  <a:lnTo>
                    <a:pt x="83616" y="235703"/>
                  </a:lnTo>
                  <a:lnTo>
                    <a:pt x="83616" y="210442"/>
                  </a:lnTo>
                  <a:lnTo>
                    <a:pt x="78757" y="209791"/>
                  </a:lnTo>
                  <a:lnTo>
                    <a:pt x="70393" y="207962"/>
                  </a:lnTo>
                  <a:lnTo>
                    <a:pt x="37833" y="187083"/>
                  </a:lnTo>
                  <a:lnTo>
                    <a:pt x="28625" y="154089"/>
                  </a:lnTo>
                  <a:lnTo>
                    <a:pt x="29208" y="144274"/>
                  </a:lnTo>
                  <a:lnTo>
                    <a:pt x="49161" y="109599"/>
                  </a:lnTo>
                  <a:lnTo>
                    <a:pt x="83616" y="96818"/>
                  </a:lnTo>
                  <a:lnTo>
                    <a:pt x="83607" y="71917"/>
                  </a:lnTo>
                  <a:close/>
                </a:path>
                <a:path w="193675" h="308610">
                  <a:moveTo>
                    <a:pt x="111493" y="71873"/>
                  </a:moveTo>
                  <a:lnTo>
                    <a:pt x="111493" y="97046"/>
                  </a:lnTo>
                  <a:lnTo>
                    <a:pt x="114620" y="97435"/>
                  </a:lnTo>
                  <a:lnTo>
                    <a:pt x="123038" y="99319"/>
                  </a:lnTo>
                  <a:lnTo>
                    <a:pt x="155702" y="120802"/>
                  </a:lnTo>
                  <a:lnTo>
                    <a:pt x="164934" y="154089"/>
                  </a:lnTo>
                  <a:lnTo>
                    <a:pt x="164293" y="163736"/>
                  </a:lnTo>
                  <a:lnTo>
                    <a:pt x="144103" y="197908"/>
                  </a:lnTo>
                  <a:lnTo>
                    <a:pt x="111493" y="210182"/>
                  </a:lnTo>
                  <a:lnTo>
                    <a:pt x="111486" y="235222"/>
                  </a:lnTo>
                  <a:lnTo>
                    <a:pt x="149274" y="225309"/>
                  </a:lnTo>
                  <a:lnTo>
                    <a:pt x="181270" y="198646"/>
                  </a:lnTo>
                  <a:lnTo>
                    <a:pt x="193586" y="154089"/>
                  </a:lnTo>
                  <a:lnTo>
                    <a:pt x="192734" y="140265"/>
                  </a:lnTo>
                  <a:lnTo>
                    <a:pt x="173024" y="98316"/>
                  </a:lnTo>
                  <a:lnTo>
                    <a:pt x="134145" y="76106"/>
                  </a:lnTo>
                  <a:lnTo>
                    <a:pt x="122558" y="73380"/>
                  </a:lnTo>
                  <a:lnTo>
                    <a:pt x="111493" y="71873"/>
                  </a:lnTo>
                  <a:close/>
                </a:path>
                <a:path w="193675" h="308610">
                  <a:moveTo>
                    <a:pt x="96774" y="95999"/>
                  </a:moveTo>
                  <a:lnTo>
                    <a:pt x="87847" y="96255"/>
                  </a:lnTo>
                  <a:lnTo>
                    <a:pt x="83616" y="96818"/>
                  </a:lnTo>
                  <a:lnTo>
                    <a:pt x="83616" y="210442"/>
                  </a:lnTo>
                  <a:lnTo>
                    <a:pt x="87575" y="210972"/>
                  </a:lnTo>
                  <a:lnTo>
                    <a:pt x="96774" y="211391"/>
                  </a:lnTo>
                  <a:lnTo>
                    <a:pt x="105501" y="210938"/>
                  </a:lnTo>
                  <a:lnTo>
                    <a:pt x="111493" y="210182"/>
                  </a:lnTo>
                  <a:lnTo>
                    <a:pt x="111493" y="97046"/>
                  </a:lnTo>
                  <a:lnTo>
                    <a:pt x="105911" y="96351"/>
                  </a:lnTo>
                  <a:lnTo>
                    <a:pt x="96774" y="95999"/>
                  </a:lnTo>
                  <a:close/>
                </a:path>
                <a:path w="193675" h="308610">
                  <a:moveTo>
                    <a:pt x="111493" y="210182"/>
                  </a:moveTo>
                  <a:lnTo>
                    <a:pt x="105501" y="210938"/>
                  </a:lnTo>
                  <a:lnTo>
                    <a:pt x="96774" y="211391"/>
                  </a:lnTo>
                  <a:lnTo>
                    <a:pt x="111493" y="211391"/>
                  </a:lnTo>
                  <a:lnTo>
                    <a:pt x="111493" y="210182"/>
                  </a:lnTo>
                  <a:close/>
                </a:path>
                <a:path w="193675" h="308610">
                  <a:moveTo>
                    <a:pt x="111493" y="95999"/>
                  </a:moveTo>
                  <a:lnTo>
                    <a:pt x="96774" y="95999"/>
                  </a:lnTo>
                  <a:lnTo>
                    <a:pt x="105911" y="96351"/>
                  </a:lnTo>
                  <a:lnTo>
                    <a:pt x="111493" y="97046"/>
                  </a:lnTo>
                  <a:lnTo>
                    <a:pt x="111493" y="95999"/>
                  </a:lnTo>
                  <a:close/>
                </a:path>
                <a:path w="193675" h="308610">
                  <a:moveTo>
                    <a:pt x="98323" y="71234"/>
                  </a:moveTo>
                  <a:lnTo>
                    <a:pt x="88720" y="71478"/>
                  </a:lnTo>
                  <a:lnTo>
                    <a:pt x="83607" y="71917"/>
                  </a:lnTo>
                  <a:lnTo>
                    <a:pt x="83616" y="96818"/>
                  </a:lnTo>
                  <a:lnTo>
                    <a:pt x="87847" y="96255"/>
                  </a:lnTo>
                  <a:lnTo>
                    <a:pt x="96774" y="95999"/>
                  </a:lnTo>
                  <a:lnTo>
                    <a:pt x="111493" y="95999"/>
                  </a:lnTo>
                  <a:lnTo>
                    <a:pt x="111493" y="71873"/>
                  </a:lnTo>
                  <a:lnTo>
                    <a:pt x="110584" y="71750"/>
                  </a:lnTo>
                  <a:lnTo>
                    <a:pt x="98323" y="71234"/>
                  </a:lnTo>
                  <a:close/>
                </a:path>
                <a:path w="193675" h="308610">
                  <a:moveTo>
                    <a:pt x="111493" y="0"/>
                  </a:moveTo>
                  <a:lnTo>
                    <a:pt x="80518" y="0"/>
                  </a:lnTo>
                  <a:lnTo>
                    <a:pt x="81861" y="14799"/>
                  </a:lnTo>
                  <a:lnTo>
                    <a:pt x="82805" y="31834"/>
                  </a:lnTo>
                  <a:lnTo>
                    <a:pt x="83380" y="51147"/>
                  </a:lnTo>
                  <a:lnTo>
                    <a:pt x="83607" y="71917"/>
                  </a:lnTo>
                  <a:lnTo>
                    <a:pt x="88720" y="71478"/>
                  </a:lnTo>
                  <a:lnTo>
                    <a:pt x="98323" y="71234"/>
                  </a:lnTo>
                  <a:lnTo>
                    <a:pt x="111493" y="71234"/>
                  </a:lnTo>
                  <a:lnTo>
                    <a:pt x="111493" y="0"/>
                  </a:lnTo>
                  <a:close/>
                </a:path>
                <a:path w="193675" h="308610">
                  <a:moveTo>
                    <a:pt x="111493" y="71234"/>
                  </a:moveTo>
                  <a:lnTo>
                    <a:pt x="98323" y="71234"/>
                  </a:lnTo>
                  <a:lnTo>
                    <a:pt x="110584" y="71750"/>
                  </a:lnTo>
                  <a:lnTo>
                    <a:pt x="111493" y="71873"/>
                  </a:lnTo>
                  <a:lnTo>
                    <a:pt x="111493" y="71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7419" y="2470365"/>
              <a:ext cx="147129" cy="16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5498" y="2470365"/>
              <a:ext cx="150215" cy="2369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2531" y="2473210"/>
              <a:ext cx="181991" cy="1582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1898" y="2470365"/>
              <a:ext cx="147129" cy="16494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3968826" y="1595280"/>
            <a:ext cx="962237" cy="209973"/>
            <a:chOff x="5953239" y="2392920"/>
            <a:chExt cx="1443355" cy="31496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3239" y="2392920"/>
              <a:ext cx="1372958" cy="3144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67701" y="2625089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1" name="object 21"/>
          <p:cNvSpPr/>
          <p:nvPr/>
        </p:nvSpPr>
        <p:spPr>
          <a:xfrm>
            <a:off x="4982541" y="17500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4911802" y="17449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4982540" y="17449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4911802" y="17390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4982540" y="17390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4911802" y="17322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4982540" y="17322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4911802" y="17255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4982540" y="17255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4911802" y="1718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4982540" y="1718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4911802" y="17111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4982540" y="17111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4911802" y="17051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4910515" y="164931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6" name="object 36"/>
          <p:cNvGrpSpPr/>
          <p:nvPr/>
        </p:nvGrpSpPr>
        <p:grpSpPr>
          <a:xfrm>
            <a:off x="5036414" y="1646910"/>
            <a:ext cx="207433" cy="107527"/>
            <a:chOff x="7554620" y="2470365"/>
            <a:chExt cx="311150" cy="161290"/>
          </a:xfrm>
        </p:grpSpPr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54620" y="2473464"/>
              <a:ext cx="140157" cy="15797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30388" y="2470365"/>
              <a:ext cx="134759" cy="161074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32747" y="1648976"/>
            <a:ext cx="93438" cy="105317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5509946" y="1646868"/>
            <a:ext cx="1082463" cy="158327"/>
            <a:chOff x="8264918" y="2470302"/>
            <a:chExt cx="1623695" cy="237490"/>
          </a:xfrm>
        </p:grpSpPr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4918" y="2470302"/>
              <a:ext cx="1551749" cy="23704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859441" y="2625089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3" name="object 43"/>
          <p:cNvSpPr/>
          <p:nvPr/>
        </p:nvSpPr>
        <p:spPr>
          <a:xfrm>
            <a:off x="6643701" y="17500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6572961" y="17449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6643700" y="17449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6572961" y="17390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6643700" y="17390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6572961" y="17322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6643700" y="17322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6572961" y="17255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6643700" y="17255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6572961" y="1718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6643700" y="1718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6572961" y="17111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6643700" y="17111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6572961" y="17051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6571674" y="164931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8" name="object 58"/>
          <p:cNvGrpSpPr/>
          <p:nvPr/>
        </p:nvGrpSpPr>
        <p:grpSpPr>
          <a:xfrm>
            <a:off x="6696727" y="1646910"/>
            <a:ext cx="207433" cy="107527"/>
            <a:chOff x="10045090" y="2470365"/>
            <a:chExt cx="311150" cy="161290"/>
          </a:xfrm>
        </p:grpSpPr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45090" y="2473464"/>
              <a:ext cx="140157" cy="15797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20858" y="2470365"/>
              <a:ext cx="134759" cy="161074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6979116" y="1646911"/>
            <a:ext cx="277706" cy="152823"/>
            <a:chOff x="10468674" y="2470365"/>
            <a:chExt cx="416559" cy="229235"/>
          </a:xfrm>
        </p:grpSpPr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68674" y="2473464"/>
              <a:ext cx="182753" cy="22612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73904" y="2470365"/>
              <a:ext cx="139333" cy="16494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0856392" y="262509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5" name="object 65"/>
          <p:cNvSpPr/>
          <p:nvPr/>
        </p:nvSpPr>
        <p:spPr>
          <a:xfrm>
            <a:off x="7308334" y="17500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7237594" y="17449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7308333" y="17449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7237594" y="17390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7308334" y="17390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237594" y="17322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7308334" y="17322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7237594" y="17255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7308334" y="17255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237594" y="1718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7308334" y="1718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237594" y="17111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7308334" y="17111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7237594" y="17051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79" name="object 79"/>
          <p:cNvGrpSpPr/>
          <p:nvPr/>
        </p:nvGrpSpPr>
        <p:grpSpPr>
          <a:xfrm>
            <a:off x="7236311" y="1646868"/>
            <a:ext cx="419523" cy="110067"/>
            <a:chOff x="10854466" y="2470302"/>
            <a:chExt cx="629285" cy="165100"/>
          </a:xfrm>
        </p:grpSpPr>
        <p:sp>
          <p:nvSpPr>
            <p:cNvPr id="80" name="object 80"/>
            <p:cNvSpPr/>
            <p:nvPr/>
          </p:nvSpPr>
          <p:spPr>
            <a:xfrm>
              <a:off x="10854461" y="2473972"/>
              <a:ext cx="137160" cy="92710"/>
            </a:xfrm>
            <a:custGeom>
              <a:avLst/>
              <a:gdLst/>
              <a:ahLst/>
              <a:cxnLst/>
              <a:rect l="l" t="t" r="r" b="b"/>
              <a:pathLst>
                <a:path w="137159" h="92710">
                  <a:moveTo>
                    <a:pt x="136677" y="0"/>
                  </a:moveTo>
                  <a:lnTo>
                    <a:pt x="108038" y="0"/>
                  </a:lnTo>
                  <a:lnTo>
                    <a:pt x="108038" y="6350"/>
                  </a:lnTo>
                  <a:lnTo>
                    <a:pt x="108038" y="13970"/>
                  </a:lnTo>
                  <a:lnTo>
                    <a:pt x="108038" y="22860"/>
                  </a:lnTo>
                  <a:lnTo>
                    <a:pt x="108038" y="31750"/>
                  </a:lnTo>
                  <a:lnTo>
                    <a:pt x="108038" y="4318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83820"/>
                  </a:lnTo>
                  <a:lnTo>
                    <a:pt x="108038" y="83820"/>
                  </a:lnTo>
                  <a:lnTo>
                    <a:pt x="108038" y="92710"/>
                  </a:lnTo>
                  <a:lnTo>
                    <a:pt x="136639" y="92710"/>
                  </a:lnTo>
                  <a:lnTo>
                    <a:pt x="136639" y="83820"/>
                  </a:lnTo>
                  <a:lnTo>
                    <a:pt x="136664" y="81280"/>
                  </a:lnTo>
                  <a:lnTo>
                    <a:pt x="136677" y="74930"/>
                  </a:lnTo>
                  <a:lnTo>
                    <a:pt x="136677" y="6350"/>
                  </a:lnTo>
                  <a:lnTo>
                    <a:pt x="136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33313" y="2470365"/>
              <a:ext cx="139333" cy="16494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99837" y="2470302"/>
              <a:ext cx="214490" cy="16113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1454561" y="2625089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4" name="object 84"/>
          <p:cNvSpPr/>
          <p:nvPr/>
        </p:nvSpPr>
        <p:spPr>
          <a:xfrm>
            <a:off x="7707114" y="17500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7636375" y="17449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7707113" y="17449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7636375" y="17390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7707114" y="17390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7636375" y="17322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7707114" y="17322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7636375" y="17255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7707114" y="17255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7636375" y="1718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7707114" y="17187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7636375" y="17111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7707114" y="17111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7636375" y="17051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7635087" y="164931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9" name="object 99"/>
          <p:cNvGrpSpPr/>
          <p:nvPr/>
        </p:nvGrpSpPr>
        <p:grpSpPr>
          <a:xfrm>
            <a:off x="7758591" y="1648807"/>
            <a:ext cx="252307" cy="106680"/>
            <a:chOff x="11637886" y="2473210"/>
            <a:chExt cx="378460" cy="160020"/>
          </a:xfrm>
        </p:grpSpPr>
        <p:pic>
          <p:nvPicPr>
            <p:cNvPr id="100" name="object 10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37886" y="2473210"/>
              <a:ext cx="193611" cy="15977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63184" y="2473464"/>
              <a:ext cx="152565" cy="157975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8081933" y="1646910"/>
            <a:ext cx="554990" cy="158327"/>
            <a:chOff x="12122899" y="2470365"/>
            <a:chExt cx="832485" cy="237490"/>
          </a:xfrm>
        </p:grpSpPr>
        <p:pic>
          <p:nvPicPr>
            <p:cNvPr id="103" name="object 1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122899" y="2470365"/>
              <a:ext cx="128549" cy="16494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83199" y="2470365"/>
              <a:ext cx="150215" cy="23698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463333" y="2470365"/>
              <a:ext cx="340806" cy="22922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26492" y="2470365"/>
              <a:ext cx="128524" cy="164947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8653695" y="1646868"/>
            <a:ext cx="265007" cy="135467"/>
            <a:chOff x="12980543" y="2470302"/>
            <a:chExt cx="397510" cy="203200"/>
          </a:xfrm>
        </p:grpSpPr>
        <p:sp>
          <p:nvSpPr>
            <p:cNvPr id="108" name="object 108"/>
            <p:cNvSpPr/>
            <p:nvPr/>
          </p:nvSpPr>
          <p:spPr>
            <a:xfrm>
              <a:off x="12980543" y="247397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80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9" name="object 10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158089" y="2470302"/>
              <a:ext cx="133985" cy="16346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3334492" y="2592501"/>
              <a:ext cx="43815" cy="81280"/>
            </a:xfrm>
            <a:custGeom>
              <a:avLst/>
              <a:gdLst/>
              <a:ahLst/>
              <a:cxnLst/>
              <a:rect l="l" t="t" r="r" b="b"/>
              <a:pathLst>
                <a:path w="43815" h="81280">
                  <a:moveTo>
                    <a:pt x="27051" y="0"/>
                  </a:moveTo>
                  <a:lnTo>
                    <a:pt x="20828" y="228"/>
                  </a:lnTo>
                  <a:lnTo>
                    <a:pt x="16383" y="228"/>
                  </a:lnTo>
                  <a:lnTo>
                    <a:pt x="11811" y="1270"/>
                  </a:lnTo>
                  <a:lnTo>
                    <a:pt x="7874" y="4330"/>
                  </a:lnTo>
                  <a:lnTo>
                    <a:pt x="3556" y="7061"/>
                  </a:lnTo>
                  <a:lnTo>
                    <a:pt x="762" y="10553"/>
                  </a:lnTo>
                  <a:lnTo>
                    <a:pt x="0" y="15697"/>
                  </a:lnTo>
                  <a:lnTo>
                    <a:pt x="0" y="31203"/>
                  </a:lnTo>
                  <a:lnTo>
                    <a:pt x="21590" y="31203"/>
                  </a:lnTo>
                  <a:lnTo>
                    <a:pt x="21590" y="36461"/>
                  </a:lnTo>
                  <a:lnTo>
                    <a:pt x="20574" y="41579"/>
                  </a:lnTo>
                  <a:lnTo>
                    <a:pt x="16129" y="52895"/>
                  </a:lnTo>
                  <a:lnTo>
                    <a:pt x="13081" y="57708"/>
                  </a:lnTo>
                  <a:lnTo>
                    <a:pt x="10033" y="62852"/>
                  </a:lnTo>
                  <a:lnTo>
                    <a:pt x="6858" y="67652"/>
                  </a:lnTo>
                  <a:lnTo>
                    <a:pt x="3683" y="71526"/>
                  </a:lnTo>
                  <a:lnTo>
                    <a:pt x="762" y="74561"/>
                  </a:lnTo>
                  <a:lnTo>
                    <a:pt x="16256" y="80746"/>
                  </a:lnTo>
                  <a:lnTo>
                    <a:pt x="39467" y="46833"/>
                  </a:lnTo>
                  <a:lnTo>
                    <a:pt x="43307" y="25755"/>
                  </a:lnTo>
                  <a:lnTo>
                    <a:pt x="43307" y="17919"/>
                  </a:lnTo>
                  <a:lnTo>
                    <a:pt x="40894" y="11303"/>
                  </a:lnTo>
                  <a:lnTo>
                    <a:pt x="36703" y="7112"/>
                  </a:lnTo>
                  <a:lnTo>
                    <a:pt x="32385" y="2514"/>
                  </a:lnTo>
                  <a:lnTo>
                    <a:pt x="27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1" name="object 111"/>
          <p:cNvSpPr/>
          <p:nvPr/>
        </p:nvSpPr>
        <p:spPr>
          <a:xfrm>
            <a:off x="3311085" y="204216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3379750" y="20421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20" y="6350"/>
                </a:lnTo>
                <a:lnTo>
                  <a:pt x="3062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3311085" y="20370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3379749" y="20370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3311085" y="20311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3379750" y="20311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403" y="8889"/>
                </a:lnTo>
                <a:lnTo>
                  <a:pt x="2940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3311085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3379750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9103" y="10160"/>
                </a:lnTo>
                <a:lnTo>
                  <a:pt x="291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3311085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3379750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934" y="10159"/>
                </a:lnTo>
                <a:lnTo>
                  <a:pt x="2893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3311085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3379750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767" y="10160"/>
                </a:lnTo>
                <a:lnTo>
                  <a:pt x="2876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3311085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3379750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0" y="11429"/>
                </a:moveTo>
                <a:lnTo>
                  <a:pt x="28646" y="11429"/>
                </a:lnTo>
                <a:lnTo>
                  <a:pt x="286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3311085" y="199559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3379750" y="199559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0" y="11429"/>
                </a:moveTo>
                <a:lnTo>
                  <a:pt x="28628" y="11429"/>
                </a:lnTo>
                <a:lnTo>
                  <a:pt x="2862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3311085" y="1955800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10" h="59689">
                <a:moveTo>
                  <a:pt x="0" y="59690"/>
                </a:moveTo>
                <a:lnTo>
                  <a:pt x="28663" y="59690"/>
                </a:lnTo>
                <a:lnTo>
                  <a:pt x="28663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3311085" y="1941415"/>
            <a:ext cx="88053" cy="54187"/>
          </a:xfrm>
          <a:custGeom>
            <a:avLst/>
            <a:gdLst/>
            <a:ahLst/>
            <a:cxnLst/>
            <a:rect l="l" t="t" r="r" b="b"/>
            <a:pathLst>
              <a:path w="132079" h="81280">
                <a:moveTo>
                  <a:pt x="131648" y="0"/>
                </a:moveTo>
                <a:lnTo>
                  <a:pt x="0" y="0"/>
                </a:lnTo>
                <a:lnTo>
                  <a:pt x="0" y="21590"/>
                </a:lnTo>
                <a:lnTo>
                  <a:pt x="102997" y="21590"/>
                </a:lnTo>
                <a:lnTo>
                  <a:pt x="102997" y="81280"/>
                </a:lnTo>
                <a:lnTo>
                  <a:pt x="131648" y="81280"/>
                </a:lnTo>
                <a:lnTo>
                  <a:pt x="131648" y="21590"/>
                </a:lnTo>
                <a:lnTo>
                  <a:pt x="131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29" name="object 129"/>
          <p:cNvGrpSpPr/>
          <p:nvPr/>
        </p:nvGrpSpPr>
        <p:grpSpPr>
          <a:xfrm>
            <a:off x="3428839" y="1939010"/>
            <a:ext cx="389890" cy="158327"/>
            <a:chOff x="5143258" y="2908515"/>
            <a:chExt cx="584835" cy="237490"/>
          </a:xfrm>
        </p:grpSpPr>
        <p:pic>
          <p:nvPicPr>
            <p:cNvPr id="130" name="object 1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258" y="2908515"/>
              <a:ext cx="150215" cy="23698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22123" y="2908515"/>
              <a:ext cx="139333" cy="16494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81383" y="2911614"/>
              <a:ext cx="182753" cy="226123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5698921" y="306324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10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4" name="object 134"/>
          <p:cNvSpPr/>
          <p:nvPr/>
        </p:nvSpPr>
        <p:spPr>
          <a:xfrm>
            <a:off x="3870021" y="20421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3799281" y="20370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3870020" y="20370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3799281" y="20311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3870020" y="20311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3799281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3870020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3799281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3870020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3799281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3870020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3799281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3870020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3799281" y="19972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48" name="object 148"/>
          <p:cNvGrpSpPr/>
          <p:nvPr/>
        </p:nvGrpSpPr>
        <p:grpSpPr>
          <a:xfrm>
            <a:off x="3797999" y="1939010"/>
            <a:ext cx="373803" cy="110067"/>
            <a:chOff x="5696997" y="2908515"/>
            <a:chExt cx="560705" cy="165100"/>
          </a:xfrm>
        </p:grpSpPr>
        <p:sp>
          <p:nvSpPr>
            <p:cNvPr id="149" name="object 149"/>
            <p:cNvSpPr/>
            <p:nvPr/>
          </p:nvSpPr>
          <p:spPr>
            <a:xfrm>
              <a:off x="5696991" y="2912122"/>
              <a:ext cx="137160" cy="92710"/>
            </a:xfrm>
            <a:custGeom>
              <a:avLst/>
              <a:gdLst/>
              <a:ahLst/>
              <a:cxnLst/>
              <a:rect l="l" t="t" r="r" b="b"/>
              <a:pathLst>
                <a:path w="137160" h="92710">
                  <a:moveTo>
                    <a:pt x="136664" y="0"/>
                  </a:moveTo>
                  <a:lnTo>
                    <a:pt x="108038" y="0"/>
                  </a:lnTo>
                  <a:lnTo>
                    <a:pt x="108038" y="6350"/>
                  </a:lnTo>
                  <a:lnTo>
                    <a:pt x="108038" y="13970"/>
                  </a:lnTo>
                  <a:lnTo>
                    <a:pt x="108038" y="22860"/>
                  </a:lnTo>
                  <a:lnTo>
                    <a:pt x="108038" y="31750"/>
                  </a:lnTo>
                  <a:lnTo>
                    <a:pt x="108038" y="4318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83820"/>
                  </a:lnTo>
                  <a:lnTo>
                    <a:pt x="108038" y="83820"/>
                  </a:lnTo>
                  <a:lnTo>
                    <a:pt x="108038" y="92710"/>
                  </a:lnTo>
                  <a:lnTo>
                    <a:pt x="136639" y="92710"/>
                  </a:lnTo>
                  <a:lnTo>
                    <a:pt x="136639" y="83820"/>
                  </a:lnTo>
                  <a:lnTo>
                    <a:pt x="136664" y="83820"/>
                  </a:lnTo>
                  <a:lnTo>
                    <a:pt x="136664" y="6350"/>
                  </a:lnTo>
                  <a:lnTo>
                    <a:pt x="1366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0" name="object 1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7319" y="2908515"/>
              <a:ext cx="147129" cy="16494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55118" y="2908515"/>
              <a:ext cx="131648" cy="164947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6228512" y="306324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10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53" name="object 153"/>
          <p:cNvSpPr/>
          <p:nvPr/>
        </p:nvSpPr>
        <p:spPr>
          <a:xfrm>
            <a:off x="4223081" y="20421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4152342" y="20370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4223080" y="20370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/>
          <p:nvPr/>
        </p:nvSpPr>
        <p:spPr>
          <a:xfrm>
            <a:off x="4152342" y="20311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4223080" y="20311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4152342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4223080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/>
          <p:nvPr/>
        </p:nvSpPr>
        <p:spPr>
          <a:xfrm>
            <a:off x="4152342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4223080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/>
          <p:nvPr/>
        </p:nvSpPr>
        <p:spPr>
          <a:xfrm>
            <a:off x="4152342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/>
          <p:nvPr/>
        </p:nvSpPr>
        <p:spPr>
          <a:xfrm>
            <a:off x="4223080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4152342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/>
          <p:nvPr/>
        </p:nvSpPr>
        <p:spPr>
          <a:xfrm>
            <a:off x="4223080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/>
          <p:nvPr/>
        </p:nvSpPr>
        <p:spPr>
          <a:xfrm>
            <a:off x="4152342" y="19972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67" name="object 167"/>
          <p:cNvGrpSpPr/>
          <p:nvPr/>
        </p:nvGrpSpPr>
        <p:grpSpPr>
          <a:xfrm>
            <a:off x="4151058" y="1939010"/>
            <a:ext cx="484717" cy="110067"/>
            <a:chOff x="6226586" y="2908515"/>
            <a:chExt cx="727075" cy="165100"/>
          </a:xfrm>
        </p:grpSpPr>
        <p:sp>
          <p:nvSpPr>
            <p:cNvPr id="168" name="object 168"/>
            <p:cNvSpPr/>
            <p:nvPr/>
          </p:nvSpPr>
          <p:spPr>
            <a:xfrm>
              <a:off x="6226581" y="2912122"/>
              <a:ext cx="137160" cy="92710"/>
            </a:xfrm>
            <a:custGeom>
              <a:avLst/>
              <a:gdLst/>
              <a:ahLst/>
              <a:cxnLst/>
              <a:rect l="l" t="t" r="r" b="b"/>
              <a:pathLst>
                <a:path w="137160" h="92710">
                  <a:moveTo>
                    <a:pt x="136664" y="0"/>
                  </a:moveTo>
                  <a:lnTo>
                    <a:pt x="108038" y="0"/>
                  </a:lnTo>
                  <a:lnTo>
                    <a:pt x="108038" y="6350"/>
                  </a:lnTo>
                  <a:lnTo>
                    <a:pt x="108038" y="13970"/>
                  </a:lnTo>
                  <a:lnTo>
                    <a:pt x="108038" y="22860"/>
                  </a:lnTo>
                  <a:lnTo>
                    <a:pt x="108038" y="31750"/>
                  </a:lnTo>
                  <a:lnTo>
                    <a:pt x="108038" y="4318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83820"/>
                  </a:lnTo>
                  <a:lnTo>
                    <a:pt x="108038" y="83820"/>
                  </a:lnTo>
                  <a:lnTo>
                    <a:pt x="108038" y="92710"/>
                  </a:lnTo>
                  <a:lnTo>
                    <a:pt x="136639" y="92710"/>
                  </a:lnTo>
                  <a:lnTo>
                    <a:pt x="136639" y="83820"/>
                  </a:lnTo>
                  <a:lnTo>
                    <a:pt x="136664" y="83820"/>
                  </a:lnTo>
                  <a:lnTo>
                    <a:pt x="136664" y="6350"/>
                  </a:lnTo>
                  <a:lnTo>
                    <a:pt x="1366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9" name="object 1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6908" y="2908515"/>
              <a:ext cx="147129" cy="164947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79298" y="2911360"/>
              <a:ext cx="124675" cy="15822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43253" y="2908515"/>
              <a:ext cx="139333" cy="164947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6924471" y="306324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73" name="object 173"/>
          <p:cNvSpPr/>
          <p:nvPr/>
        </p:nvSpPr>
        <p:spPr>
          <a:xfrm>
            <a:off x="4687054" y="20421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4" name="object 174"/>
          <p:cNvSpPr/>
          <p:nvPr/>
        </p:nvSpPr>
        <p:spPr>
          <a:xfrm>
            <a:off x="4616314" y="20370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4687053" y="20370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/>
          <p:nvPr/>
        </p:nvSpPr>
        <p:spPr>
          <a:xfrm>
            <a:off x="4616314" y="20311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/>
          <p:nvPr/>
        </p:nvSpPr>
        <p:spPr>
          <a:xfrm>
            <a:off x="4687054" y="20311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4616314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/>
          <p:nvPr/>
        </p:nvSpPr>
        <p:spPr>
          <a:xfrm>
            <a:off x="4687054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4616314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/>
          <p:nvPr/>
        </p:nvSpPr>
        <p:spPr>
          <a:xfrm>
            <a:off x="4687054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/>
          <p:nvPr/>
        </p:nvSpPr>
        <p:spPr>
          <a:xfrm>
            <a:off x="4616314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4687054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4616314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4687054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4616314" y="19972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4615027" y="194141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/>
          <p:nvPr/>
        </p:nvSpPr>
        <p:spPr>
          <a:xfrm>
            <a:off x="4742468" y="204216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9" name="object 189"/>
          <p:cNvSpPr/>
          <p:nvPr/>
        </p:nvSpPr>
        <p:spPr>
          <a:xfrm>
            <a:off x="4813207" y="20421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/>
          <p:nvPr/>
        </p:nvSpPr>
        <p:spPr>
          <a:xfrm>
            <a:off x="4742468" y="20370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1" name="object 191"/>
          <p:cNvSpPr/>
          <p:nvPr/>
        </p:nvSpPr>
        <p:spPr>
          <a:xfrm>
            <a:off x="4813207" y="20370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/>
          <p:nvPr/>
        </p:nvSpPr>
        <p:spPr>
          <a:xfrm>
            <a:off x="4742468" y="20311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3" name="object 193"/>
          <p:cNvSpPr/>
          <p:nvPr/>
        </p:nvSpPr>
        <p:spPr>
          <a:xfrm>
            <a:off x="4813207" y="20311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4" name="object 194"/>
          <p:cNvSpPr/>
          <p:nvPr/>
        </p:nvSpPr>
        <p:spPr>
          <a:xfrm>
            <a:off x="4742468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5" name="object 195"/>
          <p:cNvSpPr/>
          <p:nvPr/>
        </p:nvSpPr>
        <p:spPr>
          <a:xfrm>
            <a:off x="4813207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6" name="object 196"/>
          <p:cNvSpPr/>
          <p:nvPr/>
        </p:nvSpPr>
        <p:spPr>
          <a:xfrm>
            <a:off x="4742468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7" name="object 197"/>
          <p:cNvSpPr/>
          <p:nvPr/>
        </p:nvSpPr>
        <p:spPr>
          <a:xfrm>
            <a:off x="4813207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8" name="object 198"/>
          <p:cNvSpPr/>
          <p:nvPr/>
        </p:nvSpPr>
        <p:spPr>
          <a:xfrm>
            <a:off x="4742468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9" name="object 199"/>
          <p:cNvSpPr/>
          <p:nvPr/>
        </p:nvSpPr>
        <p:spPr>
          <a:xfrm>
            <a:off x="4813207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0" name="object 200"/>
          <p:cNvSpPr/>
          <p:nvPr/>
        </p:nvSpPr>
        <p:spPr>
          <a:xfrm>
            <a:off x="4742468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1" name="object 201"/>
          <p:cNvSpPr/>
          <p:nvPr/>
        </p:nvSpPr>
        <p:spPr>
          <a:xfrm>
            <a:off x="4813207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2" name="object 202"/>
          <p:cNvSpPr/>
          <p:nvPr/>
        </p:nvSpPr>
        <p:spPr>
          <a:xfrm>
            <a:off x="4742468" y="19972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3" name="object 203"/>
          <p:cNvSpPr/>
          <p:nvPr/>
        </p:nvSpPr>
        <p:spPr>
          <a:xfrm>
            <a:off x="4741181" y="194141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04" name="object 204"/>
          <p:cNvGrpSpPr/>
          <p:nvPr/>
        </p:nvGrpSpPr>
        <p:grpSpPr>
          <a:xfrm>
            <a:off x="4865531" y="1940907"/>
            <a:ext cx="252307" cy="106680"/>
            <a:chOff x="7298296" y="2911360"/>
            <a:chExt cx="378460" cy="160020"/>
          </a:xfrm>
        </p:grpSpPr>
        <p:pic>
          <p:nvPicPr>
            <p:cNvPr id="205" name="object 20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98296" y="2911360"/>
              <a:ext cx="193611" cy="159778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23594" y="2911614"/>
              <a:ext cx="152565" cy="157975"/>
            </a:xfrm>
            <a:prstGeom prst="rect">
              <a:avLst/>
            </a:prstGeom>
          </p:spPr>
        </p:pic>
      </p:grpSp>
      <p:grpSp>
        <p:nvGrpSpPr>
          <p:cNvPr id="207" name="object 207"/>
          <p:cNvGrpSpPr/>
          <p:nvPr/>
        </p:nvGrpSpPr>
        <p:grpSpPr>
          <a:xfrm>
            <a:off x="5181642" y="1939011"/>
            <a:ext cx="344593" cy="152823"/>
            <a:chOff x="7772463" y="2908515"/>
            <a:chExt cx="516890" cy="229235"/>
          </a:xfrm>
        </p:grpSpPr>
        <p:pic>
          <p:nvPicPr>
            <p:cNvPr id="208" name="object 20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72463" y="2911614"/>
              <a:ext cx="350735" cy="226123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54568" y="2908515"/>
              <a:ext cx="134759" cy="161074"/>
            </a:xfrm>
            <a:prstGeom prst="rect">
              <a:avLst/>
            </a:prstGeom>
          </p:spPr>
        </p:pic>
      </p:grpSp>
      <p:grpSp>
        <p:nvGrpSpPr>
          <p:cNvPr id="210" name="object 210"/>
          <p:cNvGrpSpPr/>
          <p:nvPr/>
        </p:nvGrpSpPr>
        <p:grpSpPr>
          <a:xfrm>
            <a:off x="5608642" y="1891521"/>
            <a:ext cx="247650" cy="205740"/>
            <a:chOff x="8412963" y="2837281"/>
            <a:chExt cx="371475" cy="308610"/>
          </a:xfrm>
        </p:grpSpPr>
        <p:sp>
          <p:nvSpPr>
            <p:cNvPr id="211" name="object 211"/>
            <p:cNvSpPr/>
            <p:nvPr/>
          </p:nvSpPr>
          <p:spPr>
            <a:xfrm>
              <a:off x="8412963" y="2837281"/>
              <a:ext cx="193675" cy="308610"/>
            </a:xfrm>
            <a:custGeom>
              <a:avLst/>
              <a:gdLst/>
              <a:ahLst/>
              <a:cxnLst/>
              <a:rect l="l" t="t" r="r" b="b"/>
              <a:pathLst>
                <a:path w="193675" h="308610">
                  <a:moveTo>
                    <a:pt x="83616" y="235703"/>
                  </a:moveTo>
                  <a:lnTo>
                    <a:pt x="83616" y="308216"/>
                  </a:lnTo>
                  <a:lnTo>
                    <a:pt x="114592" y="308216"/>
                  </a:lnTo>
                  <a:lnTo>
                    <a:pt x="113969" y="302526"/>
                  </a:lnTo>
                  <a:lnTo>
                    <a:pt x="113284" y="294995"/>
                  </a:lnTo>
                  <a:lnTo>
                    <a:pt x="112966" y="286207"/>
                  </a:lnTo>
                  <a:lnTo>
                    <a:pt x="112606" y="279382"/>
                  </a:lnTo>
                  <a:lnTo>
                    <a:pt x="112268" y="272454"/>
                  </a:lnTo>
                  <a:lnTo>
                    <a:pt x="112005" y="265509"/>
                  </a:lnTo>
                  <a:lnTo>
                    <a:pt x="111874" y="258635"/>
                  </a:lnTo>
                  <a:lnTo>
                    <a:pt x="111417" y="240893"/>
                  </a:lnTo>
                  <a:lnTo>
                    <a:pt x="111474" y="236181"/>
                  </a:lnTo>
                  <a:lnTo>
                    <a:pt x="95224" y="236181"/>
                  </a:lnTo>
                  <a:lnTo>
                    <a:pt x="83616" y="235703"/>
                  </a:lnTo>
                  <a:close/>
                </a:path>
                <a:path w="193675" h="308610">
                  <a:moveTo>
                    <a:pt x="83616" y="210442"/>
                  </a:moveTo>
                  <a:lnTo>
                    <a:pt x="83616" y="235703"/>
                  </a:lnTo>
                  <a:lnTo>
                    <a:pt x="95224" y="236181"/>
                  </a:lnTo>
                  <a:lnTo>
                    <a:pt x="104894" y="235866"/>
                  </a:lnTo>
                  <a:lnTo>
                    <a:pt x="111486" y="235222"/>
                  </a:lnTo>
                  <a:lnTo>
                    <a:pt x="111493" y="211391"/>
                  </a:lnTo>
                  <a:lnTo>
                    <a:pt x="96774" y="211391"/>
                  </a:lnTo>
                  <a:lnTo>
                    <a:pt x="87575" y="210972"/>
                  </a:lnTo>
                  <a:lnTo>
                    <a:pt x="83616" y="210442"/>
                  </a:lnTo>
                  <a:close/>
                </a:path>
                <a:path w="193675" h="308610">
                  <a:moveTo>
                    <a:pt x="111486" y="235222"/>
                  </a:moveTo>
                  <a:lnTo>
                    <a:pt x="104894" y="235866"/>
                  </a:lnTo>
                  <a:lnTo>
                    <a:pt x="95224" y="236181"/>
                  </a:lnTo>
                  <a:lnTo>
                    <a:pt x="111474" y="236181"/>
                  </a:lnTo>
                  <a:lnTo>
                    <a:pt x="111486" y="235222"/>
                  </a:lnTo>
                  <a:close/>
                </a:path>
                <a:path w="193675" h="308610">
                  <a:moveTo>
                    <a:pt x="83607" y="71917"/>
                  </a:moveTo>
                  <a:lnTo>
                    <a:pt x="44464" y="82042"/>
                  </a:lnTo>
                  <a:lnTo>
                    <a:pt x="12213" y="109016"/>
                  </a:lnTo>
                  <a:lnTo>
                    <a:pt x="0" y="154089"/>
                  </a:lnTo>
                  <a:lnTo>
                    <a:pt x="769" y="167867"/>
                  </a:lnTo>
                  <a:lnTo>
                    <a:pt x="19556" y="209605"/>
                  </a:lnTo>
                  <a:lnTo>
                    <a:pt x="58200" y="231457"/>
                  </a:lnTo>
                  <a:lnTo>
                    <a:pt x="83616" y="235703"/>
                  </a:lnTo>
                  <a:lnTo>
                    <a:pt x="83616" y="210442"/>
                  </a:lnTo>
                  <a:lnTo>
                    <a:pt x="78757" y="209791"/>
                  </a:lnTo>
                  <a:lnTo>
                    <a:pt x="70393" y="207962"/>
                  </a:lnTo>
                  <a:lnTo>
                    <a:pt x="37833" y="187083"/>
                  </a:lnTo>
                  <a:lnTo>
                    <a:pt x="28625" y="154089"/>
                  </a:lnTo>
                  <a:lnTo>
                    <a:pt x="29208" y="144274"/>
                  </a:lnTo>
                  <a:lnTo>
                    <a:pt x="49161" y="109599"/>
                  </a:lnTo>
                  <a:lnTo>
                    <a:pt x="83616" y="96818"/>
                  </a:lnTo>
                  <a:lnTo>
                    <a:pt x="83607" y="71917"/>
                  </a:lnTo>
                  <a:close/>
                </a:path>
                <a:path w="193675" h="308610">
                  <a:moveTo>
                    <a:pt x="111493" y="71873"/>
                  </a:moveTo>
                  <a:lnTo>
                    <a:pt x="111493" y="97046"/>
                  </a:lnTo>
                  <a:lnTo>
                    <a:pt x="114620" y="97435"/>
                  </a:lnTo>
                  <a:lnTo>
                    <a:pt x="123038" y="99319"/>
                  </a:lnTo>
                  <a:lnTo>
                    <a:pt x="155702" y="120802"/>
                  </a:lnTo>
                  <a:lnTo>
                    <a:pt x="164934" y="154089"/>
                  </a:lnTo>
                  <a:lnTo>
                    <a:pt x="164293" y="163736"/>
                  </a:lnTo>
                  <a:lnTo>
                    <a:pt x="144103" y="197908"/>
                  </a:lnTo>
                  <a:lnTo>
                    <a:pt x="111493" y="210182"/>
                  </a:lnTo>
                  <a:lnTo>
                    <a:pt x="111486" y="235222"/>
                  </a:lnTo>
                  <a:lnTo>
                    <a:pt x="149274" y="225309"/>
                  </a:lnTo>
                  <a:lnTo>
                    <a:pt x="181270" y="198646"/>
                  </a:lnTo>
                  <a:lnTo>
                    <a:pt x="193586" y="154089"/>
                  </a:lnTo>
                  <a:lnTo>
                    <a:pt x="192734" y="140265"/>
                  </a:lnTo>
                  <a:lnTo>
                    <a:pt x="173024" y="98316"/>
                  </a:lnTo>
                  <a:lnTo>
                    <a:pt x="134145" y="76106"/>
                  </a:lnTo>
                  <a:lnTo>
                    <a:pt x="122558" y="73380"/>
                  </a:lnTo>
                  <a:lnTo>
                    <a:pt x="111493" y="71873"/>
                  </a:lnTo>
                  <a:close/>
                </a:path>
                <a:path w="193675" h="308610">
                  <a:moveTo>
                    <a:pt x="96774" y="95999"/>
                  </a:moveTo>
                  <a:lnTo>
                    <a:pt x="87847" y="96255"/>
                  </a:lnTo>
                  <a:lnTo>
                    <a:pt x="83616" y="96818"/>
                  </a:lnTo>
                  <a:lnTo>
                    <a:pt x="83616" y="210442"/>
                  </a:lnTo>
                  <a:lnTo>
                    <a:pt x="87575" y="210972"/>
                  </a:lnTo>
                  <a:lnTo>
                    <a:pt x="96774" y="211391"/>
                  </a:lnTo>
                  <a:lnTo>
                    <a:pt x="105501" y="210938"/>
                  </a:lnTo>
                  <a:lnTo>
                    <a:pt x="111493" y="210182"/>
                  </a:lnTo>
                  <a:lnTo>
                    <a:pt x="111493" y="97046"/>
                  </a:lnTo>
                  <a:lnTo>
                    <a:pt x="105911" y="96351"/>
                  </a:lnTo>
                  <a:lnTo>
                    <a:pt x="96774" y="95999"/>
                  </a:lnTo>
                  <a:close/>
                </a:path>
                <a:path w="193675" h="308610">
                  <a:moveTo>
                    <a:pt x="111493" y="210182"/>
                  </a:moveTo>
                  <a:lnTo>
                    <a:pt x="105501" y="210938"/>
                  </a:lnTo>
                  <a:lnTo>
                    <a:pt x="96774" y="211391"/>
                  </a:lnTo>
                  <a:lnTo>
                    <a:pt x="111493" y="211391"/>
                  </a:lnTo>
                  <a:lnTo>
                    <a:pt x="111493" y="210182"/>
                  </a:lnTo>
                  <a:close/>
                </a:path>
                <a:path w="193675" h="308610">
                  <a:moveTo>
                    <a:pt x="111493" y="95999"/>
                  </a:moveTo>
                  <a:lnTo>
                    <a:pt x="96774" y="95999"/>
                  </a:lnTo>
                  <a:lnTo>
                    <a:pt x="105911" y="96351"/>
                  </a:lnTo>
                  <a:lnTo>
                    <a:pt x="111493" y="97046"/>
                  </a:lnTo>
                  <a:lnTo>
                    <a:pt x="111493" y="95999"/>
                  </a:lnTo>
                  <a:close/>
                </a:path>
                <a:path w="193675" h="308610">
                  <a:moveTo>
                    <a:pt x="98323" y="71234"/>
                  </a:moveTo>
                  <a:lnTo>
                    <a:pt x="88720" y="71478"/>
                  </a:lnTo>
                  <a:lnTo>
                    <a:pt x="83607" y="71917"/>
                  </a:lnTo>
                  <a:lnTo>
                    <a:pt x="83616" y="96818"/>
                  </a:lnTo>
                  <a:lnTo>
                    <a:pt x="87847" y="96255"/>
                  </a:lnTo>
                  <a:lnTo>
                    <a:pt x="96774" y="95999"/>
                  </a:lnTo>
                  <a:lnTo>
                    <a:pt x="111493" y="95999"/>
                  </a:lnTo>
                  <a:lnTo>
                    <a:pt x="111493" y="71873"/>
                  </a:lnTo>
                  <a:lnTo>
                    <a:pt x="110584" y="71750"/>
                  </a:lnTo>
                  <a:lnTo>
                    <a:pt x="98323" y="71234"/>
                  </a:lnTo>
                  <a:close/>
                </a:path>
                <a:path w="193675" h="308610">
                  <a:moveTo>
                    <a:pt x="111493" y="0"/>
                  </a:moveTo>
                  <a:lnTo>
                    <a:pt x="80518" y="0"/>
                  </a:lnTo>
                  <a:lnTo>
                    <a:pt x="81861" y="14799"/>
                  </a:lnTo>
                  <a:lnTo>
                    <a:pt x="82805" y="31834"/>
                  </a:lnTo>
                  <a:lnTo>
                    <a:pt x="83380" y="51147"/>
                  </a:lnTo>
                  <a:lnTo>
                    <a:pt x="83607" y="71917"/>
                  </a:lnTo>
                  <a:lnTo>
                    <a:pt x="88720" y="71478"/>
                  </a:lnTo>
                  <a:lnTo>
                    <a:pt x="98323" y="71234"/>
                  </a:lnTo>
                  <a:lnTo>
                    <a:pt x="111493" y="71234"/>
                  </a:lnTo>
                  <a:lnTo>
                    <a:pt x="111493" y="0"/>
                  </a:lnTo>
                  <a:close/>
                </a:path>
                <a:path w="193675" h="308610">
                  <a:moveTo>
                    <a:pt x="111493" y="71234"/>
                  </a:moveTo>
                  <a:lnTo>
                    <a:pt x="98323" y="71234"/>
                  </a:lnTo>
                  <a:lnTo>
                    <a:pt x="110584" y="71750"/>
                  </a:lnTo>
                  <a:lnTo>
                    <a:pt x="111493" y="71873"/>
                  </a:lnTo>
                  <a:lnTo>
                    <a:pt x="111493" y="71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12" name="object 2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44280" y="2911614"/>
              <a:ext cx="140157" cy="157975"/>
            </a:xfrm>
            <a:prstGeom prst="rect">
              <a:avLst/>
            </a:prstGeom>
          </p:spPr>
        </p:pic>
      </p:grpSp>
      <p:sp>
        <p:nvSpPr>
          <p:cNvPr id="213" name="object 213"/>
          <p:cNvSpPr/>
          <p:nvPr/>
        </p:nvSpPr>
        <p:spPr>
          <a:xfrm>
            <a:off x="5890548" y="204216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4" name="object 214"/>
          <p:cNvSpPr/>
          <p:nvPr/>
        </p:nvSpPr>
        <p:spPr>
          <a:xfrm>
            <a:off x="5961287" y="20421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5" name="object 215"/>
          <p:cNvSpPr/>
          <p:nvPr/>
        </p:nvSpPr>
        <p:spPr>
          <a:xfrm>
            <a:off x="5890548" y="20370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6" name="object 216"/>
          <p:cNvSpPr/>
          <p:nvPr/>
        </p:nvSpPr>
        <p:spPr>
          <a:xfrm>
            <a:off x="5961287" y="20370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7" name="object 217"/>
          <p:cNvSpPr/>
          <p:nvPr/>
        </p:nvSpPr>
        <p:spPr>
          <a:xfrm>
            <a:off x="5890548" y="20311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8" name="object 218"/>
          <p:cNvSpPr/>
          <p:nvPr/>
        </p:nvSpPr>
        <p:spPr>
          <a:xfrm>
            <a:off x="5961287" y="20311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9" name="object 219"/>
          <p:cNvSpPr/>
          <p:nvPr/>
        </p:nvSpPr>
        <p:spPr>
          <a:xfrm>
            <a:off x="5890548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0" name="object 220"/>
          <p:cNvSpPr/>
          <p:nvPr/>
        </p:nvSpPr>
        <p:spPr>
          <a:xfrm>
            <a:off x="5961287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1" name="object 221"/>
          <p:cNvSpPr/>
          <p:nvPr/>
        </p:nvSpPr>
        <p:spPr>
          <a:xfrm>
            <a:off x="5890548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2" name="object 222"/>
          <p:cNvSpPr/>
          <p:nvPr/>
        </p:nvSpPr>
        <p:spPr>
          <a:xfrm>
            <a:off x="5961287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3" name="object 223"/>
          <p:cNvSpPr/>
          <p:nvPr/>
        </p:nvSpPr>
        <p:spPr>
          <a:xfrm>
            <a:off x="5890548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4" name="object 224"/>
          <p:cNvSpPr/>
          <p:nvPr/>
        </p:nvSpPr>
        <p:spPr>
          <a:xfrm>
            <a:off x="5961287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5" name="object 225"/>
          <p:cNvSpPr/>
          <p:nvPr/>
        </p:nvSpPr>
        <p:spPr>
          <a:xfrm>
            <a:off x="5890548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6" name="object 226"/>
          <p:cNvSpPr/>
          <p:nvPr/>
        </p:nvSpPr>
        <p:spPr>
          <a:xfrm>
            <a:off x="5961287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7" name="object 227"/>
          <p:cNvSpPr/>
          <p:nvPr/>
        </p:nvSpPr>
        <p:spPr>
          <a:xfrm>
            <a:off x="5890548" y="19972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8" name="object 228"/>
          <p:cNvGrpSpPr/>
          <p:nvPr/>
        </p:nvGrpSpPr>
        <p:grpSpPr>
          <a:xfrm>
            <a:off x="5889265" y="1939010"/>
            <a:ext cx="265430" cy="110067"/>
            <a:chOff x="8833897" y="2908515"/>
            <a:chExt cx="398145" cy="165100"/>
          </a:xfrm>
        </p:grpSpPr>
        <p:sp>
          <p:nvSpPr>
            <p:cNvPr id="229" name="object 229"/>
            <p:cNvSpPr/>
            <p:nvPr/>
          </p:nvSpPr>
          <p:spPr>
            <a:xfrm>
              <a:off x="8833891" y="2912122"/>
              <a:ext cx="137160" cy="92710"/>
            </a:xfrm>
            <a:custGeom>
              <a:avLst/>
              <a:gdLst/>
              <a:ahLst/>
              <a:cxnLst/>
              <a:rect l="l" t="t" r="r" b="b"/>
              <a:pathLst>
                <a:path w="137159" h="92710">
                  <a:moveTo>
                    <a:pt x="136677" y="0"/>
                  </a:moveTo>
                  <a:lnTo>
                    <a:pt x="108038" y="0"/>
                  </a:lnTo>
                  <a:lnTo>
                    <a:pt x="108038" y="6350"/>
                  </a:lnTo>
                  <a:lnTo>
                    <a:pt x="108038" y="13970"/>
                  </a:lnTo>
                  <a:lnTo>
                    <a:pt x="108038" y="22860"/>
                  </a:lnTo>
                  <a:lnTo>
                    <a:pt x="108038" y="31750"/>
                  </a:lnTo>
                  <a:lnTo>
                    <a:pt x="108038" y="4318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83820"/>
                  </a:lnTo>
                  <a:lnTo>
                    <a:pt x="108038" y="83820"/>
                  </a:lnTo>
                  <a:lnTo>
                    <a:pt x="108038" y="92710"/>
                  </a:lnTo>
                  <a:lnTo>
                    <a:pt x="136639" y="92710"/>
                  </a:lnTo>
                  <a:lnTo>
                    <a:pt x="136639" y="83820"/>
                  </a:lnTo>
                  <a:lnTo>
                    <a:pt x="136664" y="81280"/>
                  </a:lnTo>
                  <a:lnTo>
                    <a:pt x="136677" y="74930"/>
                  </a:lnTo>
                  <a:lnTo>
                    <a:pt x="136677" y="6350"/>
                  </a:lnTo>
                  <a:lnTo>
                    <a:pt x="136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0" name="object 2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14219" y="2908515"/>
              <a:ext cx="147129" cy="164947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9202852" y="306324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32" name="object 232"/>
          <p:cNvSpPr/>
          <p:nvPr/>
        </p:nvSpPr>
        <p:spPr>
          <a:xfrm>
            <a:off x="6205974" y="20421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3" name="object 233"/>
          <p:cNvSpPr/>
          <p:nvPr/>
        </p:nvSpPr>
        <p:spPr>
          <a:xfrm>
            <a:off x="6135235" y="20370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4" name="object 234"/>
          <p:cNvSpPr/>
          <p:nvPr/>
        </p:nvSpPr>
        <p:spPr>
          <a:xfrm>
            <a:off x="6205973" y="20370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5" name="object 235"/>
          <p:cNvSpPr/>
          <p:nvPr/>
        </p:nvSpPr>
        <p:spPr>
          <a:xfrm>
            <a:off x="6135235" y="20311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6" name="object 236"/>
          <p:cNvSpPr/>
          <p:nvPr/>
        </p:nvSpPr>
        <p:spPr>
          <a:xfrm>
            <a:off x="6205974" y="20311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7" name="object 237"/>
          <p:cNvSpPr/>
          <p:nvPr/>
        </p:nvSpPr>
        <p:spPr>
          <a:xfrm>
            <a:off x="6135235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8" name="object 238"/>
          <p:cNvSpPr/>
          <p:nvPr/>
        </p:nvSpPr>
        <p:spPr>
          <a:xfrm>
            <a:off x="6205974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9" name="object 239"/>
          <p:cNvSpPr/>
          <p:nvPr/>
        </p:nvSpPr>
        <p:spPr>
          <a:xfrm>
            <a:off x="6135235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0" name="object 240"/>
          <p:cNvSpPr/>
          <p:nvPr/>
        </p:nvSpPr>
        <p:spPr>
          <a:xfrm>
            <a:off x="6205974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1" name="object 241"/>
          <p:cNvSpPr/>
          <p:nvPr/>
        </p:nvSpPr>
        <p:spPr>
          <a:xfrm>
            <a:off x="6135235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2" name="object 242"/>
          <p:cNvSpPr/>
          <p:nvPr/>
        </p:nvSpPr>
        <p:spPr>
          <a:xfrm>
            <a:off x="6205974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3" name="object 243"/>
          <p:cNvSpPr/>
          <p:nvPr/>
        </p:nvSpPr>
        <p:spPr>
          <a:xfrm>
            <a:off x="6135235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4" name="object 244"/>
          <p:cNvSpPr/>
          <p:nvPr/>
        </p:nvSpPr>
        <p:spPr>
          <a:xfrm>
            <a:off x="6205974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5" name="object 245"/>
          <p:cNvSpPr/>
          <p:nvPr/>
        </p:nvSpPr>
        <p:spPr>
          <a:xfrm>
            <a:off x="6135235" y="19972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46" name="object 246"/>
          <p:cNvGrpSpPr/>
          <p:nvPr/>
        </p:nvGrpSpPr>
        <p:grpSpPr>
          <a:xfrm>
            <a:off x="6133951" y="1938968"/>
            <a:ext cx="775547" cy="110067"/>
            <a:chOff x="9200926" y="2908452"/>
            <a:chExt cx="1163320" cy="165100"/>
          </a:xfrm>
        </p:grpSpPr>
        <p:sp>
          <p:nvSpPr>
            <p:cNvPr id="247" name="object 247"/>
            <p:cNvSpPr/>
            <p:nvPr/>
          </p:nvSpPr>
          <p:spPr>
            <a:xfrm>
              <a:off x="9200921" y="2912122"/>
              <a:ext cx="137160" cy="92710"/>
            </a:xfrm>
            <a:custGeom>
              <a:avLst/>
              <a:gdLst/>
              <a:ahLst/>
              <a:cxnLst/>
              <a:rect l="l" t="t" r="r" b="b"/>
              <a:pathLst>
                <a:path w="137159" h="92710">
                  <a:moveTo>
                    <a:pt x="136677" y="0"/>
                  </a:moveTo>
                  <a:lnTo>
                    <a:pt x="108038" y="0"/>
                  </a:lnTo>
                  <a:lnTo>
                    <a:pt x="108038" y="6350"/>
                  </a:lnTo>
                  <a:lnTo>
                    <a:pt x="108038" y="13970"/>
                  </a:lnTo>
                  <a:lnTo>
                    <a:pt x="108038" y="22860"/>
                  </a:lnTo>
                  <a:lnTo>
                    <a:pt x="108038" y="31750"/>
                  </a:lnTo>
                  <a:lnTo>
                    <a:pt x="108038" y="4318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83820"/>
                  </a:lnTo>
                  <a:lnTo>
                    <a:pt x="108038" y="83820"/>
                  </a:lnTo>
                  <a:lnTo>
                    <a:pt x="108038" y="92710"/>
                  </a:lnTo>
                  <a:lnTo>
                    <a:pt x="136639" y="92710"/>
                  </a:lnTo>
                  <a:lnTo>
                    <a:pt x="136639" y="83820"/>
                  </a:lnTo>
                  <a:lnTo>
                    <a:pt x="136664" y="81280"/>
                  </a:lnTo>
                  <a:lnTo>
                    <a:pt x="136677" y="74930"/>
                  </a:lnTo>
                  <a:lnTo>
                    <a:pt x="136677" y="6350"/>
                  </a:lnTo>
                  <a:lnTo>
                    <a:pt x="136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8" name="object 2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79699" y="2908515"/>
              <a:ext cx="128549" cy="164947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8449" y="2908515"/>
              <a:ext cx="147129" cy="164947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22726" y="2908452"/>
              <a:ext cx="133959" cy="163461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86429" y="2908515"/>
              <a:ext cx="147129" cy="164947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10071785" y="291212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79" h="157480">
                  <a:moveTo>
                    <a:pt x="118948" y="0"/>
                  </a:moveTo>
                  <a:lnTo>
                    <a:pt x="1244" y="0"/>
                  </a:lnTo>
                  <a:lnTo>
                    <a:pt x="1244" y="22860"/>
                  </a:lnTo>
                  <a:lnTo>
                    <a:pt x="1244" y="110490"/>
                  </a:lnTo>
                  <a:lnTo>
                    <a:pt x="1219" y="118110"/>
                  </a:lnTo>
                  <a:lnTo>
                    <a:pt x="1143" y="132080"/>
                  </a:lnTo>
                  <a:lnTo>
                    <a:pt x="1066" y="138430"/>
                  </a:lnTo>
                  <a:lnTo>
                    <a:pt x="1028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48" y="22860"/>
                  </a:lnTo>
                  <a:lnTo>
                    <a:pt x="118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53" name="object 2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6629" y="2908515"/>
              <a:ext cx="147129" cy="164947"/>
            </a:xfrm>
            <a:prstGeom prst="rect">
              <a:avLst/>
            </a:prstGeom>
          </p:spPr>
        </p:pic>
      </p:grpSp>
      <p:grpSp>
        <p:nvGrpSpPr>
          <p:cNvPr id="254" name="object 254"/>
          <p:cNvGrpSpPr/>
          <p:nvPr/>
        </p:nvGrpSpPr>
        <p:grpSpPr>
          <a:xfrm>
            <a:off x="6985500" y="1887380"/>
            <a:ext cx="481753" cy="161713"/>
            <a:chOff x="10478249" y="2831070"/>
            <a:chExt cx="722630" cy="242570"/>
          </a:xfrm>
        </p:grpSpPr>
        <p:pic>
          <p:nvPicPr>
            <p:cNvPr id="255" name="object 2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8249" y="2908515"/>
              <a:ext cx="147129" cy="164947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654806" y="2831070"/>
              <a:ext cx="148651" cy="242392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32653" y="2908515"/>
              <a:ext cx="139333" cy="164947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002759" y="2908515"/>
              <a:ext cx="128549" cy="164947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11171847" y="3063239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60" name="object 260"/>
          <p:cNvSpPr/>
          <p:nvPr/>
        </p:nvSpPr>
        <p:spPr>
          <a:xfrm>
            <a:off x="7516563" y="20421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20" y="6350"/>
                </a:lnTo>
                <a:lnTo>
                  <a:pt x="3062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1" name="object 261"/>
          <p:cNvSpPr/>
          <p:nvPr/>
        </p:nvSpPr>
        <p:spPr>
          <a:xfrm>
            <a:off x="7447898" y="20370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2" name="object 262"/>
          <p:cNvSpPr/>
          <p:nvPr/>
        </p:nvSpPr>
        <p:spPr>
          <a:xfrm>
            <a:off x="7516563" y="20370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3" name="object 263"/>
          <p:cNvSpPr/>
          <p:nvPr/>
        </p:nvSpPr>
        <p:spPr>
          <a:xfrm>
            <a:off x="7447898" y="20311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4" name="object 264"/>
          <p:cNvSpPr/>
          <p:nvPr/>
        </p:nvSpPr>
        <p:spPr>
          <a:xfrm>
            <a:off x="7516563" y="20311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403" y="8889"/>
                </a:lnTo>
                <a:lnTo>
                  <a:pt x="2940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5" name="object 265"/>
          <p:cNvSpPr/>
          <p:nvPr/>
        </p:nvSpPr>
        <p:spPr>
          <a:xfrm>
            <a:off x="7447898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6" name="object 266"/>
          <p:cNvSpPr/>
          <p:nvPr/>
        </p:nvSpPr>
        <p:spPr>
          <a:xfrm>
            <a:off x="7516563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9103" y="10160"/>
                </a:lnTo>
                <a:lnTo>
                  <a:pt x="291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7" name="object 267"/>
          <p:cNvSpPr/>
          <p:nvPr/>
        </p:nvSpPr>
        <p:spPr>
          <a:xfrm>
            <a:off x="7447898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8" name="object 268"/>
          <p:cNvSpPr/>
          <p:nvPr/>
        </p:nvSpPr>
        <p:spPr>
          <a:xfrm>
            <a:off x="7516563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34" y="10159"/>
                </a:lnTo>
                <a:lnTo>
                  <a:pt x="2893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9" name="object 269"/>
          <p:cNvSpPr/>
          <p:nvPr/>
        </p:nvSpPr>
        <p:spPr>
          <a:xfrm>
            <a:off x="7447898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0" name="object 270"/>
          <p:cNvSpPr/>
          <p:nvPr/>
        </p:nvSpPr>
        <p:spPr>
          <a:xfrm>
            <a:off x="7516563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67" y="10160"/>
                </a:lnTo>
                <a:lnTo>
                  <a:pt x="2876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1" name="object 271"/>
          <p:cNvSpPr/>
          <p:nvPr/>
        </p:nvSpPr>
        <p:spPr>
          <a:xfrm>
            <a:off x="7447898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2" name="object 272"/>
          <p:cNvSpPr/>
          <p:nvPr/>
        </p:nvSpPr>
        <p:spPr>
          <a:xfrm>
            <a:off x="7516563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46" y="11429"/>
                </a:lnTo>
                <a:lnTo>
                  <a:pt x="286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3" name="object 273"/>
          <p:cNvSpPr/>
          <p:nvPr/>
        </p:nvSpPr>
        <p:spPr>
          <a:xfrm>
            <a:off x="7447898" y="199559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4" name="object 274"/>
          <p:cNvSpPr/>
          <p:nvPr/>
        </p:nvSpPr>
        <p:spPr>
          <a:xfrm>
            <a:off x="7516563" y="199559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8" y="11429"/>
                </a:lnTo>
                <a:lnTo>
                  <a:pt x="2862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5" name="object 275"/>
          <p:cNvSpPr/>
          <p:nvPr/>
        </p:nvSpPr>
        <p:spPr>
          <a:xfrm>
            <a:off x="7447898" y="1955800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09" h="59689">
                <a:moveTo>
                  <a:pt x="0" y="59690"/>
                </a:moveTo>
                <a:lnTo>
                  <a:pt x="28663" y="59690"/>
                </a:lnTo>
                <a:lnTo>
                  <a:pt x="28663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76" name="object 276"/>
          <p:cNvGrpSpPr/>
          <p:nvPr/>
        </p:nvGrpSpPr>
        <p:grpSpPr>
          <a:xfrm>
            <a:off x="7447899" y="1939010"/>
            <a:ext cx="477943" cy="110067"/>
            <a:chOff x="11171847" y="2908515"/>
            <a:chExt cx="716915" cy="165100"/>
          </a:xfrm>
        </p:grpSpPr>
        <p:sp>
          <p:nvSpPr>
            <p:cNvPr id="277" name="object 277"/>
            <p:cNvSpPr/>
            <p:nvPr/>
          </p:nvSpPr>
          <p:spPr>
            <a:xfrm>
              <a:off x="11171847" y="2912122"/>
              <a:ext cx="132080" cy="81280"/>
            </a:xfrm>
            <a:custGeom>
              <a:avLst/>
              <a:gdLst/>
              <a:ahLst/>
              <a:cxnLst/>
              <a:rect l="l" t="t" r="r" b="b"/>
              <a:pathLst>
                <a:path w="132079" h="81280">
                  <a:moveTo>
                    <a:pt x="13164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02997" y="21590"/>
                  </a:lnTo>
                  <a:lnTo>
                    <a:pt x="102997" y="81280"/>
                  </a:lnTo>
                  <a:lnTo>
                    <a:pt x="131648" y="81280"/>
                  </a:lnTo>
                  <a:lnTo>
                    <a:pt x="131648" y="21590"/>
                  </a:lnTo>
                  <a:lnTo>
                    <a:pt x="1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78" name="object 2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47003" y="2908515"/>
              <a:ext cx="139333" cy="164947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513249" y="2911360"/>
              <a:ext cx="124675" cy="158229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77203" y="2908515"/>
              <a:ext cx="139333" cy="164947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11859692" y="306324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82" name="object 282"/>
          <p:cNvSpPr/>
          <p:nvPr/>
        </p:nvSpPr>
        <p:spPr>
          <a:xfrm>
            <a:off x="7977201" y="204216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3" name="object 283"/>
          <p:cNvSpPr/>
          <p:nvPr/>
        </p:nvSpPr>
        <p:spPr>
          <a:xfrm>
            <a:off x="7906461" y="203708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19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4" name="object 284"/>
          <p:cNvSpPr/>
          <p:nvPr/>
        </p:nvSpPr>
        <p:spPr>
          <a:xfrm>
            <a:off x="7977200" y="203708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5" name="object 285"/>
          <p:cNvSpPr/>
          <p:nvPr/>
        </p:nvSpPr>
        <p:spPr>
          <a:xfrm>
            <a:off x="7906461" y="203115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6" name="object 286"/>
          <p:cNvSpPr/>
          <p:nvPr/>
        </p:nvSpPr>
        <p:spPr>
          <a:xfrm>
            <a:off x="7977200" y="203115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7" name="object 287"/>
          <p:cNvSpPr/>
          <p:nvPr/>
        </p:nvSpPr>
        <p:spPr>
          <a:xfrm>
            <a:off x="7906461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8" name="object 288"/>
          <p:cNvSpPr/>
          <p:nvPr/>
        </p:nvSpPr>
        <p:spPr>
          <a:xfrm>
            <a:off x="7977200" y="20243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9" name="object 289"/>
          <p:cNvSpPr/>
          <p:nvPr/>
        </p:nvSpPr>
        <p:spPr>
          <a:xfrm>
            <a:off x="7906461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0" name="object 290"/>
          <p:cNvSpPr/>
          <p:nvPr/>
        </p:nvSpPr>
        <p:spPr>
          <a:xfrm>
            <a:off x="7977200" y="201760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1" name="object 291"/>
          <p:cNvSpPr/>
          <p:nvPr/>
        </p:nvSpPr>
        <p:spPr>
          <a:xfrm>
            <a:off x="7906461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2" name="object 292"/>
          <p:cNvSpPr/>
          <p:nvPr/>
        </p:nvSpPr>
        <p:spPr>
          <a:xfrm>
            <a:off x="7977200" y="2010834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3" name="object 293"/>
          <p:cNvSpPr/>
          <p:nvPr/>
        </p:nvSpPr>
        <p:spPr>
          <a:xfrm>
            <a:off x="7906461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4" name="object 294"/>
          <p:cNvSpPr/>
          <p:nvPr/>
        </p:nvSpPr>
        <p:spPr>
          <a:xfrm>
            <a:off x="7977200" y="20032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30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5" name="object 295"/>
          <p:cNvSpPr/>
          <p:nvPr/>
        </p:nvSpPr>
        <p:spPr>
          <a:xfrm>
            <a:off x="7906461" y="199728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6" name="object 296"/>
          <p:cNvSpPr/>
          <p:nvPr/>
        </p:nvSpPr>
        <p:spPr>
          <a:xfrm>
            <a:off x="7905175" y="194141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97" name="object 297"/>
          <p:cNvGrpSpPr/>
          <p:nvPr/>
        </p:nvGrpSpPr>
        <p:grpSpPr>
          <a:xfrm>
            <a:off x="8030227" y="1939010"/>
            <a:ext cx="207433" cy="107527"/>
            <a:chOff x="12045340" y="2908515"/>
            <a:chExt cx="311150" cy="161290"/>
          </a:xfrm>
        </p:grpSpPr>
        <p:pic>
          <p:nvPicPr>
            <p:cNvPr id="298" name="object 29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45340" y="2911614"/>
              <a:ext cx="140157" cy="157975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21108" y="2908515"/>
              <a:ext cx="134759" cy="161074"/>
            </a:xfrm>
            <a:prstGeom prst="rect">
              <a:avLst/>
            </a:prstGeom>
          </p:spPr>
        </p:pic>
      </p:grpSp>
      <p:grpSp>
        <p:nvGrpSpPr>
          <p:cNvPr id="300" name="object 300"/>
          <p:cNvGrpSpPr/>
          <p:nvPr/>
        </p:nvGrpSpPr>
        <p:grpSpPr>
          <a:xfrm>
            <a:off x="8320879" y="1939011"/>
            <a:ext cx="454660" cy="152823"/>
            <a:chOff x="12481318" y="2908515"/>
            <a:chExt cx="681990" cy="229235"/>
          </a:xfrm>
        </p:grpSpPr>
        <p:pic>
          <p:nvPicPr>
            <p:cNvPr id="301" name="object 30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481318" y="2908515"/>
              <a:ext cx="131648" cy="164947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643878" y="2908515"/>
              <a:ext cx="348221" cy="229222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015976" y="2908515"/>
              <a:ext cx="147193" cy="164947"/>
            </a:xfrm>
            <a:prstGeom prst="rect">
              <a:avLst/>
            </a:prstGeom>
          </p:spPr>
        </p:pic>
      </p:grpSp>
      <p:pic>
        <p:nvPicPr>
          <p:cNvPr id="304" name="object 30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470927" y="2246723"/>
            <a:ext cx="93438" cy="105317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793057" y="1940907"/>
            <a:ext cx="83143" cy="105486"/>
          </a:xfrm>
          <a:prstGeom prst="rect">
            <a:avLst/>
          </a:prstGeom>
        </p:spPr>
      </p:pic>
      <p:grpSp>
        <p:nvGrpSpPr>
          <p:cNvPr id="306" name="object 306"/>
          <p:cNvGrpSpPr/>
          <p:nvPr/>
        </p:nvGrpSpPr>
        <p:grpSpPr>
          <a:xfrm>
            <a:off x="3646068" y="2197167"/>
            <a:ext cx="284480" cy="205740"/>
            <a:chOff x="5469102" y="3295751"/>
            <a:chExt cx="426720" cy="308610"/>
          </a:xfrm>
        </p:grpSpPr>
        <p:sp>
          <p:nvSpPr>
            <p:cNvPr id="307" name="object 307"/>
            <p:cNvSpPr/>
            <p:nvPr/>
          </p:nvSpPr>
          <p:spPr>
            <a:xfrm>
              <a:off x="5469102" y="3295751"/>
              <a:ext cx="193675" cy="308610"/>
            </a:xfrm>
            <a:custGeom>
              <a:avLst/>
              <a:gdLst/>
              <a:ahLst/>
              <a:cxnLst/>
              <a:rect l="l" t="t" r="r" b="b"/>
              <a:pathLst>
                <a:path w="193675" h="308610">
                  <a:moveTo>
                    <a:pt x="83616" y="235703"/>
                  </a:moveTo>
                  <a:lnTo>
                    <a:pt x="83616" y="308216"/>
                  </a:lnTo>
                  <a:lnTo>
                    <a:pt x="114592" y="308216"/>
                  </a:lnTo>
                  <a:lnTo>
                    <a:pt x="113969" y="302526"/>
                  </a:lnTo>
                  <a:lnTo>
                    <a:pt x="113284" y="294995"/>
                  </a:lnTo>
                  <a:lnTo>
                    <a:pt x="112966" y="286207"/>
                  </a:lnTo>
                  <a:lnTo>
                    <a:pt x="112606" y="279382"/>
                  </a:lnTo>
                  <a:lnTo>
                    <a:pt x="112268" y="272454"/>
                  </a:lnTo>
                  <a:lnTo>
                    <a:pt x="112005" y="265509"/>
                  </a:lnTo>
                  <a:lnTo>
                    <a:pt x="111874" y="258635"/>
                  </a:lnTo>
                  <a:lnTo>
                    <a:pt x="111417" y="240893"/>
                  </a:lnTo>
                  <a:lnTo>
                    <a:pt x="111474" y="236181"/>
                  </a:lnTo>
                  <a:lnTo>
                    <a:pt x="95224" y="236181"/>
                  </a:lnTo>
                  <a:lnTo>
                    <a:pt x="83616" y="235703"/>
                  </a:lnTo>
                  <a:close/>
                </a:path>
                <a:path w="193675" h="308610">
                  <a:moveTo>
                    <a:pt x="83616" y="210442"/>
                  </a:moveTo>
                  <a:lnTo>
                    <a:pt x="83616" y="235703"/>
                  </a:lnTo>
                  <a:lnTo>
                    <a:pt x="95224" y="236181"/>
                  </a:lnTo>
                  <a:lnTo>
                    <a:pt x="104894" y="235866"/>
                  </a:lnTo>
                  <a:lnTo>
                    <a:pt x="111486" y="235222"/>
                  </a:lnTo>
                  <a:lnTo>
                    <a:pt x="111493" y="211391"/>
                  </a:lnTo>
                  <a:lnTo>
                    <a:pt x="96774" y="211391"/>
                  </a:lnTo>
                  <a:lnTo>
                    <a:pt x="87575" y="210972"/>
                  </a:lnTo>
                  <a:lnTo>
                    <a:pt x="83616" y="210442"/>
                  </a:lnTo>
                  <a:close/>
                </a:path>
                <a:path w="193675" h="308610">
                  <a:moveTo>
                    <a:pt x="111486" y="235222"/>
                  </a:moveTo>
                  <a:lnTo>
                    <a:pt x="104894" y="235866"/>
                  </a:lnTo>
                  <a:lnTo>
                    <a:pt x="95224" y="236181"/>
                  </a:lnTo>
                  <a:lnTo>
                    <a:pt x="111474" y="236181"/>
                  </a:lnTo>
                  <a:lnTo>
                    <a:pt x="111486" y="235222"/>
                  </a:lnTo>
                  <a:close/>
                </a:path>
                <a:path w="193675" h="308610">
                  <a:moveTo>
                    <a:pt x="83607" y="71917"/>
                  </a:moveTo>
                  <a:lnTo>
                    <a:pt x="44464" y="82042"/>
                  </a:lnTo>
                  <a:lnTo>
                    <a:pt x="12213" y="109016"/>
                  </a:lnTo>
                  <a:lnTo>
                    <a:pt x="0" y="154089"/>
                  </a:lnTo>
                  <a:lnTo>
                    <a:pt x="769" y="167867"/>
                  </a:lnTo>
                  <a:lnTo>
                    <a:pt x="19556" y="209605"/>
                  </a:lnTo>
                  <a:lnTo>
                    <a:pt x="58200" y="231457"/>
                  </a:lnTo>
                  <a:lnTo>
                    <a:pt x="83616" y="235703"/>
                  </a:lnTo>
                  <a:lnTo>
                    <a:pt x="83616" y="210442"/>
                  </a:lnTo>
                  <a:lnTo>
                    <a:pt x="78757" y="209791"/>
                  </a:lnTo>
                  <a:lnTo>
                    <a:pt x="70393" y="207962"/>
                  </a:lnTo>
                  <a:lnTo>
                    <a:pt x="37833" y="187083"/>
                  </a:lnTo>
                  <a:lnTo>
                    <a:pt x="28625" y="154089"/>
                  </a:lnTo>
                  <a:lnTo>
                    <a:pt x="29208" y="144274"/>
                  </a:lnTo>
                  <a:lnTo>
                    <a:pt x="49161" y="109599"/>
                  </a:lnTo>
                  <a:lnTo>
                    <a:pt x="83616" y="96818"/>
                  </a:lnTo>
                  <a:lnTo>
                    <a:pt x="83607" y="71917"/>
                  </a:lnTo>
                  <a:close/>
                </a:path>
                <a:path w="193675" h="308610">
                  <a:moveTo>
                    <a:pt x="111493" y="71873"/>
                  </a:moveTo>
                  <a:lnTo>
                    <a:pt x="111493" y="97046"/>
                  </a:lnTo>
                  <a:lnTo>
                    <a:pt x="114620" y="97435"/>
                  </a:lnTo>
                  <a:lnTo>
                    <a:pt x="123038" y="99319"/>
                  </a:lnTo>
                  <a:lnTo>
                    <a:pt x="155702" y="120802"/>
                  </a:lnTo>
                  <a:lnTo>
                    <a:pt x="164934" y="154089"/>
                  </a:lnTo>
                  <a:lnTo>
                    <a:pt x="164293" y="163736"/>
                  </a:lnTo>
                  <a:lnTo>
                    <a:pt x="144103" y="197908"/>
                  </a:lnTo>
                  <a:lnTo>
                    <a:pt x="111493" y="210182"/>
                  </a:lnTo>
                  <a:lnTo>
                    <a:pt x="111486" y="235222"/>
                  </a:lnTo>
                  <a:lnTo>
                    <a:pt x="149274" y="225309"/>
                  </a:lnTo>
                  <a:lnTo>
                    <a:pt x="181270" y="198646"/>
                  </a:lnTo>
                  <a:lnTo>
                    <a:pt x="193586" y="154089"/>
                  </a:lnTo>
                  <a:lnTo>
                    <a:pt x="192734" y="140265"/>
                  </a:lnTo>
                  <a:lnTo>
                    <a:pt x="173024" y="98316"/>
                  </a:lnTo>
                  <a:lnTo>
                    <a:pt x="134145" y="76106"/>
                  </a:lnTo>
                  <a:lnTo>
                    <a:pt x="122558" y="73380"/>
                  </a:lnTo>
                  <a:lnTo>
                    <a:pt x="111493" y="71873"/>
                  </a:lnTo>
                  <a:close/>
                </a:path>
                <a:path w="193675" h="308610">
                  <a:moveTo>
                    <a:pt x="96774" y="95999"/>
                  </a:moveTo>
                  <a:lnTo>
                    <a:pt x="87847" y="96255"/>
                  </a:lnTo>
                  <a:lnTo>
                    <a:pt x="83616" y="96818"/>
                  </a:lnTo>
                  <a:lnTo>
                    <a:pt x="83616" y="210442"/>
                  </a:lnTo>
                  <a:lnTo>
                    <a:pt x="87575" y="210972"/>
                  </a:lnTo>
                  <a:lnTo>
                    <a:pt x="96774" y="211391"/>
                  </a:lnTo>
                  <a:lnTo>
                    <a:pt x="105501" y="210938"/>
                  </a:lnTo>
                  <a:lnTo>
                    <a:pt x="111493" y="210182"/>
                  </a:lnTo>
                  <a:lnTo>
                    <a:pt x="111493" y="97046"/>
                  </a:lnTo>
                  <a:lnTo>
                    <a:pt x="105911" y="96351"/>
                  </a:lnTo>
                  <a:lnTo>
                    <a:pt x="96774" y="95999"/>
                  </a:lnTo>
                  <a:close/>
                </a:path>
                <a:path w="193675" h="308610">
                  <a:moveTo>
                    <a:pt x="111493" y="210182"/>
                  </a:moveTo>
                  <a:lnTo>
                    <a:pt x="105501" y="210938"/>
                  </a:lnTo>
                  <a:lnTo>
                    <a:pt x="96774" y="211391"/>
                  </a:lnTo>
                  <a:lnTo>
                    <a:pt x="111493" y="211391"/>
                  </a:lnTo>
                  <a:lnTo>
                    <a:pt x="111493" y="210182"/>
                  </a:lnTo>
                  <a:close/>
                </a:path>
                <a:path w="193675" h="308610">
                  <a:moveTo>
                    <a:pt x="111493" y="95999"/>
                  </a:moveTo>
                  <a:lnTo>
                    <a:pt x="96774" y="95999"/>
                  </a:lnTo>
                  <a:lnTo>
                    <a:pt x="105911" y="96351"/>
                  </a:lnTo>
                  <a:lnTo>
                    <a:pt x="111493" y="97046"/>
                  </a:lnTo>
                  <a:lnTo>
                    <a:pt x="111493" y="95999"/>
                  </a:lnTo>
                  <a:close/>
                </a:path>
                <a:path w="193675" h="308610">
                  <a:moveTo>
                    <a:pt x="98323" y="71234"/>
                  </a:moveTo>
                  <a:lnTo>
                    <a:pt x="88720" y="71478"/>
                  </a:lnTo>
                  <a:lnTo>
                    <a:pt x="83607" y="71917"/>
                  </a:lnTo>
                  <a:lnTo>
                    <a:pt x="83616" y="96818"/>
                  </a:lnTo>
                  <a:lnTo>
                    <a:pt x="87847" y="96255"/>
                  </a:lnTo>
                  <a:lnTo>
                    <a:pt x="96774" y="95999"/>
                  </a:lnTo>
                  <a:lnTo>
                    <a:pt x="111493" y="95999"/>
                  </a:lnTo>
                  <a:lnTo>
                    <a:pt x="111493" y="71873"/>
                  </a:lnTo>
                  <a:lnTo>
                    <a:pt x="110584" y="71750"/>
                  </a:lnTo>
                  <a:lnTo>
                    <a:pt x="98323" y="71234"/>
                  </a:lnTo>
                  <a:close/>
                </a:path>
                <a:path w="193675" h="308610">
                  <a:moveTo>
                    <a:pt x="111493" y="0"/>
                  </a:moveTo>
                  <a:lnTo>
                    <a:pt x="80518" y="0"/>
                  </a:lnTo>
                  <a:lnTo>
                    <a:pt x="81861" y="14799"/>
                  </a:lnTo>
                  <a:lnTo>
                    <a:pt x="82805" y="31834"/>
                  </a:lnTo>
                  <a:lnTo>
                    <a:pt x="83380" y="51147"/>
                  </a:lnTo>
                  <a:lnTo>
                    <a:pt x="83607" y="71917"/>
                  </a:lnTo>
                  <a:lnTo>
                    <a:pt x="88720" y="71478"/>
                  </a:lnTo>
                  <a:lnTo>
                    <a:pt x="98323" y="71234"/>
                  </a:lnTo>
                  <a:lnTo>
                    <a:pt x="111493" y="71234"/>
                  </a:lnTo>
                  <a:lnTo>
                    <a:pt x="111493" y="0"/>
                  </a:lnTo>
                  <a:close/>
                </a:path>
                <a:path w="193675" h="308610">
                  <a:moveTo>
                    <a:pt x="111493" y="71234"/>
                  </a:moveTo>
                  <a:lnTo>
                    <a:pt x="98323" y="71234"/>
                  </a:lnTo>
                  <a:lnTo>
                    <a:pt x="110584" y="71750"/>
                  </a:lnTo>
                  <a:lnTo>
                    <a:pt x="111493" y="71873"/>
                  </a:lnTo>
                  <a:lnTo>
                    <a:pt x="111493" y="71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8" name="object 30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79998" y="3370084"/>
              <a:ext cx="156425" cy="233883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5866561" y="352171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10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10" name="object 310"/>
          <p:cNvSpPr/>
          <p:nvPr/>
        </p:nvSpPr>
        <p:spPr>
          <a:xfrm>
            <a:off x="3981781" y="2347806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1" name="object 311"/>
          <p:cNvSpPr/>
          <p:nvPr/>
        </p:nvSpPr>
        <p:spPr>
          <a:xfrm>
            <a:off x="3911042" y="2342727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2" name="object 312"/>
          <p:cNvSpPr/>
          <p:nvPr/>
        </p:nvSpPr>
        <p:spPr>
          <a:xfrm>
            <a:off x="3981780" y="2342727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3" name="object 313"/>
          <p:cNvSpPr/>
          <p:nvPr/>
        </p:nvSpPr>
        <p:spPr>
          <a:xfrm>
            <a:off x="3911042" y="233680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4" name="object 314"/>
          <p:cNvSpPr/>
          <p:nvPr/>
        </p:nvSpPr>
        <p:spPr>
          <a:xfrm>
            <a:off x="3981780" y="233680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90"/>
                </a:moveTo>
                <a:lnTo>
                  <a:pt x="29378" y="8890"/>
                </a:lnTo>
                <a:lnTo>
                  <a:pt x="2937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5" name="object 315"/>
          <p:cNvSpPr/>
          <p:nvPr/>
        </p:nvSpPr>
        <p:spPr>
          <a:xfrm>
            <a:off x="3911042" y="23300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6" name="object 316"/>
          <p:cNvSpPr/>
          <p:nvPr/>
        </p:nvSpPr>
        <p:spPr>
          <a:xfrm>
            <a:off x="3981780" y="23300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9077" y="10159"/>
                </a:lnTo>
                <a:lnTo>
                  <a:pt x="2907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7" name="object 317"/>
          <p:cNvSpPr/>
          <p:nvPr/>
        </p:nvSpPr>
        <p:spPr>
          <a:xfrm>
            <a:off x="3911042" y="23232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8" name="object 318"/>
          <p:cNvSpPr/>
          <p:nvPr/>
        </p:nvSpPr>
        <p:spPr>
          <a:xfrm>
            <a:off x="3981780" y="23232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9" name="object 319"/>
          <p:cNvSpPr/>
          <p:nvPr/>
        </p:nvSpPr>
        <p:spPr>
          <a:xfrm>
            <a:off x="3911042" y="23164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0" name="object 320"/>
          <p:cNvSpPr/>
          <p:nvPr/>
        </p:nvSpPr>
        <p:spPr>
          <a:xfrm>
            <a:off x="3981780" y="23164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1" name="object 321"/>
          <p:cNvSpPr/>
          <p:nvPr/>
        </p:nvSpPr>
        <p:spPr>
          <a:xfrm>
            <a:off x="3911042" y="230886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2" name="object 322"/>
          <p:cNvSpPr/>
          <p:nvPr/>
        </p:nvSpPr>
        <p:spPr>
          <a:xfrm>
            <a:off x="3981780" y="230886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3" name="object 323"/>
          <p:cNvSpPr/>
          <p:nvPr/>
        </p:nvSpPr>
        <p:spPr>
          <a:xfrm>
            <a:off x="3911042" y="230293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4" name="object 324"/>
          <p:cNvSpPr/>
          <p:nvPr/>
        </p:nvSpPr>
        <p:spPr>
          <a:xfrm>
            <a:off x="3909754" y="224706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60" h="92710">
                <a:moveTo>
                  <a:pt x="136664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3820"/>
                </a:lnTo>
                <a:lnTo>
                  <a:pt x="136664" y="6350"/>
                </a:lnTo>
                <a:lnTo>
                  <a:pt x="136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25" name="object 325"/>
          <p:cNvGrpSpPr/>
          <p:nvPr/>
        </p:nvGrpSpPr>
        <p:grpSpPr>
          <a:xfrm>
            <a:off x="4033257" y="2244615"/>
            <a:ext cx="330623" cy="153247"/>
            <a:chOff x="6049886" y="3366922"/>
            <a:chExt cx="495934" cy="229870"/>
          </a:xfrm>
        </p:grpSpPr>
        <p:pic>
          <p:nvPicPr>
            <p:cNvPr id="326" name="object 32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49886" y="3366922"/>
              <a:ext cx="132410" cy="161137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19850" y="3370084"/>
              <a:ext cx="152552" cy="226123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405270" y="3370084"/>
              <a:ext cx="140157" cy="157975"/>
            </a:xfrm>
            <a:prstGeom prst="rect">
              <a:avLst/>
            </a:prstGeom>
          </p:spPr>
        </p:pic>
      </p:grpSp>
      <p:pic>
        <p:nvPicPr>
          <p:cNvPr id="329" name="object 32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396334" y="2200258"/>
            <a:ext cx="93438" cy="151781"/>
          </a:xfrm>
          <a:prstGeom prst="rect">
            <a:avLst/>
          </a:prstGeom>
        </p:spPr>
      </p:pic>
      <p:grpSp>
        <p:nvGrpSpPr>
          <p:cNvPr id="330" name="object 330"/>
          <p:cNvGrpSpPr/>
          <p:nvPr/>
        </p:nvGrpSpPr>
        <p:grpSpPr>
          <a:xfrm>
            <a:off x="4579232" y="2244657"/>
            <a:ext cx="882650" cy="158327"/>
            <a:chOff x="6868848" y="3366985"/>
            <a:chExt cx="1323975" cy="237490"/>
          </a:xfrm>
        </p:grpSpPr>
        <p:sp>
          <p:nvSpPr>
            <p:cNvPr id="331" name="object 331"/>
            <p:cNvSpPr/>
            <p:nvPr/>
          </p:nvSpPr>
          <p:spPr>
            <a:xfrm>
              <a:off x="6868845" y="337059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79" h="157479">
                  <a:moveTo>
                    <a:pt x="118948" y="0"/>
                  </a:moveTo>
                  <a:lnTo>
                    <a:pt x="1244" y="0"/>
                  </a:lnTo>
                  <a:lnTo>
                    <a:pt x="1244" y="22860"/>
                  </a:lnTo>
                  <a:lnTo>
                    <a:pt x="1244" y="110490"/>
                  </a:lnTo>
                  <a:lnTo>
                    <a:pt x="1219" y="118110"/>
                  </a:lnTo>
                  <a:lnTo>
                    <a:pt x="1143" y="132080"/>
                  </a:lnTo>
                  <a:lnTo>
                    <a:pt x="1066" y="138430"/>
                  </a:lnTo>
                  <a:lnTo>
                    <a:pt x="1028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48" y="22860"/>
                  </a:lnTo>
                  <a:lnTo>
                    <a:pt x="118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2" name="object 33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13689" y="3366985"/>
              <a:ext cx="147129" cy="164947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190219" y="3366985"/>
              <a:ext cx="491947" cy="236981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706118" y="3366985"/>
              <a:ext cx="147129" cy="164947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83918" y="3366985"/>
              <a:ext cx="150215" cy="236982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63979" y="3366985"/>
              <a:ext cx="128549" cy="164947"/>
            </a:xfrm>
            <a:prstGeom prst="rect">
              <a:avLst/>
            </a:prstGeom>
          </p:spPr>
        </p:pic>
      </p:grpSp>
      <p:grpSp>
        <p:nvGrpSpPr>
          <p:cNvPr id="337" name="object 337"/>
          <p:cNvGrpSpPr/>
          <p:nvPr/>
        </p:nvGrpSpPr>
        <p:grpSpPr>
          <a:xfrm>
            <a:off x="5478712" y="2244615"/>
            <a:ext cx="325967" cy="110067"/>
            <a:chOff x="8218068" y="3366922"/>
            <a:chExt cx="488950" cy="165100"/>
          </a:xfrm>
        </p:grpSpPr>
        <p:sp>
          <p:nvSpPr>
            <p:cNvPr id="338" name="object 338"/>
            <p:cNvSpPr/>
            <p:nvPr/>
          </p:nvSpPr>
          <p:spPr>
            <a:xfrm>
              <a:off x="8218068" y="337059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9" name="object 3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95576" y="3366922"/>
              <a:ext cx="133959" cy="163461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59558" y="3366985"/>
              <a:ext cx="147129" cy="164947"/>
            </a:xfrm>
            <a:prstGeom prst="rect">
              <a:avLst/>
            </a:prstGeom>
          </p:spPr>
        </p:pic>
      </p:grpSp>
      <p:pic>
        <p:nvPicPr>
          <p:cNvPr id="341" name="object 34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888160" y="2246723"/>
            <a:ext cx="93438" cy="105317"/>
          </a:xfrm>
          <a:prstGeom prst="rect">
            <a:avLst/>
          </a:prstGeom>
        </p:spPr>
      </p:pic>
      <p:grpSp>
        <p:nvGrpSpPr>
          <p:cNvPr id="342" name="object 342"/>
          <p:cNvGrpSpPr/>
          <p:nvPr/>
        </p:nvGrpSpPr>
        <p:grpSpPr>
          <a:xfrm>
            <a:off x="6068975" y="2244657"/>
            <a:ext cx="344593" cy="110067"/>
            <a:chOff x="9103462" y="3366985"/>
            <a:chExt cx="516890" cy="165100"/>
          </a:xfrm>
        </p:grpSpPr>
        <p:pic>
          <p:nvPicPr>
            <p:cNvPr id="343" name="object 34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103462" y="3369830"/>
              <a:ext cx="181991" cy="15822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322623" y="3366985"/>
              <a:ext cx="139333" cy="164947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491459" y="3366985"/>
              <a:ext cx="128549" cy="164947"/>
            </a:xfrm>
            <a:prstGeom prst="rect">
              <a:avLst/>
            </a:prstGeom>
          </p:spPr>
        </p:pic>
      </p:grpSp>
      <p:sp>
        <p:nvSpPr>
          <p:cNvPr id="346" name="object 346"/>
          <p:cNvSpPr/>
          <p:nvPr/>
        </p:nvSpPr>
        <p:spPr>
          <a:xfrm>
            <a:off x="6430366" y="2247061"/>
            <a:ext cx="139700" cy="104987"/>
          </a:xfrm>
          <a:custGeom>
            <a:avLst/>
            <a:gdLst/>
            <a:ahLst/>
            <a:cxnLst/>
            <a:rect l="l" t="t" r="r" b="b"/>
            <a:pathLst>
              <a:path w="209550" h="157479">
                <a:moveTo>
                  <a:pt x="144818" y="0"/>
                </a:moveTo>
                <a:lnTo>
                  <a:pt x="0" y="0"/>
                </a:lnTo>
                <a:lnTo>
                  <a:pt x="0" y="21590"/>
                </a:lnTo>
                <a:lnTo>
                  <a:pt x="58089" y="21590"/>
                </a:lnTo>
                <a:lnTo>
                  <a:pt x="58089" y="157480"/>
                </a:lnTo>
                <a:lnTo>
                  <a:pt x="86741" y="157480"/>
                </a:lnTo>
                <a:lnTo>
                  <a:pt x="86741" y="21590"/>
                </a:lnTo>
                <a:lnTo>
                  <a:pt x="144818" y="21590"/>
                </a:lnTo>
                <a:lnTo>
                  <a:pt x="144818" y="0"/>
                </a:lnTo>
                <a:close/>
              </a:path>
              <a:path w="209550" h="157479">
                <a:moveTo>
                  <a:pt x="209537" y="151130"/>
                </a:moveTo>
                <a:lnTo>
                  <a:pt x="180873" y="151130"/>
                </a:lnTo>
                <a:lnTo>
                  <a:pt x="180873" y="157480"/>
                </a:lnTo>
                <a:lnTo>
                  <a:pt x="209537" y="157480"/>
                </a:lnTo>
                <a:lnTo>
                  <a:pt x="209537" y="151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7" name="object 347"/>
          <p:cNvSpPr/>
          <p:nvPr/>
        </p:nvSpPr>
        <p:spPr>
          <a:xfrm>
            <a:off x="6621687" y="2347806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8" name="object 348"/>
          <p:cNvSpPr/>
          <p:nvPr/>
        </p:nvSpPr>
        <p:spPr>
          <a:xfrm>
            <a:off x="6550948" y="2342727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9" name="object 349"/>
          <p:cNvSpPr/>
          <p:nvPr/>
        </p:nvSpPr>
        <p:spPr>
          <a:xfrm>
            <a:off x="6621687" y="2342727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0" name="object 350"/>
          <p:cNvSpPr/>
          <p:nvPr/>
        </p:nvSpPr>
        <p:spPr>
          <a:xfrm>
            <a:off x="6550948" y="233680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1" name="object 351"/>
          <p:cNvSpPr/>
          <p:nvPr/>
        </p:nvSpPr>
        <p:spPr>
          <a:xfrm>
            <a:off x="6621687" y="233680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90"/>
                </a:moveTo>
                <a:lnTo>
                  <a:pt x="29378" y="8890"/>
                </a:lnTo>
                <a:lnTo>
                  <a:pt x="2937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2" name="object 352"/>
          <p:cNvSpPr/>
          <p:nvPr/>
        </p:nvSpPr>
        <p:spPr>
          <a:xfrm>
            <a:off x="6550948" y="23300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3" name="object 353"/>
          <p:cNvSpPr/>
          <p:nvPr/>
        </p:nvSpPr>
        <p:spPr>
          <a:xfrm>
            <a:off x="6621687" y="23300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9077" y="10159"/>
                </a:lnTo>
                <a:lnTo>
                  <a:pt x="2907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4" name="object 354"/>
          <p:cNvSpPr/>
          <p:nvPr/>
        </p:nvSpPr>
        <p:spPr>
          <a:xfrm>
            <a:off x="6550948" y="23232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5" name="object 355"/>
          <p:cNvSpPr/>
          <p:nvPr/>
        </p:nvSpPr>
        <p:spPr>
          <a:xfrm>
            <a:off x="6621687" y="23232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911" y="10160"/>
                </a:lnTo>
                <a:lnTo>
                  <a:pt x="2891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6" name="object 356"/>
          <p:cNvSpPr/>
          <p:nvPr/>
        </p:nvSpPr>
        <p:spPr>
          <a:xfrm>
            <a:off x="6550948" y="23164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7" name="object 357"/>
          <p:cNvSpPr/>
          <p:nvPr/>
        </p:nvSpPr>
        <p:spPr>
          <a:xfrm>
            <a:off x="6621687" y="23164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44" y="10159"/>
                </a:lnTo>
                <a:lnTo>
                  <a:pt x="287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8" name="object 358"/>
          <p:cNvSpPr/>
          <p:nvPr/>
        </p:nvSpPr>
        <p:spPr>
          <a:xfrm>
            <a:off x="6550948" y="230886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9" name="object 359"/>
          <p:cNvSpPr/>
          <p:nvPr/>
        </p:nvSpPr>
        <p:spPr>
          <a:xfrm>
            <a:off x="6621687" y="230886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0" name="object 360"/>
          <p:cNvSpPr/>
          <p:nvPr/>
        </p:nvSpPr>
        <p:spPr>
          <a:xfrm>
            <a:off x="6550948" y="230293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61" name="object 361"/>
          <p:cNvGrpSpPr/>
          <p:nvPr/>
        </p:nvGrpSpPr>
        <p:grpSpPr>
          <a:xfrm>
            <a:off x="6549665" y="2244657"/>
            <a:ext cx="438573" cy="110067"/>
            <a:chOff x="9824497" y="3366985"/>
            <a:chExt cx="657860" cy="165100"/>
          </a:xfrm>
        </p:grpSpPr>
        <p:sp>
          <p:nvSpPr>
            <p:cNvPr id="362" name="object 362"/>
            <p:cNvSpPr/>
            <p:nvPr/>
          </p:nvSpPr>
          <p:spPr>
            <a:xfrm>
              <a:off x="9824491" y="3370592"/>
              <a:ext cx="137160" cy="92710"/>
            </a:xfrm>
            <a:custGeom>
              <a:avLst/>
              <a:gdLst/>
              <a:ahLst/>
              <a:cxnLst/>
              <a:rect l="l" t="t" r="r" b="b"/>
              <a:pathLst>
                <a:path w="137159" h="92710">
                  <a:moveTo>
                    <a:pt x="136677" y="0"/>
                  </a:moveTo>
                  <a:lnTo>
                    <a:pt x="108038" y="0"/>
                  </a:lnTo>
                  <a:lnTo>
                    <a:pt x="108038" y="6350"/>
                  </a:lnTo>
                  <a:lnTo>
                    <a:pt x="108038" y="13970"/>
                  </a:lnTo>
                  <a:lnTo>
                    <a:pt x="108038" y="22860"/>
                  </a:lnTo>
                  <a:lnTo>
                    <a:pt x="108038" y="31750"/>
                  </a:lnTo>
                  <a:lnTo>
                    <a:pt x="108038" y="4318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83820"/>
                  </a:lnTo>
                  <a:lnTo>
                    <a:pt x="108038" y="83820"/>
                  </a:lnTo>
                  <a:lnTo>
                    <a:pt x="108038" y="92710"/>
                  </a:lnTo>
                  <a:lnTo>
                    <a:pt x="136639" y="92710"/>
                  </a:lnTo>
                  <a:lnTo>
                    <a:pt x="136639" y="83820"/>
                  </a:lnTo>
                  <a:lnTo>
                    <a:pt x="136664" y="81280"/>
                  </a:lnTo>
                  <a:lnTo>
                    <a:pt x="136677" y="74930"/>
                  </a:lnTo>
                  <a:lnTo>
                    <a:pt x="136677" y="6350"/>
                  </a:lnTo>
                  <a:lnTo>
                    <a:pt x="136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63" name="object 36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004539" y="3366985"/>
              <a:ext cx="147129" cy="164947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10189896" y="337059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79" h="157479">
                  <a:moveTo>
                    <a:pt x="118948" y="0"/>
                  </a:moveTo>
                  <a:lnTo>
                    <a:pt x="1244" y="0"/>
                  </a:lnTo>
                  <a:lnTo>
                    <a:pt x="1244" y="22860"/>
                  </a:lnTo>
                  <a:lnTo>
                    <a:pt x="1244" y="110490"/>
                  </a:lnTo>
                  <a:lnTo>
                    <a:pt x="1219" y="118110"/>
                  </a:lnTo>
                  <a:lnTo>
                    <a:pt x="1143" y="132080"/>
                  </a:lnTo>
                  <a:lnTo>
                    <a:pt x="1066" y="138430"/>
                  </a:lnTo>
                  <a:lnTo>
                    <a:pt x="1028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48" y="22860"/>
                  </a:lnTo>
                  <a:lnTo>
                    <a:pt x="118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65" name="object 3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334739" y="3366985"/>
              <a:ext cx="147129" cy="164947"/>
            </a:xfrm>
            <a:prstGeom prst="rect">
              <a:avLst/>
            </a:prstGeom>
          </p:spPr>
        </p:pic>
      </p:grpSp>
      <p:grpSp>
        <p:nvGrpSpPr>
          <p:cNvPr id="366" name="object 366"/>
          <p:cNvGrpSpPr/>
          <p:nvPr/>
        </p:nvGrpSpPr>
        <p:grpSpPr>
          <a:xfrm>
            <a:off x="7064240" y="2244657"/>
            <a:ext cx="627379" cy="158327"/>
            <a:chOff x="10596359" y="3366985"/>
            <a:chExt cx="941069" cy="237490"/>
          </a:xfrm>
        </p:grpSpPr>
        <p:pic>
          <p:nvPicPr>
            <p:cNvPr id="367" name="object 3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596359" y="3366985"/>
              <a:ext cx="128549" cy="164947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756658" y="3366985"/>
              <a:ext cx="147129" cy="164947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939881" y="3369830"/>
              <a:ext cx="181991" cy="158229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157699" y="3366985"/>
              <a:ext cx="321335" cy="236982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11508397" y="3521709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72" name="object 372"/>
          <p:cNvSpPr/>
          <p:nvPr/>
        </p:nvSpPr>
        <p:spPr>
          <a:xfrm>
            <a:off x="7740930" y="2347806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20" y="6350"/>
                </a:lnTo>
                <a:lnTo>
                  <a:pt x="3062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3" name="object 373"/>
          <p:cNvSpPr/>
          <p:nvPr/>
        </p:nvSpPr>
        <p:spPr>
          <a:xfrm>
            <a:off x="7672265" y="2342727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4" name="object 374"/>
          <p:cNvSpPr/>
          <p:nvPr/>
        </p:nvSpPr>
        <p:spPr>
          <a:xfrm>
            <a:off x="7740929" y="2342727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45" y="7620"/>
                </a:lnTo>
                <a:lnTo>
                  <a:pt x="2994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5" name="object 375"/>
          <p:cNvSpPr/>
          <p:nvPr/>
        </p:nvSpPr>
        <p:spPr>
          <a:xfrm>
            <a:off x="7672265" y="233680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6" name="object 376"/>
          <p:cNvSpPr/>
          <p:nvPr/>
        </p:nvSpPr>
        <p:spPr>
          <a:xfrm>
            <a:off x="7740930" y="233680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90"/>
                </a:moveTo>
                <a:lnTo>
                  <a:pt x="29403" y="8890"/>
                </a:lnTo>
                <a:lnTo>
                  <a:pt x="2940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7" name="object 377"/>
          <p:cNvSpPr/>
          <p:nvPr/>
        </p:nvSpPr>
        <p:spPr>
          <a:xfrm>
            <a:off x="7672265" y="23300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8" name="object 378"/>
          <p:cNvSpPr/>
          <p:nvPr/>
        </p:nvSpPr>
        <p:spPr>
          <a:xfrm>
            <a:off x="7740930" y="23300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9103" y="10159"/>
                </a:lnTo>
                <a:lnTo>
                  <a:pt x="2910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9" name="object 379"/>
          <p:cNvSpPr/>
          <p:nvPr/>
        </p:nvSpPr>
        <p:spPr>
          <a:xfrm>
            <a:off x="7672265" y="23232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0" name="object 380"/>
          <p:cNvSpPr/>
          <p:nvPr/>
        </p:nvSpPr>
        <p:spPr>
          <a:xfrm>
            <a:off x="7740930" y="23232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934" y="10160"/>
                </a:lnTo>
                <a:lnTo>
                  <a:pt x="2893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1" name="object 381"/>
          <p:cNvSpPr/>
          <p:nvPr/>
        </p:nvSpPr>
        <p:spPr>
          <a:xfrm>
            <a:off x="7672265" y="23164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2" name="object 382"/>
          <p:cNvSpPr/>
          <p:nvPr/>
        </p:nvSpPr>
        <p:spPr>
          <a:xfrm>
            <a:off x="7740930" y="23164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67" y="10159"/>
                </a:lnTo>
                <a:lnTo>
                  <a:pt x="28767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3" name="object 383"/>
          <p:cNvSpPr/>
          <p:nvPr/>
        </p:nvSpPr>
        <p:spPr>
          <a:xfrm>
            <a:off x="7672265" y="230886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4" name="object 384"/>
          <p:cNvSpPr/>
          <p:nvPr/>
        </p:nvSpPr>
        <p:spPr>
          <a:xfrm>
            <a:off x="7740930" y="230886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46" y="11429"/>
                </a:lnTo>
                <a:lnTo>
                  <a:pt x="286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5" name="object 385"/>
          <p:cNvSpPr/>
          <p:nvPr/>
        </p:nvSpPr>
        <p:spPr>
          <a:xfrm>
            <a:off x="7672265" y="23012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6" name="object 386"/>
          <p:cNvSpPr/>
          <p:nvPr/>
        </p:nvSpPr>
        <p:spPr>
          <a:xfrm>
            <a:off x="7740930" y="2301239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28" y="11429"/>
                </a:lnTo>
                <a:lnTo>
                  <a:pt x="2862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7" name="object 387"/>
          <p:cNvSpPr/>
          <p:nvPr/>
        </p:nvSpPr>
        <p:spPr>
          <a:xfrm>
            <a:off x="7672265" y="2261447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09" h="59689">
                <a:moveTo>
                  <a:pt x="0" y="59690"/>
                </a:moveTo>
                <a:lnTo>
                  <a:pt x="28663" y="59690"/>
                </a:lnTo>
                <a:lnTo>
                  <a:pt x="28663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8" name="object 388"/>
          <p:cNvSpPr/>
          <p:nvPr/>
        </p:nvSpPr>
        <p:spPr>
          <a:xfrm>
            <a:off x="7672265" y="2247061"/>
            <a:ext cx="88053" cy="54187"/>
          </a:xfrm>
          <a:custGeom>
            <a:avLst/>
            <a:gdLst/>
            <a:ahLst/>
            <a:cxnLst/>
            <a:rect l="l" t="t" r="r" b="b"/>
            <a:pathLst>
              <a:path w="132079" h="81279">
                <a:moveTo>
                  <a:pt x="131648" y="0"/>
                </a:moveTo>
                <a:lnTo>
                  <a:pt x="0" y="0"/>
                </a:lnTo>
                <a:lnTo>
                  <a:pt x="0" y="21590"/>
                </a:lnTo>
                <a:lnTo>
                  <a:pt x="102997" y="21590"/>
                </a:lnTo>
                <a:lnTo>
                  <a:pt x="102997" y="81280"/>
                </a:lnTo>
                <a:lnTo>
                  <a:pt x="131648" y="81280"/>
                </a:lnTo>
                <a:lnTo>
                  <a:pt x="131648" y="21590"/>
                </a:lnTo>
                <a:lnTo>
                  <a:pt x="131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89" name="object 389"/>
          <p:cNvGrpSpPr/>
          <p:nvPr/>
        </p:nvGrpSpPr>
        <p:grpSpPr>
          <a:xfrm>
            <a:off x="7790020" y="2244615"/>
            <a:ext cx="615103" cy="158327"/>
            <a:chOff x="11685029" y="3366922"/>
            <a:chExt cx="922655" cy="237490"/>
          </a:xfrm>
        </p:grpSpPr>
        <p:pic>
          <p:nvPicPr>
            <p:cNvPr id="390" name="object 39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685029" y="3366985"/>
              <a:ext cx="150215" cy="236982"/>
            </a:xfrm>
            <a:prstGeom prst="rect">
              <a:avLst/>
            </a:prstGeom>
          </p:spPr>
        </p:pic>
        <p:pic>
          <p:nvPicPr>
            <p:cNvPr id="391" name="object 39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866639" y="3366985"/>
              <a:ext cx="147129" cy="164947"/>
            </a:xfrm>
            <a:prstGeom prst="rect">
              <a:avLst/>
            </a:prstGeom>
          </p:spPr>
        </p:pic>
        <p:pic>
          <p:nvPicPr>
            <p:cNvPr id="392" name="object 3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050636" y="3366922"/>
              <a:ext cx="133959" cy="163461"/>
            </a:xfrm>
            <a:prstGeom prst="rect">
              <a:avLst/>
            </a:prstGeom>
          </p:spPr>
        </p:pic>
        <p:pic>
          <p:nvPicPr>
            <p:cNvPr id="393" name="object 39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208129" y="3370084"/>
              <a:ext cx="151790" cy="159524"/>
            </a:xfrm>
            <a:prstGeom prst="rect">
              <a:avLst/>
            </a:prstGeom>
          </p:spPr>
        </p:pic>
        <p:pic>
          <p:nvPicPr>
            <p:cNvPr id="394" name="object 39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396024" y="3366985"/>
              <a:ext cx="139333" cy="164947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12578512" y="3521709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96" name="object 396"/>
          <p:cNvSpPr/>
          <p:nvPr/>
        </p:nvSpPr>
        <p:spPr>
          <a:xfrm>
            <a:off x="8456414" y="2347806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44" y="6350"/>
                </a:lnTo>
                <a:lnTo>
                  <a:pt x="306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7" name="object 397"/>
          <p:cNvSpPr/>
          <p:nvPr/>
        </p:nvSpPr>
        <p:spPr>
          <a:xfrm>
            <a:off x="8385675" y="2342727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8" name="object 398"/>
          <p:cNvSpPr/>
          <p:nvPr/>
        </p:nvSpPr>
        <p:spPr>
          <a:xfrm>
            <a:off x="8456413" y="2342727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57" y="7620"/>
                </a:lnTo>
                <a:lnTo>
                  <a:pt x="2995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9" name="object 399"/>
          <p:cNvSpPr/>
          <p:nvPr/>
        </p:nvSpPr>
        <p:spPr>
          <a:xfrm>
            <a:off x="8385675" y="233680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0" name="object 400"/>
          <p:cNvSpPr/>
          <p:nvPr/>
        </p:nvSpPr>
        <p:spPr>
          <a:xfrm>
            <a:off x="8456414" y="2336800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90"/>
                </a:moveTo>
                <a:lnTo>
                  <a:pt x="29388" y="8890"/>
                </a:lnTo>
                <a:lnTo>
                  <a:pt x="29388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1" name="object 401"/>
          <p:cNvSpPr/>
          <p:nvPr/>
        </p:nvSpPr>
        <p:spPr>
          <a:xfrm>
            <a:off x="8385675" y="232325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663" y="20320"/>
                </a:lnTo>
                <a:lnTo>
                  <a:pt x="28663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2" name="object 402"/>
          <p:cNvSpPr/>
          <p:nvPr/>
        </p:nvSpPr>
        <p:spPr>
          <a:xfrm>
            <a:off x="8456414" y="2323253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965" y="20320"/>
                </a:lnTo>
                <a:lnTo>
                  <a:pt x="2896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3" name="object 403"/>
          <p:cNvSpPr/>
          <p:nvPr/>
        </p:nvSpPr>
        <p:spPr>
          <a:xfrm>
            <a:off x="8385675" y="23164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4" name="object 404"/>
          <p:cNvSpPr/>
          <p:nvPr/>
        </p:nvSpPr>
        <p:spPr>
          <a:xfrm>
            <a:off x="8456414" y="231648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713" y="10159"/>
                </a:lnTo>
                <a:lnTo>
                  <a:pt x="2871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5" name="object 405"/>
          <p:cNvSpPr/>
          <p:nvPr/>
        </p:nvSpPr>
        <p:spPr>
          <a:xfrm>
            <a:off x="8385675" y="230886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6" name="object 406"/>
          <p:cNvSpPr/>
          <p:nvPr/>
        </p:nvSpPr>
        <p:spPr>
          <a:xfrm>
            <a:off x="8456414" y="2308860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98" y="11429"/>
                </a:lnTo>
                <a:lnTo>
                  <a:pt x="2859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7" name="object 407"/>
          <p:cNvSpPr/>
          <p:nvPr/>
        </p:nvSpPr>
        <p:spPr>
          <a:xfrm>
            <a:off x="8385675" y="230293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8" name="object 408"/>
          <p:cNvSpPr/>
          <p:nvPr/>
        </p:nvSpPr>
        <p:spPr>
          <a:xfrm>
            <a:off x="8384387" y="2247061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26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01" y="92710"/>
                </a:lnTo>
                <a:lnTo>
                  <a:pt x="136601" y="83820"/>
                </a:lnTo>
                <a:lnTo>
                  <a:pt x="136613" y="81280"/>
                </a:lnTo>
                <a:lnTo>
                  <a:pt x="136626" y="74930"/>
                </a:lnTo>
                <a:lnTo>
                  <a:pt x="136626" y="6350"/>
                </a:lnTo>
                <a:lnTo>
                  <a:pt x="136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09" name="object 409"/>
          <p:cNvGrpSpPr/>
          <p:nvPr/>
        </p:nvGrpSpPr>
        <p:grpSpPr>
          <a:xfrm>
            <a:off x="8509423" y="2244657"/>
            <a:ext cx="207010" cy="107527"/>
            <a:chOff x="12764134" y="3366985"/>
            <a:chExt cx="310515" cy="161290"/>
          </a:xfrm>
        </p:grpSpPr>
        <p:pic>
          <p:nvPicPr>
            <p:cNvPr id="410" name="object 41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764134" y="3370084"/>
              <a:ext cx="140208" cy="157975"/>
            </a:xfrm>
            <a:prstGeom prst="rect">
              <a:avLst/>
            </a:prstGeom>
          </p:spPr>
        </p:pic>
        <p:pic>
          <p:nvPicPr>
            <p:cNvPr id="411" name="object 41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939903" y="3366985"/>
              <a:ext cx="134747" cy="161074"/>
            </a:xfrm>
            <a:prstGeom prst="rect">
              <a:avLst/>
            </a:prstGeom>
          </p:spPr>
        </p:pic>
      </p:grpSp>
      <p:sp>
        <p:nvSpPr>
          <p:cNvPr id="412" name="object 412"/>
          <p:cNvSpPr/>
          <p:nvPr/>
        </p:nvSpPr>
        <p:spPr>
          <a:xfrm>
            <a:off x="2090352" y="3335037"/>
            <a:ext cx="279823" cy="381000"/>
          </a:xfrm>
          <a:custGeom>
            <a:avLst/>
            <a:gdLst/>
            <a:ahLst/>
            <a:cxnLst/>
            <a:rect l="l" t="t" r="r" b="b"/>
            <a:pathLst>
              <a:path w="419735" h="571500">
                <a:moveTo>
                  <a:pt x="419442" y="385241"/>
                </a:moveTo>
                <a:lnTo>
                  <a:pt x="0" y="385241"/>
                </a:lnTo>
                <a:lnTo>
                  <a:pt x="0" y="571157"/>
                </a:lnTo>
                <a:lnTo>
                  <a:pt x="49072" y="571157"/>
                </a:lnTo>
                <a:lnTo>
                  <a:pt x="49111" y="561376"/>
                </a:lnTo>
                <a:lnTo>
                  <a:pt x="49237" y="550762"/>
                </a:lnTo>
                <a:lnTo>
                  <a:pt x="50858" y="502661"/>
                </a:lnTo>
                <a:lnTo>
                  <a:pt x="55467" y="454534"/>
                </a:lnTo>
                <a:lnTo>
                  <a:pt x="59499" y="434314"/>
                </a:lnTo>
                <a:lnTo>
                  <a:pt x="419442" y="434314"/>
                </a:lnTo>
                <a:lnTo>
                  <a:pt x="419442" y="385241"/>
                </a:lnTo>
                <a:close/>
              </a:path>
              <a:path w="419735" h="571500">
                <a:moveTo>
                  <a:pt x="419442" y="434314"/>
                </a:moveTo>
                <a:lnTo>
                  <a:pt x="359930" y="434314"/>
                </a:lnTo>
                <a:lnTo>
                  <a:pt x="361988" y="444068"/>
                </a:lnTo>
                <a:lnTo>
                  <a:pt x="363743" y="454582"/>
                </a:lnTo>
                <a:lnTo>
                  <a:pt x="368332" y="502680"/>
                </a:lnTo>
                <a:lnTo>
                  <a:pt x="370070" y="550814"/>
                </a:lnTo>
                <a:lnTo>
                  <a:pt x="370344" y="571157"/>
                </a:lnTo>
                <a:lnTo>
                  <a:pt x="419442" y="571157"/>
                </a:lnTo>
                <a:lnTo>
                  <a:pt x="419442" y="434314"/>
                </a:lnTo>
                <a:close/>
              </a:path>
              <a:path w="419735" h="571500">
                <a:moveTo>
                  <a:pt x="368858" y="0"/>
                </a:moveTo>
                <a:lnTo>
                  <a:pt x="159131" y="0"/>
                </a:lnTo>
                <a:lnTo>
                  <a:pt x="154453" y="49571"/>
                </a:lnTo>
                <a:lnTo>
                  <a:pt x="147043" y="98990"/>
                </a:lnTo>
                <a:lnTo>
                  <a:pt x="137010" y="148332"/>
                </a:lnTo>
                <a:lnTo>
                  <a:pt x="124460" y="197675"/>
                </a:lnTo>
                <a:lnTo>
                  <a:pt x="109094" y="246245"/>
                </a:lnTo>
                <a:lnTo>
                  <a:pt x="91128" y="293668"/>
                </a:lnTo>
                <a:lnTo>
                  <a:pt x="70610" y="339986"/>
                </a:lnTo>
                <a:lnTo>
                  <a:pt x="47586" y="385241"/>
                </a:lnTo>
                <a:lnTo>
                  <a:pt x="108572" y="385241"/>
                </a:lnTo>
                <a:lnTo>
                  <a:pt x="128707" y="343846"/>
                </a:lnTo>
                <a:lnTo>
                  <a:pt x="146656" y="302126"/>
                </a:lnTo>
                <a:lnTo>
                  <a:pt x="162514" y="260169"/>
                </a:lnTo>
                <a:lnTo>
                  <a:pt x="176377" y="218059"/>
                </a:lnTo>
                <a:lnTo>
                  <a:pt x="188026" y="175662"/>
                </a:lnTo>
                <a:lnTo>
                  <a:pt x="197694" y="133315"/>
                </a:lnTo>
                <a:lnTo>
                  <a:pt x="205409" y="91096"/>
                </a:lnTo>
                <a:lnTo>
                  <a:pt x="211201" y="49085"/>
                </a:lnTo>
                <a:lnTo>
                  <a:pt x="365036" y="49085"/>
                </a:lnTo>
                <a:lnTo>
                  <a:pt x="365433" y="35315"/>
                </a:lnTo>
                <a:lnTo>
                  <a:pt x="366198" y="21647"/>
                </a:lnTo>
                <a:lnTo>
                  <a:pt x="367324" y="9874"/>
                </a:lnTo>
                <a:lnTo>
                  <a:pt x="368858" y="0"/>
                </a:lnTo>
                <a:close/>
              </a:path>
              <a:path w="419735" h="571500">
                <a:moveTo>
                  <a:pt x="365036" y="49085"/>
                </a:moveTo>
                <a:lnTo>
                  <a:pt x="307873" y="49085"/>
                </a:lnTo>
                <a:lnTo>
                  <a:pt x="307873" y="385241"/>
                </a:lnTo>
                <a:lnTo>
                  <a:pt x="364388" y="385241"/>
                </a:lnTo>
                <a:lnTo>
                  <a:pt x="364486" y="86631"/>
                </a:lnTo>
                <a:lnTo>
                  <a:pt x="364667" y="68060"/>
                </a:lnTo>
                <a:lnTo>
                  <a:pt x="364985" y="50876"/>
                </a:lnTo>
                <a:lnTo>
                  <a:pt x="365036" y="4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3" name="object 413"/>
          <p:cNvSpPr/>
          <p:nvPr/>
        </p:nvSpPr>
        <p:spPr>
          <a:xfrm>
            <a:off x="2414922" y="3330075"/>
            <a:ext cx="247227" cy="299720"/>
          </a:xfrm>
          <a:custGeom>
            <a:avLst/>
            <a:gdLst/>
            <a:ahLst/>
            <a:cxnLst/>
            <a:rect l="l" t="t" r="r" b="b"/>
            <a:pathLst>
              <a:path w="370839" h="449579">
                <a:moveTo>
                  <a:pt x="188861" y="0"/>
                </a:moveTo>
                <a:lnTo>
                  <a:pt x="136115" y="8642"/>
                </a:lnTo>
                <a:lnTo>
                  <a:pt x="87007" y="34329"/>
                </a:lnTo>
                <a:lnTo>
                  <a:pt x="58420" y="60401"/>
                </a:lnTo>
                <a:lnTo>
                  <a:pt x="34188" y="93003"/>
                </a:lnTo>
                <a:lnTo>
                  <a:pt x="15748" y="131940"/>
                </a:lnTo>
                <a:lnTo>
                  <a:pt x="3892" y="176833"/>
                </a:lnTo>
                <a:lnTo>
                  <a:pt x="0" y="227584"/>
                </a:lnTo>
                <a:lnTo>
                  <a:pt x="869" y="253522"/>
                </a:lnTo>
                <a:lnTo>
                  <a:pt x="8181" y="300775"/>
                </a:lnTo>
                <a:lnTo>
                  <a:pt x="22911" y="342066"/>
                </a:lnTo>
                <a:lnTo>
                  <a:pt x="43089" y="376716"/>
                </a:lnTo>
                <a:lnTo>
                  <a:pt x="68745" y="405024"/>
                </a:lnTo>
                <a:lnTo>
                  <a:pt x="114033" y="434606"/>
                </a:lnTo>
                <a:lnTo>
                  <a:pt x="165062" y="448131"/>
                </a:lnTo>
                <a:lnTo>
                  <a:pt x="182930" y="449199"/>
                </a:lnTo>
                <a:lnTo>
                  <a:pt x="200588" y="448190"/>
                </a:lnTo>
                <a:lnTo>
                  <a:pt x="252069" y="433717"/>
                </a:lnTo>
                <a:lnTo>
                  <a:pt x="298418" y="402660"/>
                </a:lnTo>
                <a:lnTo>
                  <a:pt x="303957" y="397141"/>
                </a:lnTo>
                <a:lnTo>
                  <a:pt x="185889" y="397141"/>
                </a:lnTo>
                <a:lnTo>
                  <a:pt x="167126" y="395738"/>
                </a:lnTo>
                <a:lnTo>
                  <a:pt x="118503" y="375577"/>
                </a:lnTo>
                <a:lnTo>
                  <a:pt x="82568" y="332834"/>
                </a:lnTo>
                <a:lnTo>
                  <a:pt x="66882" y="293290"/>
                </a:lnTo>
                <a:lnTo>
                  <a:pt x="58827" y="246228"/>
                </a:lnTo>
                <a:lnTo>
                  <a:pt x="58000" y="220141"/>
                </a:lnTo>
                <a:lnTo>
                  <a:pt x="58974" y="195248"/>
                </a:lnTo>
                <a:lnTo>
                  <a:pt x="67050" y="150599"/>
                </a:lnTo>
                <a:lnTo>
                  <a:pt x="83278" y="113069"/>
                </a:lnTo>
                <a:lnTo>
                  <a:pt x="119557" y="72605"/>
                </a:lnTo>
                <a:lnTo>
                  <a:pt x="167572" y="53326"/>
                </a:lnTo>
                <a:lnTo>
                  <a:pt x="185889" y="52070"/>
                </a:lnTo>
                <a:lnTo>
                  <a:pt x="309671" y="52070"/>
                </a:lnTo>
                <a:lnTo>
                  <a:pt x="301739" y="44108"/>
                </a:lnTo>
                <a:lnTo>
                  <a:pt x="256832" y="14579"/>
                </a:lnTo>
                <a:lnTo>
                  <a:pt x="206213" y="883"/>
                </a:lnTo>
                <a:lnTo>
                  <a:pt x="188861" y="0"/>
                </a:lnTo>
                <a:close/>
              </a:path>
              <a:path w="370839" h="449579">
                <a:moveTo>
                  <a:pt x="309671" y="52070"/>
                </a:moveTo>
                <a:lnTo>
                  <a:pt x="185889" y="52070"/>
                </a:lnTo>
                <a:lnTo>
                  <a:pt x="204147" y="53406"/>
                </a:lnTo>
                <a:lnTo>
                  <a:pt x="221203" y="57419"/>
                </a:lnTo>
                <a:lnTo>
                  <a:pt x="265453" y="85333"/>
                </a:lnTo>
                <a:lnTo>
                  <a:pt x="296405" y="134480"/>
                </a:lnTo>
                <a:lnTo>
                  <a:pt x="308309" y="177815"/>
                </a:lnTo>
                <a:lnTo>
                  <a:pt x="312318" y="229057"/>
                </a:lnTo>
                <a:lnTo>
                  <a:pt x="311277" y="254410"/>
                </a:lnTo>
                <a:lnTo>
                  <a:pt x="303060" y="299482"/>
                </a:lnTo>
                <a:lnTo>
                  <a:pt x="286968" y="337054"/>
                </a:lnTo>
                <a:lnTo>
                  <a:pt x="251040" y="377063"/>
                </a:lnTo>
                <a:lnTo>
                  <a:pt x="203522" y="395742"/>
                </a:lnTo>
                <a:lnTo>
                  <a:pt x="185889" y="397141"/>
                </a:lnTo>
                <a:lnTo>
                  <a:pt x="303957" y="397141"/>
                </a:lnTo>
                <a:lnTo>
                  <a:pt x="336011" y="356400"/>
                </a:lnTo>
                <a:lnTo>
                  <a:pt x="354558" y="317411"/>
                </a:lnTo>
                <a:lnTo>
                  <a:pt x="366239" y="272238"/>
                </a:lnTo>
                <a:lnTo>
                  <a:pt x="370319" y="221627"/>
                </a:lnTo>
                <a:lnTo>
                  <a:pt x="369381" y="195620"/>
                </a:lnTo>
                <a:lnTo>
                  <a:pt x="361934" y="148236"/>
                </a:lnTo>
                <a:lnTo>
                  <a:pt x="347334" y="107065"/>
                </a:lnTo>
                <a:lnTo>
                  <a:pt x="327067" y="72294"/>
                </a:lnTo>
                <a:lnTo>
                  <a:pt x="314998" y="57416"/>
                </a:lnTo>
                <a:lnTo>
                  <a:pt x="309671" y="52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4" name="object 414"/>
          <p:cNvSpPr/>
          <p:nvPr/>
        </p:nvSpPr>
        <p:spPr>
          <a:xfrm>
            <a:off x="2709655" y="3335037"/>
            <a:ext cx="242147" cy="289560"/>
          </a:xfrm>
          <a:custGeom>
            <a:avLst/>
            <a:gdLst/>
            <a:ahLst/>
            <a:cxnLst/>
            <a:rect l="l" t="t" r="r" b="b"/>
            <a:pathLst>
              <a:path w="363220" h="434339">
                <a:moveTo>
                  <a:pt x="348030" y="0"/>
                </a:moveTo>
                <a:lnTo>
                  <a:pt x="278130" y="0"/>
                </a:lnTo>
                <a:lnTo>
                  <a:pt x="183235" y="156476"/>
                </a:lnTo>
                <a:lnTo>
                  <a:pt x="84772" y="0"/>
                </a:lnTo>
                <a:lnTo>
                  <a:pt x="14871" y="0"/>
                </a:lnTo>
                <a:lnTo>
                  <a:pt x="19547" y="6205"/>
                </a:lnTo>
                <a:lnTo>
                  <a:pt x="33426" y="24853"/>
                </a:lnTo>
                <a:lnTo>
                  <a:pt x="61444" y="65190"/>
                </a:lnTo>
                <a:lnTo>
                  <a:pt x="147828" y="201980"/>
                </a:lnTo>
                <a:lnTo>
                  <a:pt x="66929" y="333171"/>
                </a:lnTo>
                <a:lnTo>
                  <a:pt x="36563" y="381533"/>
                </a:lnTo>
                <a:lnTo>
                  <a:pt x="13321" y="415964"/>
                </a:lnTo>
                <a:lnTo>
                  <a:pt x="0" y="434314"/>
                </a:lnTo>
                <a:lnTo>
                  <a:pt x="68414" y="434314"/>
                </a:lnTo>
                <a:lnTo>
                  <a:pt x="179070" y="251675"/>
                </a:lnTo>
                <a:lnTo>
                  <a:pt x="294500" y="434314"/>
                </a:lnTo>
                <a:lnTo>
                  <a:pt x="362915" y="434314"/>
                </a:lnTo>
                <a:lnTo>
                  <a:pt x="336988" y="398464"/>
                </a:lnTo>
                <a:lnTo>
                  <a:pt x="312818" y="362053"/>
                </a:lnTo>
                <a:lnTo>
                  <a:pt x="295389" y="334365"/>
                </a:lnTo>
                <a:lnTo>
                  <a:pt x="214464" y="206146"/>
                </a:lnTo>
                <a:lnTo>
                  <a:pt x="277228" y="104114"/>
                </a:lnTo>
                <a:lnTo>
                  <a:pt x="301661" y="65131"/>
                </a:lnTo>
                <a:lnTo>
                  <a:pt x="324628" y="30500"/>
                </a:lnTo>
                <a:lnTo>
                  <a:pt x="329577" y="23964"/>
                </a:lnTo>
                <a:lnTo>
                  <a:pt x="334164" y="17721"/>
                </a:lnTo>
                <a:lnTo>
                  <a:pt x="338737" y="11644"/>
                </a:lnTo>
                <a:lnTo>
                  <a:pt x="343343" y="5735"/>
                </a:lnTo>
                <a:lnTo>
                  <a:pt x="348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5" name="object 415"/>
          <p:cNvSpPr/>
          <p:nvPr/>
        </p:nvSpPr>
        <p:spPr>
          <a:xfrm>
            <a:off x="2999122" y="3330075"/>
            <a:ext cx="247227" cy="299720"/>
          </a:xfrm>
          <a:custGeom>
            <a:avLst/>
            <a:gdLst/>
            <a:ahLst/>
            <a:cxnLst/>
            <a:rect l="l" t="t" r="r" b="b"/>
            <a:pathLst>
              <a:path w="370839" h="449579">
                <a:moveTo>
                  <a:pt x="188861" y="0"/>
                </a:moveTo>
                <a:lnTo>
                  <a:pt x="136115" y="8642"/>
                </a:lnTo>
                <a:lnTo>
                  <a:pt x="87007" y="34329"/>
                </a:lnTo>
                <a:lnTo>
                  <a:pt x="58420" y="60401"/>
                </a:lnTo>
                <a:lnTo>
                  <a:pt x="34188" y="93003"/>
                </a:lnTo>
                <a:lnTo>
                  <a:pt x="15748" y="131940"/>
                </a:lnTo>
                <a:lnTo>
                  <a:pt x="3892" y="176833"/>
                </a:lnTo>
                <a:lnTo>
                  <a:pt x="0" y="227584"/>
                </a:lnTo>
                <a:lnTo>
                  <a:pt x="869" y="253522"/>
                </a:lnTo>
                <a:lnTo>
                  <a:pt x="8181" y="300775"/>
                </a:lnTo>
                <a:lnTo>
                  <a:pt x="22911" y="342066"/>
                </a:lnTo>
                <a:lnTo>
                  <a:pt x="43089" y="376716"/>
                </a:lnTo>
                <a:lnTo>
                  <a:pt x="68745" y="405024"/>
                </a:lnTo>
                <a:lnTo>
                  <a:pt x="114033" y="434606"/>
                </a:lnTo>
                <a:lnTo>
                  <a:pt x="165062" y="448131"/>
                </a:lnTo>
                <a:lnTo>
                  <a:pt x="182930" y="449199"/>
                </a:lnTo>
                <a:lnTo>
                  <a:pt x="200588" y="448190"/>
                </a:lnTo>
                <a:lnTo>
                  <a:pt x="252069" y="433717"/>
                </a:lnTo>
                <a:lnTo>
                  <a:pt x="298418" y="402660"/>
                </a:lnTo>
                <a:lnTo>
                  <a:pt x="303957" y="397141"/>
                </a:lnTo>
                <a:lnTo>
                  <a:pt x="185889" y="397141"/>
                </a:lnTo>
                <a:lnTo>
                  <a:pt x="167126" y="395738"/>
                </a:lnTo>
                <a:lnTo>
                  <a:pt x="118503" y="375577"/>
                </a:lnTo>
                <a:lnTo>
                  <a:pt x="82568" y="332834"/>
                </a:lnTo>
                <a:lnTo>
                  <a:pt x="66882" y="293290"/>
                </a:lnTo>
                <a:lnTo>
                  <a:pt x="58827" y="246228"/>
                </a:lnTo>
                <a:lnTo>
                  <a:pt x="58000" y="220141"/>
                </a:lnTo>
                <a:lnTo>
                  <a:pt x="58974" y="195248"/>
                </a:lnTo>
                <a:lnTo>
                  <a:pt x="67050" y="150599"/>
                </a:lnTo>
                <a:lnTo>
                  <a:pt x="83278" y="113069"/>
                </a:lnTo>
                <a:lnTo>
                  <a:pt x="119557" y="72605"/>
                </a:lnTo>
                <a:lnTo>
                  <a:pt x="167572" y="53326"/>
                </a:lnTo>
                <a:lnTo>
                  <a:pt x="185889" y="52070"/>
                </a:lnTo>
                <a:lnTo>
                  <a:pt x="309671" y="52070"/>
                </a:lnTo>
                <a:lnTo>
                  <a:pt x="301739" y="44108"/>
                </a:lnTo>
                <a:lnTo>
                  <a:pt x="256832" y="14579"/>
                </a:lnTo>
                <a:lnTo>
                  <a:pt x="206213" y="883"/>
                </a:lnTo>
                <a:lnTo>
                  <a:pt x="188861" y="0"/>
                </a:lnTo>
                <a:close/>
              </a:path>
              <a:path w="370839" h="449579">
                <a:moveTo>
                  <a:pt x="309671" y="52070"/>
                </a:moveTo>
                <a:lnTo>
                  <a:pt x="185889" y="52070"/>
                </a:lnTo>
                <a:lnTo>
                  <a:pt x="204147" y="53406"/>
                </a:lnTo>
                <a:lnTo>
                  <a:pt x="221203" y="57419"/>
                </a:lnTo>
                <a:lnTo>
                  <a:pt x="265453" y="85333"/>
                </a:lnTo>
                <a:lnTo>
                  <a:pt x="296405" y="134480"/>
                </a:lnTo>
                <a:lnTo>
                  <a:pt x="308309" y="177815"/>
                </a:lnTo>
                <a:lnTo>
                  <a:pt x="312318" y="229057"/>
                </a:lnTo>
                <a:lnTo>
                  <a:pt x="311277" y="254410"/>
                </a:lnTo>
                <a:lnTo>
                  <a:pt x="303060" y="299482"/>
                </a:lnTo>
                <a:lnTo>
                  <a:pt x="286968" y="337054"/>
                </a:lnTo>
                <a:lnTo>
                  <a:pt x="251040" y="377063"/>
                </a:lnTo>
                <a:lnTo>
                  <a:pt x="203522" y="395742"/>
                </a:lnTo>
                <a:lnTo>
                  <a:pt x="185889" y="397141"/>
                </a:lnTo>
                <a:lnTo>
                  <a:pt x="303957" y="397141"/>
                </a:lnTo>
                <a:lnTo>
                  <a:pt x="336011" y="356400"/>
                </a:lnTo>
                <a:lnTo>
                  <a:pt x="354558" y="317411"/>
                </a:lnTo>
                <a:lnTo>
                  <a:pt x="366239" y="272238"/>
                </a:lnTo>
                <a:lnTo>
                  <a:pt x="370319" y="221627"/>
                </a:lnTo>
                <a:lnTo>
                  <a:pt x="369381" y="195620"/>
                </a:lnTo>
                <a:lnTo>
                  <a:pt x="361934" y="148236"/>
                </a:lnTo>
                <a:lnTo>
                  <a:pt x="347334" y="107065"/>
                </a:lnTo>
                <a:lnTo>
                  <a:pt x="327067" y="72294"/>
                </a:lnTo>
                <a:lnTo>
                  <a:pt x="314998" y="57416"/>
                </a:lnTo>
                <a:lnTo>
                  <a:pt x="309671" y="52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6" name="object 416"/>
          <p:cNvSpPr/>
          <p:nvPr/>
        </p:nvSpPr>
        <p:spPr>
          <a:xfrm>
            <a:off x="3301932" y="3335037"/>
            <a:ext cx="279823" cy="381000"/>
          </a:xfrm>
          <a:custGeom>
            <a:avLst/>
            <a:gdLst/>
            <a:ahLst/>
            <a:cxnLst/>
            <a:rect l="l" t="t" r="r" b="b"/>
            <a:pathLst>
              <a:path w="419735" h="571500">
                <a:moveTo>
                  <a:pt x="419442" y="385241"/>
                </a:moveTo>
                <a:lnTo>
                  <a:pt x="0" y="385241"/>
                </a:lnTo>
                <a:lnTo>
                  <a:pt x="0" y="571157"/>
                </a:lnTo>
                <a:lnTo>
                  <a:pt x="49072" y="571157"/>
                </a:lnTo>
                <a:lnTo>
                  <a:pt x="49111" y="561376"/>
                </a:lnTo>
                <a:lnTo>
                  <a:pt x="49237" y="550762"/>
                </a:lnTo>
                <a:lnTo>
                  <a:pt x="50858" y="502661"/>
                </a:lnTo>
                <a:lnTo>
                  <a:pt x="55467" y="454534"/>
                </a:lnTo>
                <a:lnTo>
                  <a:pt x="59499" y="434314"/>
                </a:lnTo>
                <a:lnTo>
                  <a:pt x="419442" y="434314"/>
                </a:lnTo>
                <a:lnTo>
                  <a:pt x="419442" y="385241"/>
                </a:lnTo>
                <a:close/>
              </a:path>
              <a:path w="419735" h="571500">
                <a:moveTo>
                  <a:pt x="419442" y="434314"/>
                </a:moveTo>
                <a:lnTo>
                  <a:pt x="359930" y="434314"/>
                </a:lnTo>
                <a:lnTo>
                  <a:pt x="361988" y="444068"/>
                </a:lnTo>
                <a:lnTo>
                  <a:pt x="363743" y="454582"/>
                </a:lnTo>
                <a:lnTo>
                  <a:pt x="368332" y="502680"/>
                </a:lnTo>
                <a:lnTo>
                  <a:pt x="370070" y="550814"/>
                </a:lnTo>
                <a:lnTo>
                  <a:pt x="370344" y="571157"/>
                </a:lnTo>
                <a:lnTo>
                  <a:pt x="419442" y="571157"/>
                </a:lnTo>
                <a:lnTo>
                  <a:pt x="419442" y="434314"/>
                </a:lnTo>
                <a:close/>
              </a:path>
              <a:path w="419735" h="571500">
                <a:moveTo>
                  <a:pt x="368858" y="0"/>
                </a:moveTo>
                <a:lnTo>
                  <a:pt x="159131" y="0"/>
                </a:lnTo>
                <a:lnTo>
                  <a:pt x="154453" y="49571"/>
                </a:lnTo>
                <a:lnTo>
                  <a:pt x="147043" y="98990"/>
                </a:lnTo>
                <a:lnTo>
                  <a:pt x="137010" y="148332"/>
                </a:lnTo>
                <a:lnTo>
                  <a:pt x="124460" y="197675"/>
                </a:lnTo>
                <a:lnTo>
                  <a:pt x="109094" y="246245"/>
                </a:lnTo>
                <a:lnTo>
                  <a:pt x="91128" y="293668"/>
                </a:lnTo>
                <a:lnTo>
                  <a:pt x="70610" y="339986"/>
                </a:lnTo>
                <a:lnTo>
                  <a:pt x="47586" y="385241"/>
                </a:lnTo>
                <a:lnTo>
                  <a:pt x="108572" y="385241"/>
                </a:lnTo>
                <a:lnTo>
                  <a:pt x="128707" y="343846"/>
                </a:lnTo>
                <a:lnTo>
                  <a:pt x="146656" y="302126"/>
                </a:lnTo>
                <a:lnTo>
                  <a:pt x="162514" y="260169"/>
                </a:lnTo>
                <a:lnTo>
                  <a:pt x="176377" y="218059"/>
                </a:lnTo>
                <a:lnTo>
                  <a:pt x="188026" y="175662"/>
                </a:lnTo>
                <a:lnTo>
                  <a:pt x="197694" y="133315"/>
                </a:lnTo>
                <a:lnTo>
                  <a:pt x="205409" y="91096"/>
                </a:lnTo>
                <a:lnTo>
                  <a:pt x="211201" y="49085"/>
                </a:lnTo>
                <a:lnTo>
                  <a:pt x="365036" y="49085"/>
                </a:lnTo>
                <a:lnTo>
                  <a:pt x="365433" y="35315"/>
                </a:lnTo>
                <a:lnTo>
                  <a:pt x="366198" y="21647"/>
                </a:lnTo>
                <a:lnTo>
                  <a:pt x="367324" y="9874"/>
                </a:lnTo>
                <a:lnTo>
                  <a:pt x="368858" y="0"/>
                </a:lnTo>
                <a:close/>
              </a:path>
              <a:path w="419735" h="571500">
                <a:moveTo>
                  <a:pt x="365036" y="49085"/>
                </a:moveTo>
                <a:lnTo>
                  <a:pt x="307873" y="49085"/>
                </a:lnTo>
                <a:lnTo>
                  <a:pt x="307873" y="385241"/>
                </a:lnTo>
                <a:lnTo>
                  <a:pt x="364388" y="385241"/>
                </a:lnTo>
                <a:lnTo>
                  <a:pt x="364486" y="86631"/>
                </a:lnTo>
                <a:lnTo>
                  <a:pt x="364667" y="68060"/>
                </a:lnTo>
                <a:lnTo>
                  <a:pt x="364985" y="50876"/>
                </a:lnTo>
                <a:lnTo>
                  <a:pt x="365036" y="4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7" name="object 417"/>
          <p:cNvSpPr/>
          <p:nvPr/>
        </p:nvSpPr>
        <p:spPr>
          <a:xfrm>
            <a:off x="3639371" y="3335037"/>
            <a:ext cx="259080" cy="291677"/>
          </a:xfrm>
          <a:custGeom>
            <a:avLst/>
            <a:gdLst/>
            <a:ahLst/>
            <a:cxnLst/>
            <a:rect l="l" t="t" r="r" b="b"/>
            <a:pathLst>
              <a:path w="388620" h="437514">
                <a:moveTo>
                  <a:pt x="60972" y="0"/>
                </a:moveTo>
                <a:lnTo>
                  <a:pt x="0" y="0"/>
                </a:lnTo>
                <a:lnTo>
                  <a:pt x="1439" y="9880"/>
                </a:lnTo>
                <a:lnTo>
                  <a:pt x="2522" y="21726"/>
                </a:lnTo>
                <a:lnTo>
                  <a:pt x="3312" y="35615"/>
                </a:lnTo>
                <a:lnTo>
                  <a:pt x="3873" y="51625"/>
                </a:lnTo>
                <a:lnTo>
                  <a:pt x="4073" y="69090"/>
                </a:lnTo>
                <a:lnTo>
                  <a:pt x="4250" y="107870"/>
                </a:lnTo>
                <a:lnTo>
                  <a:pt x="4457" y="129400"/>
                </a:lnTo>
                <a:lnTo>
                  <a:pt x="4398" y="318136"/>
                </a:lnTo>
                <a:lnTo>
                  <a:pt x="3907" y="376095"/>
                </a:lnTo>
                <a:lnTo>
                  <a:pt x="1383" y="424203"/>
                </a:lnTo>
                <a:lnTo>
                  <a:pt x="0" y="434314"/>
                </a:lnTo>
                <a:lnTo>
                  <a:pt x="5727" y="434314"/>
                </a:lnTo>
                <a:lnTo>
                  <a:pt x="17564" y="435051"/>
                </a:lnTo>
                <a:lnTo>
                  <a:pt x="62928" y="436537"/>
                </a:lnTo>
                <a:lnTo>
                  <a:pt x="76939" y="436843"/>
                </a:lnTo>
                <a:lnTo>
                  <a:pt x="120789" y="437286"/>
                </a:lnTo>
                <a:lnTo>
                  <a:pt x="148032" y="436085"/>
                </a:lnTo>
                <a:lnTo>
                  <a:pt x="194775" y="426774"/>
                </a:lnTo>
                <a:lnTo>
                  <a:pt x="231325" y="408860"/>
                </a:lnTo>
                <a:lnTo>
                  <a:pt x="253138" y="389699"/>
                </a:lnTo>
                <a:lnTo>
                  <a:pt x="121983" y="389699"/>
                </a:lnTo>
                <a:lnTo>
                  <a:pt x="99626" y="389493"/>
                </a:lnTo>
                <a:lnTo>
                  <a:pt x="83146" y="389115"/>
                </a:lnTo>
                <a:lnTo>
                  <a:pt x="73926" y="388708"/>
                </a:lnTo>
                <a:lnTo>
                  <a:pt x="67624" y="388213"/>
                </a:lnTo>
                <a:lnTo>
                  <a:pt x="60972" y="388213"/>
                </a:lnTo>
                <a:lnTo>
                  <a:pt x="60972" y="226072"/>
                </a:lnTo>
                <a:lnTo>
                  <a:pt x="257742" y="226072"/>
                </a:lnTo>
                <a:lnTo>
                  <a:pt x="246316" y="213893"/>
                </a:lnTo>
                <a:lnTo>
                  <a:pt x="223619" y="199013"/>
                </a:lnTo>
                <a:lnTo>
                  <a:pt x="194821" y="188341"/>
                </a:lnTo>
                <a:lnTo>
                  <a:pt x="159941" y="181964"/>
                </a:lnTo>
                <a:lnTo>
                  <a:pt x="118999" y="179971"/>
                </a:lnTo>
                <a:lnTo>
                  <a:pt x="60972" y="179971"/>
                </a:lnTo>
                <a:lnTo>
                  <a:pt x="60972" y="0"/>
                </a:lnTo>
                <a:close/>
              </a:path>
              <a:path w="388620" h="437514">
                <a:moveTo>
                  <a:pt x="257742" y="226072"/>
                </a:moveTo>
                <a:lnTo>
                  <a:pt x="118999" y="226072"/>
                </a:lnTo>
                <a:lnTo>
                  <a:pt x="143512" y="227188"/>
                </a:lnTo>
                <a:lnTo>
                  <a:pt x="165038" y="230562"/>
                </a:lnTo>
                <a:lnTo>
                  <a:pt x="211635" y="254686"/>
                </a:lnTo>
                <a:lnTo>
                  <a:pt x="227571" y="303428"/>
                </a:lnTo>
                <a:lnTo>
                  <a:pt x="226648" y="318136"/>
                </a:lnTo>
                <a:lnTo>
                  <a:pt x="205056" y="362275"/>
                </a:lnTo>
                <a:lnTo>
                  <a:pt x="162176" y="384800"/>
                </a:lnTo>
                <a:lnTo>
                  <a:pt x="121983" y="389699"/>
                </a:lnTo>
                <a:lnTo>
                  <a:pt x="253138" y="389699"/>
                </a:lnTo>
                <a:lnTo>
                  <a:pt x="275776" y="354275"/>
                </a:lnTo>
                <a:lnTo>
                  <a:pt x="285584" y="303428"/>
                </a:lnTo>
                <a:lnTo>
                  <a:pt x="283105" y="276945"/>
                </a:lnTo>
                <a:lnTo>
                  <a:pt x="275699" y="253160"/>
                </a:lnTo>
                <a:lnTo>
                  <a:pt x="263419" y="232124"/>
                </a:lnTo>
                <a:lnTo>
                  <a:pt x="257742" y="226072"/>
                </a:lnTo>
                <a:close/>
              </a:path>
              <a:path w="388620" h="437514">
                <a:moveTo>
                  <a:pt x="66332" y="388112"/>
                </a:moveTo>
                <a:lnTo>
                  <a:pt x="60972" y="388213"/>
                </a:lnTo>
                <a:lnTo>
                  <a:pt x="67624" y="388213"/>
                </a:lnTo>
                <a:lnTo>
                  <a:pt x="66332" y="388112"/>
                </a:lnTo>
                <a:close/>
              </a:path>
              <a:path w="388620" h="437514">
                <a:moveTo>
                  <a:pt x="383755" y="0"/>
                </a:moveTo>
                <a:lnTo>
                  <a:pt x="324269" y="0"/>
                </a:lnTo>
                <a:lnTo>
                  <a:pt x="325688" y="9880"/>
                </a:lnTo>
                <a:lnTo>
                  <a:pt x="326737" y="21726"/>
                </a:lnTo>
                <a:lnTo>
                  <a:pt x="328376" y="69090"/>
                </a:lnTo>
                <a:lnTo>
                  <a:pt x="328726" y="129400"/>
                </a:lnTo>
                <a:lnTo>
                  <a:pt x="328726" y="434314"/>
                </a:lnTo>
                <a:lnTo>
                  <a:pt x="388226" y="434314"/>
                </a:lnTo>
                <a:lnTo>
                  <a:pt x="384352" y="382701"/>
                </a:lnTo>
                <a:lnTo>
                  <a:pt x="383806" y="346351"/>
                </a:lnTo>
                <a:lnTo>
                  <a:pt x="383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8" name="object 418"/>
          <p:cNvSpPr/>
          <p:nvPr/>
        </p:nvSpPr>
        <p:spPr>
          <a:xfrm>
            <a:off x="7903050" y="3289020"/>
            <a:ext cx="189653" cy="291677"/>
          </a:xfrm>
          <a:custGeom>
            <a:avLst/>
            <a:gdLst/>
            <a:ahLst/>
            <a:cxnLst/>
            <a:rect l="l" t="t" r="r" b="b"/>
            <a:pathLst>
              <a:path w="284479" h="437514">
                <a:moveTo>
                  <a:pt x="126631" y="0"/>
                </a:moveTo>
                <a:lnTo>
                  <a:pt x="80700" y="380"/>
                </a:lnTo>
                <a:lnTo>
                  <a:pt x="39746" y="1428"/>
                </a:lnTo>
                <a:lnTo>
                  <a:pt x="0" y="2971"/>
                </a:lnTo>
                <a:lnTo>
                  <a:pt x="203" y="2984"/>
                </a:lnTo>
                <a:lnTo>
                  <a:pt x="1642" y="13104"/>
                </a:lnTo>
                <a:lnTo>
                  <a:pt x="4076" y="58483"/>
                </a:lnTo>
                <a:lnTo>
                  <a:pt x="4434" y="113838"/>
                </a:lnTo>
                <a:lnTo>
                  <a:pt x="4519" y="125084"/>
                </a:lnTo>
                <a:lnTo>
                  <a:pt x="4594" y="329256"/>
                </a:lnTo>
                <a:lnTo>
                  <a:pt x="4072" y="385826"/>
                </a:lnTo>
                <a:lnTo>
                  <a:pt x="1573" y="427468"/>
                </a:lnTo>
                <a:lnTo>
                  <a:pt x="203" y="437299"/>
                </a:lnTo>
                <a:lnTo>
                  <a:pt x="65646" y="437299"/>
                </a:lnTo>
                <a:lnTo>
                  <a:pt x="61909" y="385686"/>
                </a:lnTo>
                <a:lnTo>
                  <a:pt x="61137" y="329256"/>
                </a:lnTo>
                <a:lnTo>
                  <a:pt x="61175" y="269227"/>
                </a:lnTo>
                <a:lnTo>
                  <a:pt x="163975" y="269227"/>
                </a:lnTo>
                <a:lnTo>
                  <a:pt x="192255" y="262696"/>
                </a:lnTo>
                <a:lnTo>
                  <a:pt x="219186" y="250842"/>
                </a:lnTo>
                <a:lnTo>
                  <a:pt x="242201" y="234276"/>
                </a:lnTo>
                <a:lnTo>
                  <a:pt x="249476" y="226085"/>
                </a:lnTo>
                <a:lnTo>
                  <a:pt x="122186" y="226085"/>
                </a:lnTo>
                <a:lnTo>
                  <a:pt x="113918" y="226035"/>
                </a:lnTo>
                <a:lnTo>
                  <a:pt x="75384" y="224545"/>
                </a:lnTo>
                <a:lnTo>
                  <a:pt x="61175" y="223126"/>
                </a:lnTo>
                <a:lnTo>
                  <a:pt x="61175" y="49098"/>
                </a:lnTo>
                <a:lnTo>
                  <a:pt x="82707" y="48201"/>
                </a:lnTo>
                <a:lnTo>
                  <a:pt x="89598" y="48069"/>
                </a:lnTo>
                <a:lnTo>
                  <a:pt x="104635" y="47702"/>
                </a:lnTo>
                <a:lnTo>
                  <a:pt x="256449" y="47612"/>
                </a:lnTo>
                <a:lnTo>
                  <a:pt x="241465" y="32880"/>
                </a:lnTo>
                <a:lnTo>
                  <a:pt x="218219" y="18455"/>
                </a:lnTo>
                <a:lnTo>
                  <a:pt x="191330" y="8115"/>
                </a:lnTo>
                <a:lnTo>
                  <a:pt x="160799" y="1937"/>
                </a:lnTo>
                <a:lnTo>
                  <a:pt x="126631" y="0"/>
                </a:lnTo>
                <a:close/>
              </a:path>
              <a:path w="284479" h="437514">
                <a:moveTo>
                  <a:pt x="163975" y="269227"/>
                </a:moveTo>
                <a:lnTo>
                  <a:pt x="61175" y="269227"/>
                </a:lnTo>
                <a:lnTo>
                  <a:pt x="68604" y="269899"/>
                </a:lnTo>
                <a:lnTo>
                  <a:pt x="110047" y="272016"/>
                </a:lnTo>
                <a:lnTo>
                  <a:pt x="126631" y="272199"/>
                </a:lnTo>
                <a:lnTo>
                  <a:pt x="161405" y="269820"/>
                </a:lnTo>
                <a:lnTo>
                  <a:pt x="163975" y="269227"/>
                </a:lnTo>
                <a:close/>
              </a:path>
              <a:path w="284479" h="437514">
                <a:moveTo>
                  <a:pt x="256449" y="47612"/>
                </a:moveTo>
                <a:lnTo>
                  <a:pt x="123672" y="47612"/>
                </a:lnTo>
                <a:lnTo>
                  <a:pt x="142359" y="48331"/>
                </a:lnTo>
                <a:lnTo>
                  <a:pt x="158911" y="50558"/>
                </a:lnTo>
                <a:lnTo>
                  <a:pt x="196521" y="66586"/>
                </a:lnTo>
                <a:lnTo>
                  <a:pt x="222377" y="103050"/>
                </a:lnTo>
                <a:lnTo>
                  <a:pt x="227774" y="136842"/>
                </a:lnTo>
                <a:lnTo>
                  <a:pt x="227175" y="148521"/>
                </a:lnTo>
                <a:lnTo>
                  <a:pt x="213281" y="190661"/>
                </a:lnTo>
                <a:lnTo>
                  <a:pt x="174077" y="219100"/>
                </a:lnTo>
                <a:lnTo>
                  <a:pt x="122186" y="226085"/>
                </a:lnTo>
                <a:lnTo>
                  <a:pt x="249476" y="226085"/>
                </a:lnTo>
                <a:lnTo>
                  <a:pt x="260609" y="213550"/>
                </a:lnTo>
                <a:lnTo>
                  <a:pt x="273748" y="189353"/>
                </a:lnTo>
                <a:lnTo>
                  <a:pt x="281638" y="161771"/>
                </a:lnTo>
                <a:lnTo>
                  <a:pt x="284302" y="130886"/>
                </a:lnTo>
                <a:lnTo>
                  <a:pt x="281598" y="100301"/>
                </a:lnTo>
                <a:lnTo>
                  <a:pt x="273523" y="73725"/>
                </a:lnTo>
                <a:lnTo>
                  <a:pt x="260127" y="51228"/>
                </a:lnTo>
                <a:lnTo>
                  <a:pt x="256449" y="47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9" name="object 419"/>
          <p:cNvSpPr/>
          <p:nvPr/>
        </p:nvSpPr>
        <p:spPr>
          <a:xfrm>
            <a:off x="8132555" y="3291010"/>
            <a:ext cx="256963" cy="289560"/>
          </a:xfrm>
          <a:custGeom>
            <a:avLst/>
            <a:gdLst/>
            <a:ahLst/>
            <a:cxnLst/>
            <a:rect l="l" t="t" r="r" b="b"/>
            <a:pathLst>
              <a:path w="385445" h="434339">
                <a:moveTo>
                  <a:pt x="224586" y="0"/>
                </a:moveTo>
                <a:lnTo>
                  <a:pt x="160604" y="0"/>
                </a:lnTo>
                <a:lnTo>
                  <a:pt x="41630" y="328726"/>
                </a:lnTo>
                <a:lnTo>
                  <a:pt x="34355" y="348330"/>
                </a:lnTo>
                <a:lnTo>
                  <a:pt x="27789" y="365567"/>
                </a:lnTo>
                <a:lnTo>
                  <a:pt x="22044" y="380517"/>
                </a:lnTo>
                <a:lnTo>
                  <a:pt x="17233" y="393255"/>
                </a:lnTo>
                <a:lnTo>
                  <a:pt x="12683" y="404414"/>
                </a:lnTo>
                <a:lnTo>
                  <a:pt x="8250" y="415009"/>
                </a:lnTo>
                <a:lnTo>
                  <a:pt x="3993" y="425007"/>
                </a:lnTo>
                <a:lnTo>
                  <a:pt x="0" y="434314"/>
                </a:lnTo>
                <a:lnTo>
                  <a:pt x="60972" y="434314"/>
                </a:lnTo>
                <a:lnTo>
                  <a:pt x="100825" y="319798"/>
                </a:lnTo>
                <a:lnTo>
                  <a:pt x="340341" y="319798"/>
                </a:lnTo>
                <a:lnTo>
                  <a:pt x="323650" y="273685"/>
                </a:lnTo>
                <a:lnTo>
                  <a:pt x="116890" y="273685"/>
                </a:lnTo>
                <a:lnTo>
                  <a:pt x="191858" y="58000"/>
                </a:lnTo>
                <a:lnTo>
                  <a:pt x="245580" y="58000"/>
                </a:lnTo>
                <a:lnTo>
                  <a:pt x="224586" y="0"/>
                </a:lnTo>
                <a:close/>
              </a:path>
              <a:path w="385445" h="434339">
                <a:moveTo>
                  <a:pt x="340341" y="319798"/>
                </a:moveTo>
                <a:lnTo>
                  <a:pt x="283781" y="319798"/>
                </a:lnTo>
                <a:lnTo>
                  <a:pt x="324218" y="434314"/>
                </a:lnTo>
                <a:lnTo>
                  <a:pt x="385203" y="434314"/>
                </a:lnTo>
                <a:lnTo>
                  <a:pt x="381191" y="424941"/>
                </a:lnTo>
                <a:lnTo>
                  <a:pt x="376995" y="414975"/>
                </a:lnTo>
                <a:lnTo>
                  <a:pt x="356960" y="365391"/>
                </a:lnTo>
                <a:lnTo>
                  <a:pt x="343573" y="328726"/>
                </a:lnTo>
                <a:lnTo>
                  <a:pt x="340341" y="319798"/>
                </a:lnTo>
                <a:close/>
              </a:path>
              <a:path w="385445" h="434339">
                <a:moveTo>
                  <a:pt x="245580" y="58000"/>
                </a:moveTo>
                <a:lnTo>
                  <a:pt x="191858" y="58000"/>
                </a:lnTo>
                <a:lnTo>
                  <a:pt x="267703" y="273685"/>
                </a:lnTo>
                <a:lnTo>
                  <a:pt x="323650" y="273685"/>
                </a:lnTo>
                <a:lnTo>
                  <a:pt x="245580" y="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0" name="object 420"/>
          <p:cNvSpPr/>
          <p:nvPr/>
        </p:nvSpPr>
        <p:spPr>
          <a:xfrm>
            <a:off x="8436415" y="3286049"/>
            <a:ext cx="225213" cy="299720"/>
          </a:xfrm>
          <a:custGeom>
            <a:avLst/>
            <a:gdLst/>
            <a:ahLst/>
            <a:cxnLst/>
            <a:rect l="l" t="t" r="r" b="b"/>
            <a:pathLst>
              <a:path w="337820" h="449579">
                <a:moveTo>
                  <a:pt x="200825" y="0"/>
                </a:moveTo>
                <a:lnTo>
                  <a:pt x="162312" y="3524"/>
                </a:lnTo>
                <a:lnTo>
                  <a:pt x="125514" y="14439"/>
                </a:lnTo>
                <a:lnTo>
                  <a:pt x="91366" y="32380"/>
                </a:lnTo>
                <a:lnTo>
                  <a:pt x="61125" y="57721"/>
                </a:lnTo>
                <a:lnTo>
                  <a:pt x="35691" y="90117"/>
                </a:lnTo>
                <a:lnTo>
                  <a:pt x="16344" y="129857"/>
                </a:lnTo>
                <a:lnTo>
                  <a:pt x="4038" y="176552"/>
                </a:lnTo>
                <a:lnTo>
                  <a:pt x="0" y="230543"/>
                </a:lnTo>
                <a:lnTo>
                  <a:pt x="1424" y="262888"/>
                </a:lnTo>
                <a:lnTo>
                  <a:pt x="13137" y="320897"/>
                </a:lnTo>
                <a:lnTo>
                  <a:pt x="36661" y="369674"/>
                </a:lnTo>
                <a:lnTo>
                  <a:pt x="70235" y="407510"/>
                </a:lnTo>
                <a:lnTo>
                  <a:pt x="113845" y="434091"/>
                </a:lnTo>
                <a:lnTo>
                  <a:pt x="165693" y="447371"/>
                </a:lnTo>
                <a:lnTo>
                  <a:pt x="194856" y="449199"/>
                </a:lnTo>
                <a:lnTo>
                  <a:pt x="206339" y="448821"/>
                </a:lnTo>
                <a:lnTo>
                  <a:pt x="257169" y="440369"/>
                </a:lnTo>
                <a:lnTo>
                  <a:pt x="295567" y="427037"/>
                </a:lnTo>
                <a:lnTo>
                  <a:pt x="328481" y="407779"/>
                </a:lnTo>
                <a:lnTo>
                  <a:pt x="337604" y="400126"/>
                </a:lnTo>
                <a:lnTo>
                  <a:pt x="325666" y="342099"/>
                </a:lnTo>
                <a:lnTo>
                  <a:pt x="312539" y="353971"/>
                </a:lnTo>
                <a:lnTo>
                  <a:pt x="298186" y="364596"/>
                </a:lnTo>
                <a:lnTo>
                  <a:pt x="249015" y="388647"/>
                </a:lnTo>
                <a:lnTo>
                  <a:pt x="197777" y="397141"/>
                </a:lnTo>
                <a:lnTo>
                  <a:pt x="178187" y="395805"/>
                </a:lnTo>
                <a:lnTo>
                  <a:pt x="125895" y="375869"/>
                </a:lnTo>
                <a:lnTo>
                  <a:pt x="97621" y="350040"/>
                </a:lnTo>
                <a:lnTo>
                  <a:pt x="76111" y="315468"/>
                </a:lnTo>
                <a:lnTo>
                  <a:pt x="62363" y="272691"/>
                </a:lnTo>
                <a:lnTo>
                  <a:pt x="57950" y="223113"/>
                </a:lnTo>
                <a:lnTo>
                  <a:pt x="59079" y="195697"/>
                </a:lnTo>
                <a:lnTo>
                  <a:pt x="68290" y="147879"/>
                </a:lnTo>
                <a:lnTo>
                  <a:pt x="86499" y="109620"/>
                </a:lnTo>
                <a:lnTo>
                  <a:pt x="111800" y="80739"/>
                </a:lnTo>
                <a:lnTo>
                  <a:pt x="161613" y="55257"/>
                </a:lnTo>
                <a:lnTo>
                  <a:pt x="200825" y="50571"/>
                </a:lnTo>
                <a:lnTo>
                  <a:pt x="214499" y="51140"/>
                </a:lnTo>
                <a:lnTo>
                  <a:pt x="257594" y="60236"/>
                </a:lnTo>
                <a:lnTo>
                  <a:pt x="301099" y="83506"/>
                </a:lnTo>
                <a:lnTo>
                  <a:pt x="315252" y="95199"/>
                </a:lnTo>
                <a:lnTo>
                  <a:pt x="333159" y="41668"/>
                </a:lnTo>
                <a:lnTo>
                  <a:pt x="300647" y="21545"/>
                </a:lnTo>
                <a:lnTo>
                  <a:pt x="249902" y="5011"/>
                </a:lnTo>
                <a:lnTo>
                  <a:pt x="216771" y="530"/>
                </a:lnTo>
                <a:lnTo>
                  <a:pt x="200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1" name="object 421"/>
          <p:cNvSpPr/>
          <p:nvPr/>
        </p:nvSpPr>
        <p:spPr>
          <a:xfrm>
            <a:off x="8709998" y="3291010"/>
            <a:ext cx="242147" cy="289560"/>
          </a:xfrm>
          <a:custGeom>
            <a:avLst/>
            <a:gdLst/>
            <a:ahLst/>
            <a:cxnLst/>
            <a:rect l="l" t="t" r="r" b="b"/>
            <a:pathLst>
              <a:path w="363219" h="434339">
                <a:moveTo>
                  <a:pt x="347980" y="0"/>
                </a:moveTo>
                <a:lnTo>
                  <a:pt x="278130" y="0"/>
                </a:lnTo>
                <a:lnTo>
                  <a:pt x="183261" y="156476"/>
                </a:lnTo>
                <a:lnTo>
                  <a:pt x="84709" y="0"/>
                </a:lnTo>
                <a:lnTo>
                  <a:pt x="14859" y="0"/>
                </a:lnTo>
                <a:lnTo>
                  <a:pt x="19542" y="6205"/>
                </a:lnTo>
                <a:lnTo>
                  <a:pt x="33401" y="24853"/>
                </a:lnTo>
                <a:lnTo>
                  <a:pt x="61444" y="65190"/>
                </a:lnTo>
                <a:lnTo>
                  <a:pt x="147828" y="201980"/>
                </a:lnTo>
                <a:lnTo>
                  <a:pt x="66929" y="333171"/>
                </a:lnTo>
                <a:lnTo>
                  <a:pt x="36576" y="381533"/>
                </a:lnTo>
                <a:lnTo>
                  <a:pt x="13305" y="415964"/>
                </a:lnTo>
                <a:lnTo>
                  <a:pt x="0" y="434314"/>
                </a:lnTo>
                <a:lnTo>
                  <a:pt x="68453" y="434314"/>
                </a:lnTo>
                <a:lnTo>
                  <a:pt x="179070" y="251675"/>
                </a:lnTo>
                <a:lnTo>
                  <a:pt x="294513" y="434314"/>
                </a:lnTo>
                <a:lnTo>
                  <a:pt x="362839" y="434314"/>
                </a:lnTo>
                <a:lnTo>
                  <a:pt x="358431" y="428242"/>
                </a:lnTo>
                <a:lnTo>
                  <a:pt x="349855" y="416555"/>
                </a:lnTo>
                <a:lnTo>
                  <a:pt x="341695" y="405187"/>
                </a:lnTo>
                <a:lnTo>
                  <a:pt x="320101" y="373332"/>
                </a:lnTo>
                <a:lnTo>
                  <a:pt x="295402" y="334365"/>
                </a:lnTo>
                <a:lnTo>
                  <a:pt x="214503" y="206146"/>
                </a:lnTo>
                <a:lnTo>
                  <a:pt x="277241" y="104114"/>
                </a:lnTo>
                <a:lnTo>
                  <a:pt x="301601" y="65131"/>
                </a:lnTo>
                <a:lnTo>
                  <a:pt x="324621" y="30500"/>
                </a:lnTo>
                <a:lnTo>
                  <a:pt x="329565" y="23964"/>
                </a:lnTo>
                <a:lnTo>
                  <a:pt x="334121" y="17721"/>
                </a:lnTo>
                <a:lnTo>
                  <a:pt x="338677" y="11644"/>
                </a:lnTo>
                <a:lnTo>
                  <a:pt x="343281" y="5735"/>
                </a:lnTo>
                <a:lnTo>
                  <a:pt x="347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2" name="object 422"/>
          <p:cNvSpPr/>
          <p:nvPr/>
        </p:nvSpPr>
        <p:spPr>
          <a:xfrm>
            <a:off x="8999474" y="3286049"/>
            <a:ext cx="247227" cy="299720"/>
          </a:xfrm>
          <a:custGeom>
            <a:avLst/>
            <a:gdLst/>
            <a:ahLst/>
            <a:cxnLst/>
            <a:rect l="l" t="t" r="r" b="b"/>
            <a:pathLst>
              <a:path w="370840" h="449579">
                <a:moveTo>
                  <a:pt x="188849" y="0"/>
                </a:moveTo>
                <a:lnTo>
                  <a:pt x="136074" y="8642"/>
                </a:lnTo>
                <a:lnTo>
                  <a:pt x="86947" y="34329"/>
                </a:lnTo>
                <a:lnTo>
                  <a:pt x="58420" y="60401"/>
                </a:lnTo>
                <a:lnTo>
                  <a:pt x="34131" y="93003"/>
                </a:lnTo>
                <a:lnTo>
                  <a:pt x="15748" y="131940"/>
                </a:lnTo>
                <a:lnTo>
                  <a:pt x="3873" y="176833"/>
                </a:lnTo>
                <a:lnTo>
                  <a:pt x="0" y="227584"/>
                </a:lnTo>
                <a:lnTo>
                  <a:pt x="857" y="253522"/>
                </a:lnTo>
                <a:lnTo>
                  <a:pt x="8143" y="300775"/>
                </a:lnTo>
                <a:lnTo>
                  <a:pt x="22903" y="342066"/>
                </a:lnTo>
                <a:lnTo>
                  <a:pt x="43041" y="376716"/>
                </a:lnTo>
                <a:lnTo>
                  <a:pt x="68683" y="405024"/>
                </a:lnTo>
                <a:lnTo>
                  <a:pt x="114046" y="434606"/>
                </a:lnTo>
                <a:lnTo>
                  <a:pt x="165016" y="448131"/>
                </a:lnTo>
                <a:lnTo>
                  <a:pt x="182880" y="449199"/>
                </a:lnTo>
                <a:lnTo>
                  <a:pt x="200517" y="448190"/>
                </a:lnTo>
                <a:lnTo>
                  <a:pt x="252095" y="433717"/>
                </a:lnTo>
                <a:lnTo>
                  <a:pt x="298404" y="402660"/>
                </a:lnTo>
                <a:lnTo>
                  <a:pt x="303943" y="397141"/>
                </a:lnTo>
                <a:lnTo>
                  <a:pt x="185801" y="397141"/>
                </a:lnTo>
                <a:lnTo>
                  <a:pt x="167053" y="395738"/>
                </a:lnTo>
                <a:lnTo>
                  <a:pt x="118491" y="375577"/>
                </a:lnTo>
                <a:lnTo>
                  <a:pt x="82575" y="332834"/>
                </a:lnTo>
                <a:lnTo>
                  <a:pt x="66859" y="293290"/>
                </a:lnTo>
                <a:lnTo>
                  <a:pt x="58751" y="246228"/>
                </a:lnTo>
                <a:lnTo>
                  <a:pt x="57912" y="220141"/>
                </a:lnTo>
                <a:lnTo>
                  <a:pt x="58900" y="195248"/>
                </a:lnTo>
                <a:lnTo>
                  <a:pt x="67020" y="150599"/>
                </a:lnTo>
                <a:lnTo>
                  <a:pt x="83234" y="113069"/>
                </a:lnTo>
                <a:lnTo>
                  <a:pt x="119507" y="72605"/>
                </a:lnTo>
                <a:lnTo>
                  <a:pt x="167548" y="53326"/>
                </a:lnTo>
                <a:lnTo>
                  <a:pt x="185801" y="52070"/>
                </a:lnTo>
                <a:lnTo>
                  <a:pt x="309636" y="52070"/>
                </a:lnTo>
                <a:lnTo>
                  <a:pt x="301710" y="44108"/>
                </a:lnTo>
                <a:lnTo>
                  <a:pt x="256794" y="14579"/>
                </a:lnTo>
                <a:lnTo>
                  <a:pt x="206162" y="883"/>
                </a:lnTo>
                <a:lnTo>
                  <a:pt x="188849" y="0"/>
                </a:lnTo>
                <a:close/>
              </a:path>
              <a:path w="370840" h="449579">
                <a:moveTo>
                  <a:pt x="309636" y="52070"/>
                </a:moveTo>
                <a:lnTo>
                  <a:pt x="185801" y="52070"/>
                </a:lnTo>
                <a:lnTo>
                  <a:pt x="204106" y="53406"/>
                </a:lnTo>
                <a:lnTo>
                  <a:pt x="221186" y="57419"/>
                </a:lnTo>
                <a:lnTo>
                  <a:pt x="265467" y="85333"/>
                </a:lnTo>
                <a:lnTo>
                  <a:pt x="296418" y="134480"/>
                </a:lnTo>
                <a:lnTo>
                  <a:pt x="308260" y="177815"/>
                </a:lnTo>
                <a:lnTo>
                  <a:pt x="312293" y="229057"/>
                </a:lnTo>
                <a:lnTo>
                  <a:pt x="311251" y="254410"/>
                </a:lnTo>
                <a:lnTo>
                  <a:pt x="303023" y="299482"/>
                </a:lnTo>
                <a:lnTo>
                  <a:pt x="286902" y="337054"/>
                </a:lnTo>
                <a:lnTo>
                  <a:pt x="250952" y="377063"/>
                </a:lnTo>
                <a:lnTo>
                  <a:pt x="203436" y="395742"/>
                </a:lnTo>
                <a:lnTo>
                  <a:pt x="185801" y="397141"/>
                </a:lnTo>
                <a:lnTo>
                  <a:pt x="303943" y="397141"/>
                </a:lnTo>
                <a:lnTo>
                  <a:pt x="335994" y="356400"/>
                </a:lnTo>
                <a:lnTo>
                  <a:pt x="354584" y="317411"/>
                </a:lnTo>
                <a:lnTo>
                  <a:pt x="366220" y="272238"/>
                </a:lnTo>
                <a:lnTo>
                  <a:pt x="370332" y="221627"/>
                </a:lnTo>
                <a:lnTo>
                  <a:pt x="369385" y="195620"/>
                </a:lnTo>
                <a:lnTo>
                  <a:pt x="361920" y="148236"/>
                </a:lnTo>
                <a:lnTo>
                  <a:pt x="347339" y="107065"/>
                </a:lnTo>
                <a:lnTo>
                  <a:pt x="327023" y="72294"/>
                </a:lnTo>
                <a:lnTo>
                  <a:pt x="314960" y="57416"/>
                </a:lnTo>
                <a:lnTo>
                  <a:pt x="309636" y="52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3" name="object 423"/>
          <p:cNvSpPr/>
          <p:nvPr/>
        </p:nvSpPr>
        <p:spPr>
          <a:xfrm>
            <a:off x="9303089" y="3291010"/>
            <a:ext cx="279823" cy="381000"/>
          </a:xfrm>
          <a:custGeom>
            <a:avLst/>
            <a:gdLst/>
            <a:ahLst/>
            <a:cxnLst/>
            <a:rect l="l" t="t" r="r" b="b"/>
            <a:pathLst>
              <a:path w="419734" h="571500">
                <a:moveTo>
                  <a:pt x="419481" y="385241"/>
                </a:moveTo>
                <a:lnTo>
                  <a:pt x="0" y="385241"/>
                </a:lnTo>
                <a:lnTo>
                  <a:pt x="0" y="571157"/>
                </a:lnTo>
                <a:lnTo>
                  <a:pt x="49149" y="571157"/>
                </a:lnTo>
                <a:lnTo>
                  <a:pt x="49177" y="561267"/>
                </a:lnTo>
                <a:lnTo>
                  <a:pt x="49276" y="550762"/>
                </a:lnTo>
                <a:lnTo>
                  <a:pt x="50880" y="502661"/>
                </a:lnTo>
                <a:lnTo>
                  <a:pt x="55538" y="454534"/>
                </a:lnTo>
                <a:lnTo>
                  <a:pt x="59563" y="434314"/>
                </a:lnTo>
                <a:lnTo>
                  <a:pt x="419481" y="434314"/>
                </a:lnTo>
                <a:lnTo>
                  <a:pt x="419481" y="385241"/>
                </a:lnTo>
                <a:close/>
              </a:path>
              <a:path w="419734" h="571500">
                <a:moveTo>
                  <a:pt x="419481" y="434314"/>
                </a:moveTo>
                <a:lnTo>
                  <a:pt x="359918" y="434314"/>
                </a:lnTo>
                <a:lnTo>
                  <a:pt x="362008" y="444068"/>
                </a:lnTo>
                <a:lnTo>
                  <a:pt x="363766" y="454582"/>
                </a:lnTo>
                <a:lnTo>
                  <a:pt x="368348" y="502680"/>
                </a:lnTo>
                <a:lnTo>
                  <a:pt x="370094" y="550814"/>
                </a:lnTo>
                <a:lnTo>
                  <a:pt x="370332" y="571157"/>
                </a:lnTo>
                <a:lnTo>
                  <a:pt x="419481" y="571157"/>
                </a:lnTo>
                <a:lnTo>
                  <a:pt x="419481" y="434314"/>
                </a:lnTo>
                <a:close/>
              </a:path>
              <a:path w="419734" h="571500">
                <a:moveTo>
                  <a:pt x="368935" y="0"/>
                </a:moveTo>
                <a:lnTo>
                  <a:pt x="159131" y="0"/>
                </a:lnTo>
                <a:lnTo>
                  <a:pt x="154481" y="49571"/>
                </a:lnTo>
                <a:lnTo>
                  <a:pt x="147081" y="98990"/>
                </a:lnTo>
                <a:lnTo>
                  <a:pt x="137038" y="148332"/>
                </a:lnTo>
                <a:lnTo>
                  <a:pt x="124460" y="197675"/>
                </a:lnTo>
                <a:lnTo>
                  <a:pt x="109132" y="246245"/>
                </a:lnTo>
                <a:lnTo>
                  <a:pt x="91186" y="293668"/>
                </a:lnTo>
                <a:lnTo>
                  <a:pt x="70667" y="339986"/>
                </a:lnTo>
                <a:lnTo>
                  <a:pt x="47625" y="385241"/>
                </a:lnTo>
                <a:lnTo>
                  <a:pt x="108585" y="385241"/>
                </a:lnTo>
                <a:lnTo>
                  <a:pt x="128718" y="343846"/>
                </a:lnTo>
                <a:lnTo>
                  <a:pt x="146685" y="302126"/>
                </a:lnTo>
                <a:lnTo>
                  <a:pt x="162556" y="260169"/>
                </a:lnTo>
                <a:lnTo>
                  <a:pt x="176403" y="218059"/>
                </a:lnTo>
                <a:lnTo>
                  <a:pt x="188055" y="175662"/>
                </a:lnTo>
                <a:lnTo>
                  <a:pt x="197707" y="133315"/>
                </a:lnTo>
                <a:lnTo>
                  <a:pt x="205406" y="91096"/>
                </a:lnTo>
                <a:lnTo>
                  <a:pt x="211201" y="49085"/>
                </a:lnTo>
                <a:lnTo>
                  <a:pt x="365048" y="49085"/>
                </a:lnTo>
                <a:lnTo>
                  <a:pt x="365434" y="35315"/>
                </a:lnTo>
                <a:lnTo>
                  <a:pt x="366204" y="21647"/>
                </a:lnTo>
                <a:lnTo>
                  <a:pt x="367355" y="9874"/>
                </a:lnTo>
                <a:lnTo>
                  <a:pt x="368935" y="0"/>
                </a:lnTo>
                <a:close/>
              </a:path>
              <a:path w="419734" h="571500">
                <a:moveTo>
                  <a:pt x="365048" y="49085"/>
                </a:moveTo>
                <a:lnTo>
                  <a:pt x="307848" y="49085"/>
                </a:lnTo>
                <a:lnTo>
                  <a:pt x="307848" y="385241"/>
                </a:lnTo>
                <a:lnTo>
                  <a:pt x="364363" y="385241"/>
                </a:lnTo>
                <a:lnTo>
                  <a:pt x="364467" y="91096"/>
                </a:lnTo>
                <a:lnTo>
                  <a:pt x="364490" y="86631"/>
                </a:lnTo>
                <a:lnTo>
                  <a:pt x="364684" y="68060"/>
                </a:lnTo>
                <a:lnTo>
                  <a:pt x="364998" y="50876"/>
                </a:lnTo>
                <a:lnTo>
                  <a:pt x="365048" y="4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4" name="object 424"/>
          <p:cNvSpPr/>
          <p:nvPr/>
        </p:nvSpPr>
        <p:spPr>
          <a:xfrm>
            <a:off x="9640570" y="3291010"/>
            <a:ext cx="259080" cy="291677"/>
          </a:xfrm>
          <a:custGeom>
            <a:avLst/>
            <a:gdLst/>
            <a:ahLst/>
            <a:cxnLst/>
            <a:rect l="l" t="t" r="r" b="b"/>
            <a:pathLst>
              <a:path w="388619" h="437514">
                <a:moveTo>
                  <a:pt x="60960" y="0"/>
                </a:moveTo>
                <a:lnTo>
                  <a:pt x="0" y="0"/>
                </a:lnTo>
                <a:lnTo>
                  <a:pt x="1416" y="9880"/>
                </a:lnTo>
                <a:lnTo>
                  <a:pt x="2476" y="21726"/>
                </a:lnTo>
                <a:lnTo>
                  <a:pt x="3250" y="35615"/>
                </a:lnTo>
                <a:lnTo>
                  <a:pt x="3810" y="51625"/>
                </a:lnTo>
                <a:lnTo>
                  <a:pt x="4016" y="69090"/>
                </a:lnTo>
                <a:lnTo>
                  <a:pt x="4238" y="107870"/>
                </a:lnTo>
                <a:lnTo>
                  <a:pt x="4445" y="129400"/>
                </a:lnTo>
                <a:lnTo>
                  <a:pt x="4388" y="318136"/>
                </a:lnTo>
                <a:lnTo>
                  <a:pt x="3848" y="376095"/>
                </a:lnTo>
                <a:lnTo>
                  <a:pt x="1345" y="424203"/>
                </a:lnTo>
                <a:lnTo>
                  <a:pt x="0" y="434314"/>
                </a:lnTo>
                <a:lnTo>
                  <a:pt x="5715" y="434314"/>
                </a:lnTo>
                <a:lnTo>
                  <a:pt x="17526" y="435051"/>
                </a:lnTo>
                <a:lnTo>
                  <a:pt x="62865" y="436537"/>
                </a:lnTo>
                <a:lnTo>
                  <a:pt x="76878" y="436843"/>
                </a:lnTo>
                <a:lnTo>
                  <a:pt x="120777" y="437286"/>
                </a:lnTo>
                <a:lnTo>
                  <a:pt x="148026" y="436085"/>
                </a:lnTo>
                <a:lnTo>
                  <a:pt x="194714" y="426774"/>
                </a:lnTo>
                <a:lnTo>
                  <a:pt x="231288" y="408860"/>
                </a:lnTo>
                <a:lnTo>
                  <a:pt x="253097" y="389699"/>
                </a:lnTo>
                <a:lnTo>
                  <a:pt x="121920" y="389699"/>
                </a:lnTo>
                <a:lnTo>
                  <a:pt x="99583" y="389493"/>
                </a:lnTo>
                <a:lnTo>
                  <a:pt x="83058" y="389115"/>
                </a:lnTo>
                <a:lnTo>
                  <a:pt x="73914" y="388708"/>
                </a:lnTo>
                <a:lnTo>
                  <a:pt x="67591" y="388213"/>
                </a:lnTo>
                <a:lnTo>
                  <a:pt x="60960" y="388213"/>
                </a:lnTo>
                <a:lnTo>
                  <a:pt x="60960" y="226072"/>
                </a:lnTo>
                <a:lnTo>
                  <a:pt x="257686" y="226072"/>
                </a:lnTo>
                <a:lnTo>
                  <a:pt x="246253" y="213893"/>
                </a:lnTo>
                <a:lnTo>
                  <a:pt x="223565" y="199013"/>
                </a:lnTo>
                <a:lnTo>
                  <a:pt x="194770" y="188341"/>
                </a:lnTo>
                <a:lnTo>
                  <a:pt x="159902" y="181964"/>
                </a:lnTo>
                <a:lnTo>
                  <a:pt x="118999" y="179971"/>
                </a:lnTo>
                <a:lnTo>
                  <a:pt x="60960" y="179971"/>
                </a:lnTo>
                <a:lnTo>
                  <a:pt x="60960" y="0"/>
                </a:lnTo>
                <a:close/>
              </a:path>
              <a:path w="388619" h="437514">
                <a:moveTo>
                  <a:pt x="257686" y="226072"/>
                </a:moveTo>
                <a:lnTo>
                  <a:pt x="118999" y="226072"/>
                </a:lnTo>
                <a:lnTo>
                  <a:pt x="143488" y="227188"/>
                </a:lnTo>
                <a:lnTo>
                  <a:pt x="164988" y="230562"/>
                </a:lnTo>
                <a:lnTo>
                  <a:pt x="211564" y="254686"/>
                </a:lnTo>
                <a:lnTo>
                  <a:pt x="227584" y="303428"/>
                </a:lnTo>
                <a:lnTo>
                  <a:pt x="226659" y="318136"/>
                </a:lnTo>
                <a:lnTo>
                  <a:pt x="205017" y="362275"/>
                </a:lnTo>
                <a:lnTo>
                  <a:pt x="162121" y="384800"/>
                </a:lnTo>
                <a:lnTo>
                  <a:pt x="121920" y="389699"/>
                </a:lnTo>
                <a:lnTo>
                  <a:pt x="253097" y="389699"/>
                </a:lnTo>
                <a:lnTo>
                  <a:pt x="275726" y="354275"/>
                </a:lnTo>
                <a:lnTo>
                  <a:pt x="285496" y="303428"/>
                </a:lnTo>
                <a:lnTo>
                  <a:pt x="283025" y="276945"/>
                </a:lnTo>
                <a:lnTo>
                  <a:pt x="275637" y="253160"/>
                </a:lnTo>
                <a:lnTo>
                  <a:pt x="263368" y="232124"/>
                </a:lnTo>
                <a:lnTo>
                  <a:pt x="257686" y="226072"/>
                </a:lnTo>
                <a:close/>
              </a:path>
              <a:path w="388619" h="437514">
                <a:moveTo>
                  <a:pt x="66294" y="388112"/>
                </a:moveTo>
                <a:lnTo>
                  <a:pt x="60960" y="388213"/>
                </a:lnTo>
                <a:lnTo>
                  <a:pt x="67591" y="388213"/>
                </a:lnTo>
                <a:lnTo>
                  <a:pt x="66294" y="388112"/>
                </a:lnTo>
                <a:close/>
              </a:path>
              <a:path w="388619" h="437514">
                <a:moveTo>
                  <a:pt x="383667" y="0"/>
                </a:moveTo>
                <a:lnTo>
                  <a:pt x="324231" y="0"/>
                </a:lnTo>
                <a:lnTo>
                  <a:pt x="325647" y="9880"/>
                </a:lnTo>
                <a:lnTo>
                  <a:pt x="326707" y="21726"/>
                </a:lnTo>
                <a:lnTo>
                  <a:pt x="328336" y="69090"/>
                </a:lnTo>
                <a:lnTo>
                  <a:pt x="328676" y="129400"/>
                </a:lnTo>
                <a:lnTo>
                  <a:pt x="328676" y="434314"/>
                </a:lnTo>
                <a:lnTo>
                  <a:pt x="388239" y="434314"/>
                </a:lnTo>
                <a:lnTo>
                  <a:pt x="384302" y="382701"/>
                </a:lnTo>
                <a:lnTo>
                  <a:pt x="383746" y="346351"/>
                </a:lnTo>
                <a:lnTo>
                  <a:pt x="383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5" name="object 425"/>
          <p:cNvSpPr/>
          <p:nvPr/>
        </p:nvSpPr>
        <p:spPr>
          <a:xfrm>
            <a:off x="2233278" y="399288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6" name="object 426"/>
          <p:cNvSpPr/>
          <p:nvPr/>
        </p:nvSpPr>
        <p:spPr>
          <a:xfrm>
            <a:off x="2301943" y="399288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20" y="6350"/>
                </a:lnTo>
                <a:lnTo>
                  <a:pt x="3062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7" name="object 427"/>
          <p:cNvSpPr/>
          <p:nvPr/>
        </p:nvSpPr>
        <p:spPr>
          <a:xfrm>
            <a:off x="2233278" y="398780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19"/>
                </a:moveTo>
                <a:lnTo>
                  <a:pt x="28663" y="7619"/>
                </a:lnTo>
                <a:lnTo>
                  <a:pt x="2866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8" name="object 428"/>
          <p:cNvSpPr/>
          <p:nvPr/>
        </p:nvSpPr>
        <p:spPr>
          <a:xfrm>
            <a:off x="2301943" y="398780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9" name="object 429"/>
          <p:cNvSpPr/>
          <p:nvPr/>
        </p:nvSpPr>
        <p:spPr>
          <a:xfrm>
            <a:off x="2233278" y="398187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0" name="object 430"/>
          <p:cNvSpPr/>
          <p:nvPr/>
        </p:nvSpPr>
        <p:spPr>
          <a:xfrm>
            <a:off x="2301943" y="398187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403" y="8889"/>
                </a:lnTo>
                <a:lnTo>
                  <a:pt x="2940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1" name="object 431"/>
          <p:cNvSpPr/>
          <p:nvPr/>
        </p:nvSpPr>
        <p:spPr>
          <a:xfrm>
            <a:off x="2233278" y="397510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2" name="object 432"/>
          <p:cNvSpPr/>
          <p:nvPr/>
        </p:nvSpPr>
        <p:spPr>
          <a:xfrm>
            <a:off x="2301943" y="397510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9103" y="10160"/>
                </a:lnTo>
                <a:lnTo>
                  <a:pt x="291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3" name="object 433"/>
          <p:cNvSpPr/>
          <p:nvPr/>
        </p:nvSpPr>
        <p:spPr>
          <a:xfrm>
            <a:off x="2233278" y="39683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4" name="object 434"/>
          <p:cNvSpPr/>
          <p:nvPr/>
        </p:nvSpPr>
        <p:spPr>
          <a:xfrm>
            <a:off x="2301943" y="39683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934" y="10160"/>
                </a:lnTo>
                <a:lnTo>
                  <a:pt x="2893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5" name="object 435"/>
          <p:cNvSpPr/>
          <p:nvPr/>
        </p:nvSpPr>
        <p:spPr>
          <a:xfrm>
            <a:off x="2233278" y="39615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6" name="object 436"/>
          <p:cNvSpPr/>
          <p:nvPr/>
        </p:nvSpPr>
        <p:spPr>
          <a:xfrm>
            <a:off x="2301943" y="39615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767" y="10160"/>
                </a:lnTo>
                <a:lnTo>
                  <a:pt x="2876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7" name="object 437"/>
          <p:cNvSpPr/>
          <p:nvPr/>
        </p:nvSpPr>
        <p:spPr>
          <a:xfrm>
            <a:off x="2233278" y="395393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8" name="object 438"/>
          <p:cNvSpPr/>
          <p:nvPr/>
        </p:nvSpPr>
        <p:spPr>
          <a:xfrm>
            <a:off x="2301943" y="395393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29"/>
                </a:moveTo>
                <a:lnTo>
                  <a:pt x="28646" y="11429"/>
                </a:lnTo>
                <a:lnTo>
                  <a:pt x="286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9" name="object 439"/>
          <p:cNvSpPr/>
          <p:nvPr/>
        </p:nvSpPr>
        <p:spPr>
          <a:xfrm>
            <a:off x="2233278" y="39463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0" name="object 440"/>
          <p:cNvSpPr/>
          <p:nvPr/>
        </p:nvSpPr>
        <p:spPr>
          <a:xfrm>
            <a:off x="2301943" y="39463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28" y="11430"/>
                </a:lnTo>
                <a:lnTo>
                  <a:pt x="2862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1" name="object 441"/>
          <p:cNvSpPr/>
          <p:nvPr/>
        </p:nvSpPr>
        <p:spPr>
          <a:xfrm>
            <a:off x="2233278" y="3906520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10" h="59689">
                <a:moveTo>
                  <a:pt x="0" y="59689"/>
                </a:moveTo>
                <a:lnTo>
                  <a:pt x="28663" y="59689"/>
                </a:lnTo>
                <a:lnTo>
                  <a:pt x="2866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42" name="object 442"/>
          <p:cNvGrpSpPr/>
          <p:nvPr/>
        </p:nvGrpSpPr>
        <p:grpSpPr>
          <a:xfrm>
            <a:off x="2233278" y="3889730"/>
            <a:ext cx="585046" cy="158327"/>
            <a:chOff x="3349917" y="5834595"/>
            <a:chExt cx="877569" cy="237490"/>
          </a:xfrm>
        </p:grpSpPr>
        <p:sp>
          <p:nvSpPr>
            <p:cNvPr id="443" name="object 443"/>
            <p:cNvSpPr/>
            <p:nvPr/>
          </p:nvSpPr>
          <p:spPr>
            <a:xfrm>
              <a:off x="3349917" y="5838202"/>
              <a:ext cx="132080" cy="81280"/>
            </a:xfrm>
            <a:custGeom>
              <a:avLst/>
              <a:gdLst/>
              <a:ahLst/>
              <a:cxnLst/>
              <a:rect l="l" t="t" r="r" b="b"/>
              <a:pathLst>
                <a:path w="132079" h="81279">
                  <a:moveTo>
                    <a:pt x="13164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02997" y="21590"/>
                  </a:lnTo>
                  <a:lnTo>
                    <a:pt x="102997" y="81280"/>
                  </a:lnTo>
                  <a:lnTo>
                    <a:pt x="131648" y="81280"/>
                  </a:lnTo>
                  <a:lnTo>
                    <a:pt x="131648" y="21590"/>
                  </a:lnTo>
                  <a:lnTo>
                    <a:pt x="1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44" name="object 4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24999" y="5834595"/>
              <a:ext cx="147129" cy="164947"/>
            </a:xfrm>
            <a:prstGeom prst="rect">
              <a:avLst/>
            </a:prstGeom>
          </p:spPr>
        </p:pic>
        <p:pic>
          <p:nvPicPr>
            <p:cNvPr id="445" name="object 44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01529" y="5834595"/>
              <a:ext cx="128549" cy="164947"/>
            </a:xfrm>
            <a:prstGeom prst="rect">
              <a:avLst/>
            </a:prstGeom>
          </p:spPr>
        </p:pic>
        <p:pic>
          <p:nvPicPr>
            <p:cNvPr id="446" name="object 44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54348" y="5837694"/>
              <a:ext cx="314566" cy="233883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4198277" y="598932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10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48" name="object 448"/>
          <p:cNvSpPr/>
          <p:nvPr/>
        </p:nvSpPr>
        <p:spPr>
          <a:xfrm>
            <a:off x="2867517" y="399288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20" y="6350"/>
                </a:lnTo>
                <a:lnTo>
                  <a:pt x="3062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9" name="object 449"/>
          <p:cNvSpPr/>
          <p:nvPr/>
        </p:nvSpPr>
        <p:spPr>
          <a:xfrm>
            <a:off x="2798852" y="398780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19"/>
                </a:moveTo>
                <a:lnTo>
                  <a:pt x="28663" y="7619"/>
                </a:lnTo>
                <a:lnTo>
                  <a:pt x="2866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0" name="object 450"/>
          <p:cNvSpPr/>
          <p:nvPr/>
        </p:nvSpPr>
        <p:spPr>
          <a:xfrm>
            <a:off x="2867516" y="398780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1" name="object 451"/>
          <p:cNvSpPr/>
          <p:nvPr/>
        </p:nvSpPr>
        <p:spPr>
          <a:xfrm>
            <a:off x="2798852" y="398187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2" name="object 452"/>
          <p:cNvSpPr/>
          <p:nvPr/>
        </p:nvSpPr>
        <p:spPr>
          <a:xfrm>
            <a:off x="2867516" y="398187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403" y="8889"/>
                </a:lnTo>
                <a:lnTo>
                  <a:pt x="2940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3" name="object 453"/>
          <p:cNvSpPr/>
          <p:nvPr/>
        </p:nvSpPr>
        <p:spPr>
          <a:xfrm>
            <a:off x="2798852" y="397510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4" name="object 454"/>
          <p:cNvSpPr/>
          <p:nvPr/>
        </p:nvSpPr>
        <p:spPr>
          <a:xfrm>
            <a:off x="2867516" y="397510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9103" y="10160"/>
                </a:lnTo>
                <a:lnTo>
                  <a:pt x="2910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5" name="object 455"/>
          <p:cNvSpPr/>
          <p:nvPr/>
        </p:nvSpPr>
        <p:spPr>
          <a:xfrm>
            <a:off x="2798852" y="39683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6" name="object 456"/>
          <p:cNvSpPr/>
          <p:nvPr/>
        </p:nvSpPr>
        <p:spPr>
          <a:xfrm>
            <a:off x="2867516" y="39683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934" y="10160"/>
                </a:lnTo>
                <a:lnTo>
                  <a:pt x="2893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7" name="object 457"/>
          <p:cNvSpPr/>
          <p:nvPr/>
        </p:nvSpPr>
        <p:spPr>
          <a:xfrm>
            <a:off x="2798852" y="39615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8" name="object 458"/>
          <p:cNvSpPr/>
          <p:nvPr/>
        </p:nvSpPr>
        <p:spPr>
          <a:xfrm>
            <a:off x="2867516" y="39615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767" y="10160"/>
                </a:lnTo>
                <a:lnTo>
                  <a:pt x="2876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9" name="object 459"/>
          <p:cNvSpPr/>
          <p:nvPr/>
        </p:nvSpPr>
        <p:spPr>
          <a:xfrm>
            <a:off x="2798852" y="395393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0" name="object 460"/>
          <p:cNvSpPr/>
          <p:nvPr/>
        </p:nvSpPr>
        <p:spPr>
          <a:xfrm>
            <a:off x="2867516" y="395393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29"/>
                </a:moveTo>
                <a:lnTo>
                  <a:pt x="28646" y="11429"/>
                </a:lnTo>
                <a:lnTo>
                  <a:pt x="286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1" name="object 461"/>
          <p:cNvSpPr/>
          <p:nvPr/>
        </p:nvSpPr>
        <p:spPr>
          <a:xfrm>
            <a:off x="2798852" y="39463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2" name="object 462"/>
          <p:cNvSpPr/>
          <p:nvPr/>
        </p:nvSpPr>
        <p:spPr>
          <a:xfrm>
            <a:off x="2867516" y="39463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30"/>
                </a:moveTo>
                <a:lnTo>
                  <a:pt x="28628" y="11430"/>
                </a:lnTo>
                <a:lnTo>
                  <a:pt x="2862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3" name="object 463"/>
          <p:cNvSpPr/>
          <p:nvPr/>
        </p:nvSpPr>
        <p:spPr>
          <a:xfrm>
            <a:off x="2798852" y="3906520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10" h="59689">
                <a:moveTo>
                  <a:pt x="0" y="59689"/>
                </a:moveTo>
                <a:lnTo>
                  <a:pt x="28663" y="59689"/>
                </a:lnTo>
                <a:lnTo>
                  <a:pt x="2866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4" name="object 464"/>
          <p:cNvSpPr/>
          <p:nvPr/>
        </p:nvSpPr>
        <p:spPr>
          <a:xfrm>
            <a:off x="2798852" y="3892135"/>
            <a:ext cx="88053" cy="54187"/>
          </a:xfrm>
          <a:custGeom>
            <a:avLst/>
            <a:gdLst/>
            <a:ahLst/>
            <a:cxnLst/>
            <a:rect l="l" t="t" r="r" b="b"/>
            <a:pathLst>
              <a:path w="132079" h="81279">
                <a:moveTo>
                  <a:pt x="131648" y="0"/>
                </a:moveTo>
                <a:lnTo>
                  <a:pt x="0" y="0"/>
                </a:lnTo>
                <a:lnTo>
                  <a:pt x="0" y="21590"/>
                </a:lnTo>
                <a:lnTo>
                  <a:pt x="102997" y="21590"/>
                </a:lnTo>
                <a:lnTo>
                  <a:pt x="102997" y="81280"/>
                </a:lnTo>
                <a:lnTo>
                  <a:pt x="131648" y="81280"/>
                </a:lnTo>
                <a:lnTo>
                  <a:pt x="131648" y="21590"/>
                </a:lnTo>
                <a:lnTo>
                  <a:pt x="131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65" name="object 465"/>
          <p:cNvGrpSpPr/>
          <p:nvPr/>
        </p:nvGrpSpPr>
        <p:grpSpPr>
          <a:xfrm>
            <a:off x="2916606" y="3889731"/>
            <a:ext cx="669713" cy="152823"/>
            <a:chOff x="4374908" y="5834595"/>
            <a:chExt cx="1004569" cy="229235"/>
          </a:xfrm>
        </p:grpSpPr>
        <p:pic>
          <p:nvPicPr>
            <p:cNvPr id="466" name="object 4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74908" y="5834595"/>
              <a:ext cx="147129" cy="164947"/>
            </a:xfrm>
            <a:prstGeom prst="rect">
              <a:avLst/>
            </a:prstGeom>
          </p:spPr>
        </p:pic>
        <p:pic>
          <p:nvPicPr>
            <p:cNvPr id="467" name="object 46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64037" y="5834595"/>
              <a:ext cx="201345" cy="164947"/>
            </a:xfrm>
            <a:prstGeom prst="rect">
              <a:avLst/>
            </a:prstGeom>
          </p:spPr>
        </p:pic>
        <p:pic>
          <p:nvPicPr>
            <p:cNvPr id="468" name="object 46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803800" y="5837694"/>
              <a:ext cx="223024" cy="226123"/>
            </a:xfrm>
            <a:prstGeom prst="rect">
              <a:avLst/>
            </a:prstGeom>
          </p:spPr>
        </p:pic>
        <p:pic>
          <p:nvPicPr>
            <p:cNvPr id="469" name="object 4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60340" y="5837694"/>
              <a:ext cx="140157" cy="157975"/>
            </a:xfrm>
            <a:prstGeom prst="rect">
              <a:avLst/>
            </a:prstGeom>
          </p:spPr>
        </p:pic>
        <p:pic>
          <p:nvPicPr>
            <p:cNvPr id="470" name="object 4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239573" y="5834595"/>
              <a:ext cx="139333" cy="164947"/>
            </a:xfrm>
            <a:prstGeom prst="rect">
              <a:avLst/>
            </a:prstGeom>
          </p:spPr>
        </p:pic>
      </p:grpSp>
      <p:grpSp>
        <p:nvGrpSpPr>
          <p:cNvPr id="471" name="object 471"/>
          <p:cNvGrpSpPr/>
          <p:nvPr/>
        </p:nvGrpSpPr>
        <p:grpSpPr>
          <a:xfrm>
            <a:off x="8104031" y="3889688"/>
            <a:ext cx="243417" cy="109220"/>
            <a:chOff x="12156046" y="5834532"/>
            <a:chExt cx="365125" cy="163830"/>
          </a:xfrm>
        </p:grpSpPr>
        <p:pic>
          <p:nvPicPr>
            <p:cNvPr id="472" name="object 47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156046" y="5834532"/>
              <a:ext cx="133959" cy="163461"/>
            </a:xfrm>
            <a:prstGeom prst="rect">
              <a:avLst/>
            </a:prstGeom>
          </p:spPr>
        </p:pic>
        <p:pic>
          <p:nvPicPr>
            <p:cNvPr id="473" name="object 47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327496" y="5837440"/>
              <a:ext cx="193611" cy="159778"/>
            </a:xfrm>
            <a:prstGeom prst="rect">
              <a:avLst/>
            </a:prstGeom>
          </p:spPr>
        </p:pic>
      </p:grpSp>
      <p:sp>
        <p:nvSpPr>
          <p:cNvPr id="474" name="object 474"/>
          <p:cNvSpPr/>
          <p:nvPr/>
        </p:nvSpPr>
        <p:spPr>
          <a:xfrm>
            <a:off x="8380924" y="3992880"/>
            <a:ext cx="19473" cy="4233"/>
          </a:xfrm>
          <a:custGeom>
            <a:avLst/>
            <a:gdLst/>
            <a:ahLst/>
            <a:cxnLst/>
            <a:rect l="l" t="t" r="r" b="b"/>
            <a:pathLst>
              <a:path w="29209" h="6350">
                <a:moveTo>
                  <a:pt x="0" y="6350"/>
                </a:moveTo>
                <a:lnTo>
                  <a:pt x="28663" y="6350"/>
                </a:lnTo>
                <a:lnTo>
                  <a:pt x="286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5" name="object 475"/>
          <p:cNvSpPr/>
          <p:nvPr/>
        </p:nvSpPr>
        <p:spPr>
          <a:xfrm>
            <a:off x="8449590" y="399288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03" y="6350"/>
                </a:lnTo>
                <a:lnTo>
                  <a:pt x="3060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6" name="object 476"/>
          <p:cNvSpPr/>
          <p:nvPr/>
        </p:nvSpPr>
        <p:spPr>
          <a:xfrm>
            <a:off x="8380924" y="398780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663" y="7619"/>
                </a:lnTo>
                <a:lnTo>
                  <a:pt x="2866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7" name="object 477"/>
          <p:cNvSpPr/>
          <p:nvPr/>
        </p:nvSpPr>
        <p:spPr>
          <a:xfrm>
            <a:off x="8449589" y="398780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19"/>
                </a:moveTo>
                <a:lnTo>
                  <a:pt x="29946" y="7619"/>
                </a:lnTo>
                <a:lnTo>
                  <a:pt x="2994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8" name="object 478"/>
          <p:cNvSpPr/>
          <p:nvPr/>
        </p:nvSpPr>
        <p:spPr>
          <a:xfrm>
            <a:off x="8380924" y="398187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9" name="object 479"/>
          <p:cNvSpPr/>
          <p:nvPr/>
        </p:nvSpPr>
        <p:spPr>
          <a:xfrm>
            <a:off x="8449590" y="398187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421" y="8889"/>
                </a:lnTo>
                <a:lnTo>
                  <a:pt x="2942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0" name="object 480"/>
          <p:cNvSpPr/>
          <p:nvPr/>
        </p:nvSpPr>
        <p:spPr>
          <a:xfrm>
            <a:off x="8380924" y="396832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663" y="20320"/>
                </a:lnTo>
                <a:lnTo>
                  <a:pt x="28663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1" name="object 481"/>
          <p:cNvSpPr/>
          <p:nvPr/>
        </p:nvSpPr>
        <p:spPr>
          <a:xfrm>
            <a:off x="8449590" y="3968327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9031" y="20320"/>
                </a:lnTo>
                <a:lnTo>
                  <a:pt x="29031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2" name="object 482"/>
          <p:cNvSpPr/>
          <p:nvPr/>
        </p:nvSpPr>
        <p:spPr>
          <a:xfrm>
            <a:off x="8380924" y="39615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3" name="object 483"/>
          <p:cNvSpPr/>
          <p:nvPr/>
        </p:nvSpPr>
        <p:spPr>
          <a:xfrm>
            <a:off x="8449590" y="39615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89" y="10160"/>
                </a:lnTo>
                <a:lnTo>
                  <a:pt x="2878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4" name="object 484"/>
          <p:cNvSpPr/>
          <p:nvPr/>
        </p:nvSpPr>
        <p:spPr>
          <a:xfrm>
            <a:off x="8380924" y="395393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5" name="object 485"/>
          <p:cNvSpPr/>
          <p:nvPr/>
        </p:nvSpPr>
        <p:spPr>
          <a:xfrm>
            <a:off x="8449590" y="395393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674" y="11429"/>
                </a:lnTo>
                <a:lnTo>
                  <a:pt x="2867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6" name="object 486"/>
          <p:cNvSpPr/>
          <p:nvPr/>
        </p:nvSpPr>
        <p:spPr>
          <a:xfrm>
            <a:off x="8380924" y="39463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63" y="11430"/>
                </a:lnTo>
                <a:lnTo>
                  <a:pt x="2866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7" name="object 487"/>
          <p:cNvSpPr/>
          <p:nvPr/>
        </p:nvSpPr>
        <p:spPr>
          <a:xfrm>
            <a:off x="8449590" y="394631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30"/>
                </a:moveTo>
                <a:lnTo>
                  <a:pt x="28649" y="11430"/>
                </a:lnTo>
                <a:lnTo>
                  <a:pt x="2864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8" name="object 488"/>
          <p:cNvSpPr/>
          <p:nvPr/>
        </p:nvSpPr>
        <p:spPr>
          <a:xfrm>
            <a:off x="8380924" y="3906520"/>
            <a:ext cx="19473" cy="39793"/>
          </a:xfrm>
          <a:custGeom>
            <a:avLst/>
            <a:gdLst/>
            <a:ahLst/>
            <a:cxnLst/>
            <a:rect l="l" t="t" r="r" b="b"/>
            <a:pathLst>
              <a:path w="29209" h="59689">
                <a:moveTo>
                  <a:pt x="0" y="59689"/>
                </a:moveTo>
                <a:lnTo>
                  <a:pt x="28663" y="59689"/>
                </a:lnTo>
                <a:lnTo>
                  <a:pt x="2866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89" name="object 489"/>
          <p:cNvGrpSpPr/>
          <p:nvPr/>
        </p:nvGrpSpPr>
        <p:grpSpPr>
          <a:xfrm>
            <a:off x="8380924" y="3889730"/>
            <a:ext cx="436880" cy="110067"/>
            <a:chOff x="12571386" y="5834595"/>
            <a:chExt cx="655320" cy="165100"/>
          </a:xfrm>
        </p:grpSpPr>
        <p:sp>
          <p:nvSpPr>
            <p:cNvPr id="490" name="object 490"/>
            <p:cNvSpPr/>
            <p:nvPr/>
          </p:nvSpPr>
          <p:spPr>
            <a:xfrm>
              <a:off x="12571387" y="5838202"/>
              <a:ext cx="132080" cy="81280"/>
            </a:xfrm>
            <a:custGeom>
              <a:avLst/>
              <a:gdLst/>
              <a:ahLst/>
              <a:cxnLst/>
              <a:rect l="l" t="t" r="r" b="b"/>
              <a:pathLst>
                <a:path w="132079" h="81279">
                  <a:moveTo>
                    <a:pt x="13166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02997" y="21590"/>
                  </a:lnTo>
                  <a:lnTo>
                    <a:pt x="102997" y="81280"/>
                  </a:lnTo>
                  <a:lnTo>
                    <a:pt x="131660" y="81280"/>
                  </a:lnTo>
                  <a:lnTo>
                    <a:pt x="131660" y="21590"/>
                  </a:lnTo>
                  <a:lnTo>
                    <a:pt x="1316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91" name="object 49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740258" y="5837694"/>
              <a:ext cx="151765" cy="159524"/>
            </a:xfrm>
            <a:prstGeom prst="rect">
              <a:avLst/>
            </a:prstGeom>
          </p:spPr>
        </p:pic>
        <p:pic>
          <p:nvPicPr>
            <p:cNvPr id="492" name="object 4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929616" y="5834595"/>
              <a:ext cx="147193" cy="164947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101955" y="5837440"/>
              <a:ext cx="124714" cy="158229"/>
            </a:xfrm>
            <a:prstGeom prst="rect">
              <a:avLst/>
            </a:prstGeom>
          </p:spPr>
        </p:pic>
      </p:grpSp>
      <p:pic>
        <p:nvPicPr>
          <p:cNvPr id="494" name="object 494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850629" y="3891796"/>
            <a:ext cx="93472" cy="105317"/>
          </a:xfrm>
          <a:prstGeom prst="rect">
            <a:avLst/>
          </a:prstGeom>
        </p:spPr>
      </p:pic>
      <p:grpSp>
        <p:nvGrpSpPr>
          <p:cNvPr id="495" name="object 495"/>
          <p:cNvGrpSpPr/>
          <p:nvPr/>
        </p:nvGrpSpPr>
        <p:grpSpPr>
          <a:xfrm>
            <a:off x="8976106" y="3889688"/>
            <a:ext cx="466513" cy="110067"/>
            <a:chOff x="13464159" y="5834532"/>
            <a:chExt cx="699770" cy="165100"/>
          </a:xfrm>
        </p:grpSpPr>
        <p:pic>
          <p:nvPicPr>
            <p:cNvPr id="496" name="object 49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464159" y="5834532"/>
              <a:ext cx="133985" cy="163461"/>
            </a:xfrm>
            <a:prstGeom prst="rect">
              <a:avLst/>
            </a:prstGeom>
          </p:spPr>
        </p:pic>
        <p:pic>
          <p:nvPicPr>
            <p:cNvPr id="497" name="object 49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3629386" y="5834595"/>
              <a:ext cx="147193" cy="164947"/>
            </a:xfrm>
            <a:prstGeom prst="rect">
              <a:avLst/>
            </a:prstGeom>
          </p:spPr>
        </p:pic>
        <p:pic>
          <p:nvPicPr>
            <p:cNvPr id="498" name="object 4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805737" y="5834595"/>
              <a:ext cx="139371" cy="164947"/>
            </a:xfrm>
            <a:prstGeom prst="rect">
              <a:avLst/>
            </a:prstGeom>
          </p:spPr>
        </p:pic>
        <p:pic>
          <p:nvPicPr>
            <p:cNvPr id="499" name="object 49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3981557" y="5837440"/>
              <a:ext cx="181991" cy="158229"/>
            </a:xfrm>
            <a:prstGeom prst="rect">
              <a:avLst/>
            </a:prstGeom>
          </p:spPr>
        </p:pic>
      </p:grpSp>
      <p:grpSp>
        <p:nvGrpSpPr>
          <p:cNvPr id="500" name="object 500"/>
          <p:cNvGrpSpPr/>
          <p:nvPr/>
        </p:nvGrpSpPr>
        <p:grpSpPr>
          <a:xfrm>
            <a:off x="9472253" y="3889730"/>
            <a:ext cx="248073" cy="110067"/>
            <a:chOff x="14208379" y="5834595"/>
            <a:chExt cx="372110" cy="165100"/>
          </a:xfrm>
        </p:grpSpPr>
        <p:pic>
          <p:nvPicPr>
            <p:cNvPr id="501" name="object 50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208379" y="5837440"/>
              <a:ext cx="193548" cy="159778"/>
            </a:xfrm>
            <a:prstGeom prst="rect">
              <a:avLst/>
            </a:prstGeom>
          </p:spPr>
        </p:pic>
        <p:pic>
          <p:nvPicPr>
            <p:cNvPr id="502" name="object 50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440737" y="5834595"/>
              <a:ext cx="139371" cy="164947"/>
            </a:xfrm>
            <a:prstGeom prst="rect">
              <a:avLst/>
            </a:prstGeom>
          </p:spPr>
        </p:pic>
      </p:grpSp>
      <p:pic>
        <p:nvPicPr>
          <p:cNvPr id="503" name="object 50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94384" y="4181788"/>
            <a:ext cx="89306" cy="108974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60264" y="4130201"/>
            <a:ext cx="662727" cy="204444"/>
          </a:xfrm>
          <a:prstGeom prst="rect">
            <a:avLst/>
          </a:prstGeom>
        </p:spPr>
      </p:pic>
      <p:sp>
        <p:nvSpPr>
          <p:cNvPr id="505" name="object 505"/>
          <p:cNvSpPr/>
          <p:nvPr/>
        </p:nvSpPr>
        <p:spPr>
          <a:xfrm>
            <a:off x="2039553" y="4184235"/>
            <a:ext cx="96943" cy="104987"/>
          </a:xfrm>
          <a:custGeom>
            <a:avLst/>
            <a:gdLst/>
            <a:ahLst/>
            <a:cxnLst/>
            <a:rect l="l" t="t" r="r" b="b"/>
            <a:pathLst>
              <a:path w="145414" h="157479">
                <a:moveTo>
                  <a:pt x="144805" y="0"/>
                </a:moveTo>
                <a:lnTo>
                  <a:pt x="0" y="0"/>
                </a:lnTo>
                <a:lnTo>
                  <a:pt x="0" y="21590"/>
                </a:lnTo>
                <a:lnTo>
                  <a:pt x="58089" y="21590"/>
                </a:lnTo>
                <a:lnTo>
                  <a:pt x="58089" y="157480"/>
                </a:lnTo>
                <a:lnTo>
                  <a:pt x="86728" y="157480"/>
                </a:lnTo>
                <a:lnTo>
                  <a:pt x="86728" y="21590"/>
                </a:lnTo>
                <a:lnTo>
                  <a:pt x="144805" y="21590"/>
                </a:lnTo>
                <a:lnTo>
                  <a:pt x="144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06" name="object 506"/>
          <p:cNvGrpSpPr/>
          <p:nvPr/>
        </p:nvGrpSpPr>
        <p:grpSpPr>
          <a:xfrm>
            <a:off x="2202222" y="4181831"/>
            <a:ext cx="276860" cy="152823"/>
            <a:chOff x="3303333" y="6272745"/>
            <a:chExt cx="415290" cy="229235"/>
          </a:xfrm>
        </p:grpSpPr>
        <p:pic>
          <p:nvPicPr>
            <p:cNvPr id="507" name="object 5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03333" y="6275844"/>
              <a:ext cx="182753" cy="226123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08563" y="6272745"/>
              <a:ext cx="139333" cy="164947"/>
            </a:xfrm>
            <a:prstGeom prst="rect">
              <a:avLst/>
            </a:prstGeom>
          </p:spPr>
        </p:pic>
        <p:sp>
          <p:nvSpPr>
            <p:cNvPr id="509" name="object 509"/>
            <p:cNvSpPr/>
            <p:nvPr/>
          </p:nvSpPr>
          <p:spPr>
            <a:xfrm>
              <a:off x="3689781" y="642747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10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10" name="object 510"/>
          <p:cNvSpPr/>
          <p:nvPr/>
        </p:nvSpPr>
        <p:spPr>
          <a:xfrm>
            <a:off x="2530594" y="428498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1" name="object 511"/>
          <p:cNvSpPr/>
          <p:nvPr/>
        </p:nvSpPr>
        <p:spPr>
          <a:xfrm>
            <a:off x="2459854" y="427990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2" name="object 512"/>
          <p:cNvSpPr/>
          <p:nvPr/>
        </p:nvSpPr>
        <p:spPr>
          <a:xfrm>
            <a:off x="2530593" y="427990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3" name="object 513"/>
          <p:cNvSpPr/>
          <p:nvPr/>
        </p:nvSpPr>
        <p:spPr>
          <a:xfrm>
            <a:off x="2459854" y="427397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4" name="object 514"/>
          <p:cNvSpPr/>
          <p:nvPr/>
        </p:nvSpPr>
        <p:spPr>
          <a:xfrm>
            <a:off x="2530594" y="427397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5" name="object 515"/>
          <p:cNvSpPr/>
          <p:nvPr/>
        </p:nvSpPr>
        <p:spPr>
          <a:xfrm>
            <a:off x="2459854" y="426720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6" name="object 516"/>
          <p:cNvSpPr/>
          <p:nvPr/>
        </p:nvSpPr>
        <p:spPr>
          <a:xfrm>
            <a:off x="2530594" y="426720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7" name="object 517"/>
          <p:cNvSpPr/>
          <p:nvPr/>
        </p:nvSpPr>
        <p:spPr>
          <a:xfrm>
            <a:off x="2459854" y="42604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8" name="object 518"/>
          <p:cNvSpPr/>
          <p:nvPr/>
        </p:nvSpPr>
        <p:spPr>
          <a:xfrm>
            <a:off x="2530594" y="42604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9" name="object 519"/>
          <p:cNvSpPr/>
          <p:nvPr/>
        </p:nvSpPr>
        <p:spPr>
          <a:xfrm>
            <a:off x="2459854" y="42536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0" name="object 520"/>
          <p:cNvSpPr/>
          <p:nvPr/>
        </p:nvSpPr>
        <p:spPr>
          <a:xfrm>
            <a:off x="2530594" y="42536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1" name="object 521"/>
          <p:cNvSpPr/>
          <p:nvPr/>
        </p:nvSpPr>
        <p:spPr>
          <a:xfrm>
            <a:off x="2459854" y="424603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2" name="object 522"/>
          <p:cNvSpPr/>
          <p:nvPr/>
        </p:nvSpPr>
        <p:spPr>
          <a:xfrm>
            <a:off x="2530594" y="424603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3" name="object 523"/>
          <p:cNvSpPr/>
          <p:nvPr/>
        </p:nvSpPr>
        <p:spPr>
          <a:xfrm>
            <a:off x="2459854" y="424010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24" name="object 524"/>
          <p:cNvGrpSpPr/>
          <p:nvPr/>
        </p:nvGrpSpPr>
        <p:grpSpPr>
          <a:xfrm>
            <a:off x="2458572" y="4181788"/>
            <a:ext cx="419523" cy="110067"/>
            <a:chOff x="3687857" y="6272682"/>
            <a:chExt cx="629285" cy="165100"/>
          </a:xfrm>
        </p:grpSpPr>
        <p:sp>
          <p:nvSpPr>
            <p:cNvPr id="525" name="object 525"/>
            <p:cNvSpPr/>
            <p:nvPr/>
          </p:nvSpPr>
          <p:spPr>
            <a:xfrm>
              <a:off x="3687851" y="6276352"/>
              <a:ext cx="137160" cy="92710"/>
            </a:xfrm>
            <a:custGeom>
              <a:avLst/>
              <a:gdLst/>
              <a:ahLst/>
              <a:cxnLst/>
              <a:rect l="l" t="t" r="r" b="b"/>
              <a:pathLst>
                <a:path w="137160" h="92710">
                  <a:moveTo>
                    <a:pt x="136677" y="0"/>
                  </a:moveTo>
                  <a:lnTo>
                    <a:pt x="108038" y="0"/>
                  </a:lnTo>
                  <a:lnTo>
                    <a:pt x="108038" y="6350"/>
                  </a:lnTo>
                  <a:lnTo>
                    <a:pt x="108038" y="13970"/>
                  </a:lnTo>
                  <a:lnTo>
                    <a:pt x="108038" y="22860"/>
                  </a:lnTo>
                  <a:lnTo>
                    <a:pt x="108038" y="31750"/>
                  </a:lnTo>
                  <a:lnTo>
                    <a:pt x="108038" y="4318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83820"/>
                  </a:lnTo>
                  <a:lnTo>
                    <a:pt x="108038" y="83820"/>
                  </a:lnTo>
                  <a:lnTo>
                    <a:pt x="108038" y="92710"/>
                  </a:lnTo>
                  <a:lnTo>
                    <a:pt x="136639" y="92710"/>
                  </a:lnTo>
                  <a:lnTo>
                    <a:pt x="136639" y="83820"/>
                  </a:lnTo>
                  <a:lnTo>
                    <a:pt x="136664" y="81280"/>
                  </a:lnTo>
                  <a:lnTo>
                    <a:pt x="136677" y="74930"/>
                  </a:lnTo>
                  <a:lnTo>
                    <a:pt x="136677" y="6350"/>
                  </a:lnTo>
                  <a:lnTo>
                    <a:pt x="136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26" name="object 52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866703" y="6272745"/>
              <a:ext cx="139333" cy="164947"/>
            </a:xfrm>
            <a:prstGeom prst="rect">
              <a:avLst/>
            </a:prstGeom>
          </p:spPr>
        </p:pic>
        <p:pic>
          <p:nvPicPr>
            <p:cNvPr id="527" name="object 5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4498" y="6272682"/>
              <a:ext cx="214490" cy="161137"/>
            </a:xfrm>
            <a:prstGeom prst="rect">
              <a:avLst/>
            </a:prstGeom>
          </p:spPr>
        </p:pic>
        <p:sp>
          <p:nvSpPr>
            <p:cNvPr id="528" name="object 528"/>
            <p:cNvSpPr/>
            <p:nvPr/>
          </p:nvSpPr>
          <p:spPr>
            <a:xfrm>
              <a:off x="4287951" y="6427469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10" h="6350">
                  <a:moveTo>
                    <a:pt x="0" y="6350"/>
                  </a:moveTo>
                  <a:lnTo>
                    <a:pt x="28663" y="6350"/>
                  </a:lnTo>
                  <a:lnTo>
                    <a:pt x="2866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29" name="object 529"/>
          <p:cNvSpPr/>
          <p:nvPr/>
        </p:nvSpPr>
        <p:spPr>
          <a:xfrm>
            <a:off x="2929374" y="4284980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0" y="6350"/>
                </a:moveTo>
                <a:lnTo>
                  <a:pt x="30604" y="6350"/>
                </a:lnTo>
                <a:lnTo>
                  <a:pt x="3060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0" name="object 530"/>
          <p:cNvSpPr/>
          <p:nvPr/>
        </p:nvSpPr>
        <p:spPr>
          <a:xfrm>
            <a:off x="2858634" y="4279900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0" y="7620"/>
                </a:moveTo>
                <a:lnTo>
                  <a:pt x="28663" y="7620"/>
                </a:lnTo>
                <a:lnTo>
                  <a:pt x="286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1" name="object 531"/>
          <p:cNvSpPr/>
          <p:nvPr/>
        </p:nvSpPr>
        <p:spPr>
          <a:xfrm>
            <a:off x="2929373" y="4279900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79" h="7620">
                <a:moveTo>
                  <a:pt x="0" y="7620"/>
                </a:moveTo>
                <a:lnTo>
                  <a:pt x="29923" y="7620"/>
                </a:lnTo>
                <a:lnTo>
                  <a:pt x="299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2" name="object 532"/>
          <p:cNvSpPr/>
          <p:nvPr/>
        </p:nvSpPr>
        <p:spPr>
          <a:xfrm>
            <a:off x="2858634" y="4273973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89"/>
                </a:moveTo>
                <a:lnTo>
                  <a:pt x="28663" y="8889"/>
                </a:lnTo>
                <a:lnTo>
                  <a:pt x="2866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3" name="object 533"/>
          <p:cNvSpPr/>
          <p:nvPr/>
        </p:nvSpPr>
        <p:spPr>
          <a:xfrm>
            <a:off x="2929374" y="4273973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889"/>
                </a:moveTo>
                <a:lnTo>
                  <a:pt x="29378" y="8889"/>
                </a:lnTo>
                <a:lnTo>
                  <a:pt x="29378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4" name="object 534"/>
          <p:cNvSpPr/>
          <p:nvPr/>
        </p:nvSpPr>
        <p:spPr>
          <a:xfrm>
            <a:off x="2858634" y="426720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5" name="object 535"/>
          <p:cNvSpPr/>
          <p:nvPr/>
        </p:nvSpPr>
        <p:spPr>
          <a:xfrm>
            <a:off x="2929374" y="4267200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9077" y="10160"/>
                </a:lnTo>
                <a:lnTo>
                  <a:pt x="290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6" name="object 536"/>
          <p:cNvSpPr/>
          <p:nvPr/>
        </p:nvSpPr>
        <p:spPr>
          <a:xfrm>
            <a:off x="2858634" y="42604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663" y="10159"/>
                </a:lnTo>
                <a:lnTo>
                  <a:pt x="286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7" name="object 537"/>
          <p:cNvSpPr/>
          <p:nvPr/>
        </p:nvSpPr>
        <p:spPr>
          <a:xfrm>
            <a:off x="2929374" y="426042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59"/>
                </a:moveTo>
                <a:lnTo>
                  <a:pt x="28911" y="10159"/>
                </a:lnTo>
                <a:lnTo>
                  <a:pt x="289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8" name="object 538"/>
          <p:cNvSpPr/>
          <p:nvPr/>
        </p:nvSpPr>
        <p:spPr>
          <a:xfrm>
            <a:off x="2858634" y="42536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663" y="10160"/>
                </a:lnTo>
                <a:lnTo>
                  <a:pt x="286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9" name="object 539"/>
          <p:cNvSpPr/>
          <p:nvPr/>
        </p:nvSpPr>
        <p:spPr>
          <a:xfrm>
            <a:off x="2929374" y="4253653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10160"/>
                </a:moveTo>
                <a:lnTo>
                  <a:pt x="28744" y="10160"/>
                </a:lnTo>
                <a:lnTo>
                  <a:pt x="2874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0" name="object 540"/>
          <p:cNvSpPr/>
          <p:nvPr/>
        </p:nvSpPr>
        <p:spPr>
          <a:xfrm>
            <a:off x="2858634" y="424603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29"/>
                </a:moveTo>
                <a:lnTo>
                  <a:pt x="28663" y="11429"/>
                </a:lnTo>
                <a:lnTo>
                  <a:pt x="2866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1" name="object 541"/>
          <p:cNvSpPr/>
          <p:nvPr/>
        </p:nvSpPr>
        <p:spPr>
          <a:xfrm>
            <a:off x="2929374" y="4246033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0" y="11429"/>
                </a:moveTo>
                <a:lnTo>
                  <a:pt x="28623" y="11429"/>
                </a:lnTo>
                <a:lnTo>
                  <a:pt x="2862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2" name="object 542"/>
          <p:cNvSpPr/>
          <p:nvPr/>
        </p:nvSpPr>
        <p:spPr>
          <a:xfrm>
            <a:off x="2858634" y="4240106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0" y="8890"/>
                </a:moveTo>
                <a:lnTo>
                  <a:pt x="28663" y="8890"/>
                </a:lnTo>
                <a:lnTo>
                  <a:pt x="28663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3" name="object 543"/>
          <p:cNvSpPr/>
          <p:nvPr/>
        </p:nvSpPr>
        <p:spPr>
          <a:xfrm>
            <a:off x="2857347" y="4184235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60" h="92710">
                <a:moveTo>
                  <a:pt x="136677" y="0"/>
                </a:moveTo>
                <a:lnTo>
                  <a:pt x="108038" y="0"/>
                </a:lnTo>
                <a:lnTo>
                  <a:pt x="108038" y="6350"/>
                </a:lnTo>
                <a:lnTo>
                  <a:pt x="108038" y="13970"/>
                </a:lnTo>
                <a:lnTo>
                  <a:pt x="108038" y="22860"/>
                </a:lnTo>
                <a:lnTo>
                  <a:pt x="108038" y="31750"/>
                </a:lnTo>
                <a:lnTo>
                  <a:pt x="108038" y="43180"/>
                </a:lnTo>
                <a:lnTo>
                  <a:pt x="108038" y="60960"/>
                </a:lnTo>
                <a:lnTo>
                  <a:pt x="30594" y="60960"/>
                </a:lnTo>
                <a:lnTo>
                  <a:pt x="30594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79" y="13970"/>
                </a:lnTo>
                <a:lnTo>
                  <a:pt x="1079" y="22860"/>
                </a:lnTo>
                <a:lnTo>
                  <a:pt x="1397" y="22860"/>
                </a:lnTo>
                <a:lnTo>
                  <a:pt x="1397" y="31750"/>
                </a:lnTo>
                <a:lnTo>
                  <a:pt x="1612" y="31750"/>
                </a:lnTo>
                <a:lnTo>
                  <a:pt x="1612" y="43180"/>
                </a:lnTo>
                <a:lnTo>
                  <a:pt x="1752" y="43180"/>
                </a:lnTo>
                <a:lnTo>
                  <a:pt x="1752" y="60960"/>
                </a:lnTo>
                <a:lnTo>
                  <a:pt x="1866" y="74930"/>
                </a:lnTo>
                <a:lnTo>
                  <a:pt x="1930" y="81280"/>
                </a:lnTo>
                <a:lnTo>
                  <a:pt x="1930" y="83820"/>
                </a:lnTo>
                <a:lnTo>
                  <a:pt x="108038" y="83820"/>
                </a:lnTo>
                <a:lnTo>
                  <a:pt x="108038" y="92710"/>
                </a:lnTo>
                <a:lnTo>
                  <a:pt x="136639" y="92710"/>
                </a:lnTo>
                <a:lnTo>
                  <a:pt x="136639" y="83820"/>
                </a:lnTo>
                <a:lnTo>
                  <a:pt x="136664" y="81280"/>
                </a:lnTo>
                <a:lnTo>
                  <a:pt x="136677" y="74930"/>
                </a:lnTo>
                <a:lnTo>
                  <a:pt x="136677" y="6350"/>
                </a:lnTo>
                <a:lnTo>
                  <a:pt x="136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44" name="object 544"/>
          <p:cNvGrpSpPr/>
          <p:nvPr/>
        </p:nvGrpSpPr>
        <p:grpSpPr>
          <a:xfrm>
            <a:off x="2981698" y="4181830"/>
            <a:ext cx="248073" cy="110067"/>
            <a:chOff x="4472546" y="6272745"/>
            <a:chExt cx="372110" cy="165100"/>
          </a:xfrm>
        </p:grpSpPr>
        <p:pic>
          <p:nvPicPr>
            <p:cNvPr id="545" name="object 54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72546" y="6275590"/>
              <a:ext cx="193611" cy="159778"/>
            </a:xfrm>
            <a:prstGeom prst="rect">
              <a:avLst/>
            </a:prstGeom>
          </p:spPr>
        </p:pic>
        <p:pic>
          <p:nvPicPr>
            <p:cNvPr id="546" name="object 54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704903" y="6272745"/>
              <a:ext cx="139333" cy="164947"/>
            </a:xfrm>
            <a:prstGeom prst="rect">
              <a:avLst/>
            </a:prstGeom>
          </p:spPr>
        </p:pic>
      </p:grpSp>
      <p:grpSp>
        <p:nvGrpSpPr>
          <p:cNvPr id="547" name="object 547"/>
          <p:cNvGrpSpPr/>
          <p:nvPr/>
        </p:nvGrpSpPr>
        <p:grpSpPr>
          <a:xfrm>
            <a:off x="3305886" y="4181830"/>
            <a:ext cx="554990" cy="158327"/>
            <a:chOff x="4958829" y="6272745"/>
            <a:chExt cx="832485" cy="237490"/>
          </a:xfrm>
        </p:grpSpPr>
        <p:pic>
          <p:nvPicPr>
            <p:cNvPr id="548" name="object 54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58829" y="6272745"/>
              <a:ext cx="128549" cy="164947"/>
            </a:xfrm>
            <a:prstGeom prst="rect">
              <a:avLst/>
            </a:prstGeom>
          </p:spPr>
        </p:pic>
        <p:pic>
          <p:nvPicPr>
            <p:cNvPr id="549" name="object 54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119128" y="6272745"/>
              <a:ext cx="150215" cy="236982"/>
            </a:xfrm>
            <a:prstGeom prst="rect">
              <a:avLst/>
            </a:prstGeom>
          </p:spPr>
        </p:pic>
        <p:pic>
          <p:nvPicPr>
            <p:cNvPr id="550" name="object 55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297993" y="6272745"/>
              <a:ext cx="139333" cy="164947"/>
            </a:xfrm>
            <a:prstGeom prst="rect">
              <a:avLst/>
            </a:prstGeom>
          </p:spPr>
        </p:pic>
        <p:pic>
          <p:nvPicPr>
            <p:cNvPr id="551" name="object 55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457253" y="6275844"/>
              <a:ext cx="182753" cy="226123"/>
            </a:xfrm>
            <a:prstGeom prst="rect">
              <a:avLst/>
            </a:prstGeom>
          </p:spPr>
        </p:pic>
        <p:pic>
          <p:nvPicPr>
            <p:cNvPr id="552" name="object 55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62409" y="6272745"/>
              <a:ext cx="128549" cy="164947"/>
            </a:xfrm>
            <a:prstGeom prst="rect">
              <a:avLst/>
            </a:prstGeom>
          </p:spPr>
        </p:pic>
      </p:grpSp>
      <p:grpSp>
        <p:nvGrpSpPr>
          <p:cNvPr id="553" name="object 553"/>
          <p:cNvGrpSpPr/>
          <p:nvPr/>
        </p:nvGrpSpPr>
        <p:grpSpPr>
          <a:xfrm>
            <a:off x="3876819" y="4181788"/>
            <a:ext cx="326813" cy="110067"/>
            <a:chOff x="5815228" y="6272682"/>
            <a:chExt cx="490220" cy="165100"/>
          </a:xfrm>
        </p:grpSpPr>
        <p:sp>
          <p:nvSpPr>
            <p:cNvPr id="554" name="object 554"/>
            <p:cNvSpPr/>
            <p:nvPr/>
          </p:nvSpPr>
          <p:spPr>
            <a:xfrm>
              <a:off x="5815228" y="62763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55" name="object 5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92736" y="6272682"/>
              <a:ext cx="133959" cy="163461"/>
            </a:xfrm>
            <a:prstGeom prst="rect">
              <a:avLst/>
            </a:prstGeom>
          </p:spPr>
        </p:pic>
        <p:pic>
          <p:nvPicPr>
            <p:cNvPr id="556" name="object 5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157988" y="6272745"/>
              <a:ext cx="147129" cy="164947"/>
            </a:xfrm>
            <a:prstGeom prst="rect">
              <a:avLst/>
            </a:prstGeom>
          </p:spPr>
        </p:pic>
      </p:grpSp>
      <p:grpSp>
        <p:nvGrpSpPr>
          <p:cNvPr id="557" name="object 557"/>
          <p:cNvGrpSpPr/>
          <p:nvPr/>
        </p:nvGrpSpPr>
        <p:grpSpPr>
          <a:xfrm>
            <a:off x="7371520" y="4170823"/>
            <a:ext cx="209127" cy="110067"/>
            <a:chOff x="11057280" y="6256235"/>
            <a:chExt cx="313690" cy="165100"/>
          </a:xfrm>
        </p:grpSpPr>
        <p:pic>
          <p:nvPicPr>
            <p:cNvPr id="558" name="object 5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057280" y="6259334"/>
              <a:ext cx="140157" cy="157975"/>
            </a:xfrm>
            <a:prstGeom prst="rect">
              <a:avLst/>
            </a:prstGeom>
          </p:spPr>
        </p:pic>
        <p:pic>
          <p:nvPicPr>
            <p:cNvPr id="559" name="object 5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39259" y="6256235"/>
              <a:ext cx="131648" cy="164947"/>
            </a:xfrm>
            <a:prstGeom prst="rect">
              <a:avLst/>
            </a:prstGeom>
          </p:spPr>
        </p:pic>
      </p:grpSp>
      <p:pic>
        <p:nvPicPr>
          <p:cNvPr id="560" name="object 56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7656924" y="4119194"/>
            <a:ext cx="661880" cy="204444"/>
          </a:xfrm>
          <a:prstGeom prst="rect">
            <a:avLst/>
          </a:prstGeom>
        </p:spPr>
      </p:pic>
      <p:grpSp>
        <p:nvGrpSpPr>
          <p:cNvPr id="561" name="object 561"/>
          <p:cNvGrpSpPr/>
          <p:nvPr/>
        </p:nvGrpSpPr>
        <p:grpSpPr>
          <a:xfrm>
            <a:off x="8336212" y="4170823"/>
            <a:ext cx="212513" cy="110067"/>
            <a:chOff x="12504318" y="6256235"/>
            <a:chExt cx="318770" cy="165100"/>
          </a:xfrm>
        </p:grpSpPr>
        <p:sp>
          <p:nvSpPr>
            <p:cNvPr id="562" name="object 562"/>
            <p:cNvSpPr/>
            <p:nvPr/>
          </p:nvSpPr>
          <p:spPr>
            <a:xfrm>
              <a:off x="12504319" y="625984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28" y="157480"/>
                  </a:lnTo>
                  <a:lnTo>
                    <a:pt x="86728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63" name="object 56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675629" y="6256235"/>
              <a:ext cx="147180" cy="164947"/>
            </a:xfrm>
            <a:prstGeom prst="rect">
              <a:avLst/>
            </a:prstGeom>
          </p:spPr>
        </p:pic>
      </p:grpSp>
      <p:grpSp>
        <p:nvGrpSpPr>
          <p:cNvPr id="564" name="object 564"/>
          <p:cNvGrpSpPr/>
          <p:nvPr/>
        </p:nvGrpSpPr>
        <p:grpSpPr>
          <a:xfrm>
            <a:off x="8617373" y="4170824"/>
            <a:ext cx="276860" cy="152823"/>
            <a:chOff x="12926060" y="6256235"/>
            <a:chExt cx="415290" cy="229235"/>
          </a:xfrm>
        </p:grpSpPr>
        <p:pic>
          <p:nvPicPr>
            <p:cNvPr id="565" name="object 56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2926060" y="6259334"/>
              <a:ext cx="182880" cy="226123"/>
            </a:xfrm>
            <a:prstGeom prst="rect">
              <a:avLst/>
            </a:prstGeom>
          </p:spPr>
        </p:pic>
        <p:pic>
          <p:nvPicPr>
            <p:cNvPr id="566" name="object 56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3131367" y="6256235"/>
              <a:ext cx="139371" cy="164947"/>
            </a:xfrm>
            <a:prstGeom prst="rect">
              <a:avLst/>
            </a:prstGeom>
          </p:spPr>
        </p:pic>
        <p:sp>
          <p:nvSpPr>
            <p:cNvPr id="567" name="object 567"/>
            <p:cNvSpPr/>
            <p:nvPr/>
          </p:nvSpPr>
          <p:spPr>
            <a:xfrm>
              <a:off x="13312521" y="641096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702" y="6350"/>
                  </a:lnTo>
                  <a:lnTo>
                    <a:pt x="2870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68" name="object 568"/>
          <p:cNvSpPr/>
          <p:nvPr/>
        </p:nvSpPr>
        <p:spPr>
          <a:xfrm>
            <a:off x="8945795" y="4273973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9" name="object 569"/>
          <p:cNvSpPr/>
          <p:nvPr/>
        </p:nvSpPr>
        <p:spPr>
          <a:xfrm>
            <a:off x="8875014" y="4268893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0" name="object 570"/>
          <p:cNvSpPr/>
          <p:nvPr/>
        </p:nvSpPr>
        <p:spPr>
          <a:xfrm>
            <a:off x="8945795" y="4268893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1" name="object 571"/>
          <p:cNvSpPr/>
          <p:nvPr/>
        </p:nvSpPr>
        <p:spPr>
          <a:xfrm>
            <a:off x="8875014" y="426296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2" name="object 572"/>
          <p:cNvSpPr/>
          <p:nvPr/>
        </p:nvSpPr>
        <p:spPr>
          <a:xfrm>
            <a:off x="8945795" y="426296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3" name="object 573"/>
          <p:cNvSpPr/>
          <p:nvPr/>
        </p:nvSpPr>
        <p:spPr>
          <a:xfrm>
            <a:off x="8875014" y="4249419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702" y="20320"/>
                </a:lnTo>
                <a:lnTo>
                  <a:pt x="2870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4" name="object 574"/>
          <p:cNvSpPr/>
          <p:nvPr/>
        </p:nvSpPr>
        <p:spPr>
          <a:xfrm>
            <a:off x="8945795" y="4249419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952" y="20320"/>
                </a:lnTo>
                <a:lnTo>
                  <a:pt x="2895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5" name="object 575"/>
          <p:cNvSpPr/>
          <p:nvPr/>
        </p:nvSpPr>
        <p:spPr>
          <a:xfrm>
            <a:off x="8875014" y="424264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6" name="object 576"/>
          <p:cNvSpPr/>
          <p:nvPr/>
        </p:nvSpPr>
        <p:spPr>
          <a:xfrm>
            <a:off x="8945795" y="424264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7" name="object 577"/>
          <p:cNvSpPr/>
          <p:nvPr/>
        </p:nvSpPr>
        <p:spPr>
          <a:xfrm>
            <a:off x="8875014" y="4235027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8" name="object 578"/>
          <p:cNvSpPr/>
          <p:nvPr/>
        </p:nvSpPr>
        <p:spPr>
          <a:xfrm>
            <a:off x="8945795" y="4235027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9" name="object 579"/>
          <p:cNvSpPr/>
          <p:nvPr/>
        </p:nvSpPr>
        <p:spPr>
          <a:xfrm>
            <a:off x="8875014" y="422910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702" y="8889"/>
                </a:lnTo>
                <a:lnTo>
                  <a:pt x="2870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80" name="object 580"/>
          <p:cNvGrpSpPr/>
          <p:nvPr/>
        </p:nvGrpSpPr>
        <p:grpSpPr>
          <a:xfrm>
            <a:off x="8873746" y="4170781"/>
            <a:ext cx="419523" cy="110067"/>
            <a:chOff x="13310618" y="6256172"/>
            <a:chExt cx="629285" cy="165100"/>
          </a:xfrm>
        </p:grpSpPr>
        <p:sp>
          <p:nvSpPr>
            <p:cNvPr id="581" name="object 581"/>
            <p:cNvSpPr/>
            <p:nvPr/>
          </p:nvSpPr>
          <p:spPr>
            <a:xfrm>
              <a:off x="13310616" y="6259842"/>
              <a:ext cx="137160" cy="92710"/>
            </a:xfrm>
            <a:custGeom>
              <a:avLst/>
              <a:gdLst/>
              <a:ahLst/>
              <a:cxnLst/>
              <a:rect l="l" t="t" r="r" b="b"/>
              <a:pathLst>
                <a:path w="137159" h="92710">
                  <a:moveTo>
                    <a:pt x="136652" y="0"/>
                  </a:moveTo>
                  <a:lnTo>
                    <a:pt x="108077" y="0"/>
                  </a:lnTo>
                  <a:lnTo>
                    <a:pt x="108077" y="6350"/>
                  </a:lnTo>
                  <a:lnTo>
                    <a:pt x="108077" y="13970"/>
                  </a:lnTo>
                  <a:lnTo>
                    <a:pt x="108077" y="60960"/>
                  </a:lnTo>
                  <a:lnTo>
                    <a:pt x="30607" y="60960"/>
                  </a:lnTo>
                  <a:lnTo>
                    <a:pt x="306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66" y="13970"/>
                  </a:lnTo>
                  <a:lnTo>
                    <a:pt x="1066" y="22860"/>
                  </a:lnTo>
                  <a:lnTo>
                    <a:pt x="1384" y="22860"/>
                  </a:lnTo>
                  <a:lnTo>
                    <a:pt x="1384" y="31750"/>
                  </a:lnTo>
                  <a:lnTo>
                    <a:pt x="1587" y="31750"/>
                  </a:lnTo>
                  <a:lnTo>
                    <a:pt x="1587" y="43180"/>
                  </a:lnTo>
                  <a:lnTo>
                    <a:pt x="1714" y="43180"/>
                  </a:lnTo>
                  <a:lnTo>
                    <a:pt x="1714" y="53340"/>
                  </a:lnTo>
                  <a:lnTo>
                    <a:pt x="1778" y="60960"/>
                  </a:lnTo>
                  <a:lnTo>
                    <a:pt x="1854" y="74930"/>
                  </a:lnTo>
                  <a:lnTo>
                    <a:pt x="1892" y="81280"/>
                  </a:lnTo>
                  <a:lnTo>
                    <a:pt x="1892" y="83820"/>
                  </a:lnTo>
                  <a:lnTo>
                    <a:pt x="108077" y="83820"/>
                  </a:lnTo>
                  <a:lnTo>
                    <a:pt x="108077" y="92710"/>
                  </a:lnTo>
                  <a:lnTo>
                    <a:pt x="136626" y="92710"/>
                  </a:lnTo>
                  <a:lnTo>
                    <a:pt x="136626" y="83820"/>
                  </a:lnTo>
                  <a:lnTo>
                    <a:pt x="136639" y="81280"/>
                  </a:lnTo>
                  <a:lnTo>
                    <a:pt x="136652" y="74930"/>
                  </a:lnTo>
                  <a:lnTo>
                    <a:pt x="136652" y="60960"/>
                  </a:lnTo>
                  <a:lnTo>
                    <a:pt x="136652" y="6350"/>
                  </a:lnTo>
                  <a:lnTo>
                    <a:pt x="136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82" name="object 58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3489507" y="6256235"/>
              <a:ext cx="139371" cy="164947"/>
            </a:xfrm>
            <a:prstGeom prst="rect">
              <a:avLst/>
            </a:prstGeom>
          </p:spPr>
        </p:pic>
        <p:pic>
          <p:nvPicPr>
            <p:cNvPr id="583" name="object 58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3657326" y="6256172"/>
              <a:ext cx="214503" cy="161137"/>
            </a:xfrm>
            <a:prstGeom prst="rect">
              <a:avLst/>
            </a:prstGeom>
          </p:spPr>
        </p:pic>
        <p:sp>
          <p:nvSpPr>
            <p:cNvPr id="584" name="object 584"/>
            <p:cNvSpPr/>
            <p:nvPr/>
          </p:nvSpPr>
          <p:spPr>
            <a:xfrm>
              <a:off x="13910691" y="641096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0" y="6350"/>
                  </a:moveTo>
                  <a:lnTo>
                    <a:pt x="28702" y="6350"/>
                  </a:lnTo>
                  <a:lnTo>
                    <a:pt x="2870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85" name="object 585"/>
          <p:cNvSpPr/>
          <p:nvPr/>
        </p:nvSpPr>
        <p:spPr>
          <a:xfrm>
            <a:off x="9344576" y="4273973"/>
            <a:ext cx="20743" cy="4233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0" y="6350"/>
                </a:moveTo>
                <a:lnTo>
                  <a:pt x="30631" y="6350"/>
                </a:lnTo>
                <a:lnTo>
                  <a:pt x="30631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6" name="object 586"/>
          <p:cNvSpPr/>
          <p:nvPr/>
        </p:nvSpPr>
        <p:spPr>
          <a:xfrm>
            <a:off x="9273794" y="4268893"/>
            <a:ext cx="19473" cy="5080"/>
          </a:xfrm>
          <a:custGeom>
            <a:avLst/>
            <a:gdLst/>
            <a:ahLst/>
            <a:cxnLst/>
            <a:rect l="l" t="t" r="r" b="b"/>
            <a:pathLst>
              <a:path w="29209" h="7620">
                <a:moveTo>
                  <a:pt x="0" y="7619"/>
                </a:moveTo>
                <a:lnTo>
                  <a:pt x="28702" y="7619"/>
                </a:lnTo>
                <a:lnTo>
                  <a:pt x="2870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7" name="object 587"/>
          <p:cNvSpPr/>
          <p:nvPr/>
        </p:nvSpPr>
        <p:spPr>
          <a:xfrm>
            <a:off x="9344575" y="4268893"/>
            <a:ext cx="20320" cy="508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9945" y="7619"/>
                </a:lnTo>
                <a:lnTo>
                  <a:pt x="2994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8" name="object 588"/>
          <p:cNvSpPr/>
          <p:nvPr/>
        </p:nvSpPr>
        <p:spPr>
          <a:xfrm>
            <a:off x="9273794" y="4262967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90"/>
                </a:moveTo>
                <a:lnTo>
                  <a:pt x="28702" y="8890"/>
                </a:lnTo>
                <a:lnTo>
                  <a:pt x="2870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9" name="object 589"/>
          <p:cNvSpPr/>
          <p:nvPr/>
        </p:nvSpPr>
        <p:spPr>
          <a:xfrm>
            <a:off x="9344576" y="4262967"/>
            <a:ext cx="19897" cy="5927"/>
          </a:xfrm>
          <a:custGeom>
            <a:avLst/>
            <a:gdLst/>
            <a:ahLst/>
            <a:cxnLst/>
            <a:rect l="l" t="t" r="r" b="b"/>
            <a:pathLst>
              <a:path w="29844" h="8889">
                <a:moveTo>
                  <a:pt x="0" y="8890"/>
                </a:moveTo>
                <a:lnTo>
                  <a:pt x="29375" y="8890"/>
                </a:lnTo>
                <a:lnTo>
                  <a:pt x="2937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0" name="object 590"/>
          <p:cNvSpPr/>
          <p:nvPr/>
        </p:nvSpPr>
        <p:spPr>
          <a:xfrm>
            <a:off x="9273794" y="4249419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702" y="20320"/>
                </a:lnTo>
                <a:lnTo>
                  <a:pt x="2870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1" name="object 591"/>
          <p:cNvSpPr/>
          <p:nvPr/>
        </p:nvSpPr>
        <p:spPr>
          <a:xfrm>
            <a:off x="9344576" y="4249419"/>
            <a:ext cx="19473" cy="13547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0" y="20320"/>
                </a:moveTo>
                <a:lnTo>
                  <a:pt x="28952" y="20320"/>
                </a:lnTo>
                <a:lnTo>
                  <a:pt x="2895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2" name="object 592"/>
          <p:cNvSpPr/>
          <p:nvPr/>
        </p:nvSpPr>
        <p:spPr>
          <a:xfrm>
            <a:off x="9273794" y="424264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2" y="10160"/>
                </a:lnTo>
                <a:lnTo>
                  <a:pt x="287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3" name="object 593"/>
          <p:cNvSpPr/>
          <p:nvPr/>
        </p:nvSpPr>
        <p:spPr>
          <a:xfrm>
            <a:off x="9344576" y="4242647"/>
            <a:ext cx="19473" cy="6773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60"/>
                </a:moveTo>
                <a:lnTo>
                  <a:pt x="28700" y="10160"/>
                </a:lnTo>
                <a:lnTo>
                  <a:pt x="2870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4" name="object 594"/>
          <p:cNvSpPr/>
          <p:nvPr/>
        </p:nvSpPr>
        <p:spPr>
          <a:xfrm>
            <a:off x="9273794" y="4235027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702" y="11429"/>
                </a:lnTo>
                <a:lnTo>
                  <a:pt x="2870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5" name="object 595"/>
          <p:cNvSpPr/>
          <p:nvPr/>
        </p:nvSpPr>
        <p:spPr>
          <a:xfrm>
            <a:off x="9344576" y="4235027"/>
            <a:ext cx="19473" cy="762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0" y="11429"/>
                </a:moveTo>
                <a:lnTo>
                  <a:pt x="28585" y="11429"/>
                </a:lnTo>
                <a:lnTo>
                  <a:pt x="2858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6" name="object 596"/>
          <p:cNvSpPr/>
          <p:nvPr/>
        </p:nvSpPr>
        <p:spPr>
          <a:xfrm>
            <a:off x="9273794" y="4229100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09" h="8889">
                <a:moveTo>
                  <a:pt x="0" y="8889"/>
                </a:moveTo>
                <a:lnTo>
                  <a:pt x="28702" y="8889"/>
                </a:lnTo>
                <a:lnTo>
                  <a:pt x="2870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7" name="object 597"/>
          <p:cNvSpPr/>
          <p:nvPr/>
        </p:nvSpPr>
        <p:spPr>
          <a:xfrm>
            <a:off x="9272524" y="4173228"/>
            <a:ext cx="91440" cy="61807"/>
          </a:xfrm>
          <a:custGeom>
            <a:avLst/>
            <a:gdLst/>
            <a:ahLst/>
            <a:cxnLst/>
            <a:rect l="l" t="t" r="r" b="b"/>
            <a:pathLst>
              <a:path w="137159" h="92710">
                <a:moveTo>
                  <a:pt x="136652" y="0"/>
                </a:moveTo>
                <a:lnTo>
                  <a:pt x="108077" y="0"/>
                </a:lnTo>
                <a:lnTo>
                  <a:pt x="108077" y="6350"/>
                </a:lnTo>
                <a:lnTo>
                  <a:pt x="108077" y="13970"/>
                </a:lnTo>
                <a:lnTo>
                  <a:pt x="108077" y="60960"/>
                </a:lnTo>
                <a:lnTo>
                  <a:pt x="30607" y="60960"/>
                </a:lnTo>
                <a:lnTo>
                  <a:pt x="30607" y="0"/>
                </a:lnTo>
                <a:lnTo>
                  <a:pt x="0" y="0"/>
                </a:lnTo>
                <a:lnTo>
                  <a:pt x="0" y="6350"/>
                </a:lnTo>
                <a:lnTo>
                  <a:pt x="596" y="6350"/>
                </a:lnTo>
                <a:lnTo>
                  <a:pt x="596" y="13970"/>
                </a:lnTo>
                <a:lnTo>
                  <a:pt x="1066" y="13970"/>
                </a:lnTo>
                <a:lnTo>
                  <a:pt x="1066" y="22860"/>
                </a:lnTo>
                <a:lnTo>
                  <a:pt x="1384" y="22860"/>
                </a:lnTo>
                <a:lnTo>
                  <a:pt x="1384" y="31750"/>
                </a:lnTo>
                <a:lnTo>
                  <a:pt x="1587" y="31750"/>
                </a:lnTo>
                <a:lnTo>
                  <a:pt x="1587" y="43180"/>
                </a:lnTo>
                <a:lnTo>
                  <a:pt x="1714" y="43180"/>
                </a:lnTo>
                <a:lnTo>
                  <a:pt x="1714" y="53340"/>
                </a:lnTo>
                <a:lnTo>
                  <a:pt x="1778" y="60960"/>
                </a:lnTo>
                <a:lnTo>
                  <a:pt x="1854" y="74930"/>
                </a:lnTo>
                <a:lnTo>
                  <a:pt x="1905" y="81280"/>
                </a:lnTo>
                <a:lnTo>
                  <a:pt x="1905" y="83820"/>
                </a:lnTo>
                <a:lnTo>
                  <a:pt x="108077" y="83820"/>
                </a:lnTo>
                <a:lnTo>
                  <a:pt x="108077" y="92710"/>
                </a:lnTo>
                <a:lnTo>
                  <a:pt x="136626" y="92710"/>
                </a:lnTo>
                <a:lnTo>
                  <a:pt x="136626" y="83820"/>
                </a:lnTo>
                <a:lnTo>
                  <a:pt x="136639" y="81280"/>
                </a:lnTo>
                <a:lnTo>
                  <a:pt x="136652" y="74930"/>
                </a:lnTo>
                <a:lnTo>
                  <a:pt x="136652" y="60960"/>
                </a:lnTo>
                <a:lnTo>
                  <a:pt x="136652" y="6350"/>
                </a:lnTo>
                <a:lnTo>
                  <a:pt x="136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98" name="object 598"/>
          <p:cNvGrpSpPr/>
          <p:nvPr/>
        </p:nvGrpSpPr>
        <p:grpSpPr>
          <a:xfrm>
            <a:off x="9396899" y="4170823"/>
            <a:ext cx="248073" cy="110067"/>
            <a:chOff x="14095348" y="6256235"/>
            <a:chExt cx="372110" cy="165100"/>
          </a:xfrm>
        </p:grpSpPr>
        <p:pic>
          <p:nvPicPr>
            <p:cNvPr id="599" name="object 59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4095348" y="6259080"/>
              <a:ext cx="193548" cy="159778"/>
            </a:xfrm>
            <a:prstGeom prst="rect">
              <a:avLst/>
            </a:prstGeom>
          </p:spPr>
        </p:pic>
        <p:pic>
          <p:nvPicPr>
            <p:cNvPr id="600" name="object 60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327706" y="6256235"/>
              <a:ext cx="139371" cy="164947"/>
            </a:xfrm>
            <a:prstGeom prst="rect">
              <a:avLst/>
            </a:prstGeom>
          </p:spPr>
        </p:pic>
      </p:grpSp>
      <p:grpSp>
        <p:nvGrpSpPr>
          <p:cNvPr id="601" name="object 601"/>
          <p:cNvGrpSpPr/>
          <p:nvPr/>
        </p:nvGrpSpPr>
        <p:grpSpPr>
          <a:xfrm>
            <a:off x="9721088" y="4170823"/>
            <a:ext cx="554990" cy="158327"/>
            <a:chOff x="14581632" y="6256235"/>
            <a:chExt cx="832485" cy="237490"/>
          </a:xfrm>
        </p:grpSpPr>
        <p:pic>
          <p:nvPicPr>
            <p:cNvPr id="602" name="object 60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581632" y="6256236"/>
              <a:ext cx="128524" cy="164947"/>
            </a:xfrm>
            <a:prstGeom prst="rect">
              <a:avLst/>
            </a:prstGeom>
          </p:spPr>
        </p:pic>
        <p:pic>
          <p:nvPicPr>
            <p:cNvPr id="603" name="object 60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741906" y="6256235"/>
              <a:ext cx="150241" cy="236982"/>
            </a:xfrm>
            <a:prstGeom prst="rect">
              <a:avLst/>
            </a:prstGeom>
          </p:spPr>
        </p:pic>
        <p:pic>
          <p:nvPicPr>
            <p:cNvPr id="604" name="object 60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4922067" y="6256235"/>
              <a:ext cx="340793" cy="229222"/>
            </a:xfrm>
            <a:prstGeom prst="rect">
              <a:avLst/>
            </a:prstGeom>
          </p:spPr>
        </p:pic>
        <p:pic>
          <p:nvPicPr>
            <p:cNvPr id="605" name="object 60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285212" y="6256236"/>
              <a:ext cx="128524" cy="164947"/>
            </a:xfrm>
            <a:prstGeom prst="rect">
              <a:avLst/>
            </a:prstGeom>
          </p:spPr>
        </p:pic>
      </p:grpSp>
      <p:grpSp>
        <p:nvGrpSpPr>
          <p:cNvPr id="606" name="object 606"/>
          <p:cNvGrpSpPr/>
          <p:nvPr/>
        </p:nvGrpSpPr>
        <p:grpSpPr>
          <a:xfrm>
            <a:off x="10291995" y="4170781"/>
            <a:ext cx="327660" cy="110067"/>
            <a:chOff x="15437992" y="6256172"/>
            <a:chExt cx="491490" cy="165100"/>
          </a:xfrm>
        </p:grpSpPr>
        <p:sp>
          <p:nvSpPr>
            <p:cNvPr id="607" name="object 607"/>
            <p:cNvSpPr/>
            <p:nvPr/>
          </p:nvSpPr>
          <p:spPr>
            <a:xfrm>
              <a:off x="15437993" y="625984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08" name="object 60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615538" y="6256172"/>
              <a:ext cx="133985" cy="163461"/>
            </a:xfrm>
            <a:prstGeom prst="rect">
              <a:avLst/>
            </a:prstGeom>
          </p:spPr>
        </p:pic>
        <p:pic>
          <p:nvPicPr>
            <p:cNvPr id="609" name="object 60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782035" y="6256235"/>
              <a:ext cx="147193" cy="164947"/>
            </a:xfrm>
            <a:prstGeom prst="rect">
              <a:avLst/>
            </a:prstGeom>
          </p:spPr>
        </p:pic>
      </p:grpSp>
      <p:sp>
        <p:nvSpPr>
          <p:cNvPr id="610" name="object 610"/>
          <p:cNvSpPr/>
          <p:nvPr/>
        </p:nvSpPr>
        <p:spPr>
          <a:xfrm>
            <a:off x="3415385" y="4878509"/>
            <a:ext cx="279823" cy="381000"/>
          </a:xfrm>
          <a:custGeom>
            <a:avLst/>
            <a:gdLst/>
            <a:ahLst/>
            <a:cxnLst/>
            <a:rect l="l" t="t" r="r" b="b"/>
            <a:pathLst>
              <a:path w="419735" h="571500">
                <a:moveTo>
                  <a:pt x="419442" y="385241"/>
                </a:moveTo>
                <a:lnTo>
                  <a:pt x="0" y="385241"/>
                </a:lnTo>
                <a:lnTo>
                  <a:pt x="0" y="571157"/>
                </a:lnTo>
                <a:lnTo>
                  <a:pt x="49072" y="571157"/>
                </a:lnTo>
                <a:lnTo>
                  <a:pt x="49111" y="561376"/>
                </a:lnTo>
                <a:lnTo>
                  <a:pt x="49237" y="550762"/>
                </a:lnTo>
                <a:lnTo>
                  <a:pt x="50858" y="502661"/>
                </a:lnTo>
                <a:lnTo>
                  <a:pt x="55467" y="454534"/>
                </a:lnTo>
                <a:lnTo>
                  <a:pt x="59499" y="434314"/>
                </a:lnTo>
                <a:lnTo>
                  <a:pt x="419442" y="434314"/>
                </a:lnTo>
                <a:lnTo>
                  <a:pt x="419442" y="385241"/>
                </a:lnTo>
                <a:close/>
              </a:path>
              <a:path w="419735" h="571500">
                <a:moveTo>
                  <a:pt x="419442" y="434314"/>
                </a:moveTo>
                <a:lnTo>
                  <a:pt x="359930" y="434314"/>
                </a:lnTo>
                <a:lnTo>
                  <a:pt x="361988" y="444068"/>
                </a:lnTo>
                <a:lnTo>
                  <a:pt x="363743" y="454582"/>
                </a:lnTo>
                <a:lnTo>
                  <a:pt x="368332" y="502680"/>
                </a:lnTo>
                <a:lnTo>
                  <a:pt x="370070" y="550814"/>
                </a:lnTo>
                <a:lnTo>
                  <a:pt x="370344" y="571157"/>
                </a:lnTo>
                <a:lnTo>
                  <a:pt x="419442" y="571157"/>
                </a:lnTo>
                <a:lnTo>
                  <a:pt x="419442" y="434314"/>
                </a:lnTo>
                <a:close/>
              </a:path>
              <a:path w="419735" h="571500">
                <a:moveTo>
                  <a:pt x="368858" y="0"/>
                </a:moveTo>
                <a:lnTo>
                  <a:pt x="159131" y="0"/>
                </a:lnTo>
                <a:lnTo>
                  <a:pt x="154453" y="49571"/>
                </a:lnTo>
                <a:lnTo>
                  <a:pt x="147043" y="98990"/>
                </a:lnTo>
                <a:lnTo>
                  <a:pt x="137010" y="148332"/>
                </a:lnTo>
                <a:lnTo>
                  <a:pt x="124460" y="197675"/>
                </a:lnTo>
                <a:lnTo>
                  <a:pt x="109094" y="246245"/>
                </a:lnTo>
                <a:lnTo>
                  <a:pt x="91128" y="293668"/>
                </a:lnTo>
                <a:lnTo>
                  <a:pt x="70610" y="339986"/>
                </a:lnTo>
                <a:lnTo>
                  <a:pt x="47586" y="385241"/>
                </a:lnTo>
                <a:lnTo>
                  <a:pt x="108572" y="385241"/>
                </a:lnTo>
                <a:lnTo>
                  <a:pt x="128707" y="343846"/>
                </a:lnTo>
                <a:lnTo>
                  <a:pt x="146656" y="302126"/>
                </a:lnTo>
                <a:lnTo>
                  <a:pt x="162514" y="260169"/>
                </a:lnTo>
                <a:lnTo>
                  <a:pt x="176377" y="218059"/>
                </a:lnTo>
                <a:lnTo>
                  <a:pt x="188026" y="175662"/>
                </a:lnTo>
                <a:lnTo>
                  <a:pt x="197694" y="133315"/>
                </a:lnTo>
                <a:lnTo>
                  <a:pt x="205409" y="91096"/>
                </a:lnTo>
                <a:lnTo>
                  <a:pt x="211201" y="49085"/>
                </a:lnTo>
                <a:lnTo>
                  <a:pt x="365036" y="49085"/>
                </a:lnTo>
                <a:lnTo>
                  <a:pt x="365433" y="35315"/>
                </a:lnTo>
                <a:lnTo>
                  <a:pt x="366198" y="21647"/>
                </a:lnTo>
                <a:lnTo>
                  <a:pt x="367324" y="9874"/>
                </a:lnTo>
                <a:lnTo>
                  <a:pt x="368858" y="0"/>
                </a:lnTo>
                <a:close/>
              </a:path>
              <a:path w="419735" h="571500">
                <a:moveTo>
                  <a:pt x="365036" y="49085"/>
                </a:moveTo>
                <a:lnTo>
                  <a:pt x="307873" y="49085"/>
                </a:lnTo>
                <a:lnTo>
                  <a:pt x="307873" y="385241"/>
                </a:lnTo>
                <a:lnTo>
                  <a:pt x="364388" y="385241"/>
                </a:lnTo>
                <a:lnTo>
                  <a:pt x="364486" y="86631"/>
                </a:lnTo>
                <a:lnTo>
                  <a:pt x="364667" y="68060"/>
                </a:lnTo>
                <a:lnTo>
                  <a:pt x="364985" y="50876"/>
                </a:lnTo>
                <a:lnTo>
                  <a:pt x="365036" y="4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1" name="object 611"/>
          <p:cNvSpPr/>
          <p:nvPr/>
        </p:nvSpPr>
        <p:spPr>
          <a:xfrm>
            <a:off x="3736738" y="4878510"/>
            <a:ext cx="174837" cy="289560"/>
          </a:xfrm>
          <a:custGeom>
            <a:avLst/>
            <a:gdLst/>
            <a:ahLst/>
            <a:cxnLst/>
            <a:rect l="l" t="t" r="r" b="b"/>
            <a:pathLst>
              <a:path w="262254" h="434340">
                <a:moveTo>
                  <a:pt x="252869" y="0"/>
                </a:moveTo>
                <a:lnTo>
                  <a:pt x="0" y="0"/>
                </a:lnTo>
                <a:lnTo>
                  <a:pt x="1439" y="9880"/>
                </a:lnTo>
                <a:lnTo>
                  <a:pt x="2522" y="21726"/>
                </a:lnTo>
                <a:lnTo>
                  <a:pt x="3312" y="35615"/>
                </a:lnTo>
                <a:lnTo>
                  <a:pt x="3873" y="51625"/>
                </a:lnTo>
                <a:lnTo>
                  <a:pt x="4073" y="69090"/>
                </a:lnTo>
                <a:lnTo>
                  <a:pt x="4250" y="107870"/>
                </a:lnTo>
                <a:lnTo>
                  <a:pt x="4457" y="129400"/>
                </a:lnTo>
                <a:lnTo>
                  <a:pt x="4457" y="304914"/>
                </a:lnTo>
                <a:lnTo>
                  <a:pt x="4391" y="326257"/>
                </a:lnTo>
                <a:lnTo>
                  <a:pt x="3873" y="382701"/>
                </a:lnTo>
                <a:lnTo>
                  <a:pt x="1383" y="424389"/>
                </a:lnTo>
                <a:lnTo>
                  <a:pt x="0" y="434314"/>
                </a:lnTo>
                <a:lnTo>
                  <a:pt x="261772" y="434314"/>
                </a:lnTo>
                <a:lnTo>
                  <a:pt x="261772" y="380771"/>
                </a:lnTo>
                <a:lnTo>
                  <a:pt x="252036" y="382078"/>
                </a:lnTo>
                <a:lnTo>
                  <a:pt x="240723" y="383071"/>
                </a:lnTo>
                <a:lnTo>
                  <a:pt x="197759" y="384807"/>
                </a:lnTo>
                <a:lnTo>
                  <a:pt x="139522" y="385241"/>
                </a:lnTo>
                <a:lnTo>
                  <a:pt x="60972" y="385241"/>
                </a:lnTo>
                <a:lnTo>
                  <a:pt x="60972" y="230543"/>
                </a:lnTo>
                <a:lnTo>
                  <a:pt x="230543" y="230543"/>
                </a:lnTo>
                <a:lnTo>
                  <a:pt x="230543" y="182956"/>
                </a:lnTo>
                <a:lnTo>
                  <a:pt x="60972" y="182956"/>
                </a:lnTo>
                <a:lnTo>
                  <a:pt x="60972" y="49085"/>
                </a:lnTo>
                <a:lnTo>
                  <a:pt x="252869" y="49085"/>
                </a:lnTo>
                <a:lnTo>
                  <a:pt x="252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2" name="object 612"/>
          <p:cNvSpPr/>
          <p:nvPr/>
        </p:nvSpPr>
        <p:spPr>
          <a:xfrm>
            <a:off x="3954162" y="4858690"/>
            <a:ext cx="264160" cy="313689"/>
          </a:xfrm>
          <a:custGeom>
            <a:avLst/>
            <a:gdLst/>
            <a:ahLst/>
            <a:cxnLst/>
            <a:rect l="l" t="t" r="r" b="b"/>
            <a:pathLst>
              <a:path w="396239" h="470534">
                <a:moveTo>
                  <a:pt x="227545" y="0"/>
                </a:moveTo>
                <a:lnTo>
                  <a:pt x="171030" y="0"/>
                </a:lnTo>
                <a:lnTo>
                  <a:pt x="171388" y="7658"/>
                </a:lnTo>
                <a:lnTo>
                  <a:pt x="171881" y="22581"/>
                </a:lnTo>
                <a:lnTo>
                  <a:pt x="172224" y="29883"/>
                </a:lnTo>
                <a:lnTo>
                  <a:pt x="172397" y="38620"/>
                </a:lnTo>
                <a:lnTo>
                  <a:pt x="172516" y="52044"/>
                </a:lnTo>
                <a:lnTo>
                  <a:pt x="147687" y="55659"/>
                </a:lnTo>
                <a:lnTo>
                  <a:pt x="124379" y="61493"/>
                </a:lnTo>
                <a:lnTo>
                  <a:pt x="82384" y="80162"/>
                </a:lnTo>
                <a:lnTo>
                  <a:pt x="47667" y="106816"/>
                </a:lnTo>
                <a:lnTo>
                  <a:pt x="21704" y="141147"/>
                </a:lnTo>
                <a:lnTo>
                  <a:pt x="5380" y="181932"/>
                </a:lnTo>
                <a:lnTo>
                  <a:pt x="0" y="229031"/>
                </a:lnTo>
                <a:lnTo>
                  <a:pt x="1345" y="253515"/>
                </a:lnTo>
                <a:lnTo>
                  <a:pt x="12017" y="297126"/>
                </a:lnTo>
                <a:lnTo>
                  <a:pt x="33167" y="334144"/>
                </a:lnTo>
                <a:lnTo>
                  <a:pt x="63215" y="363253"/>
                </a:lnTo>
                <a:lnTo>
                  <a:pt x="101868" y="384729"/>
                </a:lnTo>
                <a:lnTo>
                  <a:pt x="147297" y="397506"/>
                </a:lnTo>
                <a:lnTo>
                  <a:pt x="172516" y="400685"/>
                </a:lnTo>
                <a:lnTo>
                  <a:pt x="172516" y="405053"/>
                </a:lnTo>
                <a:lnTo>
                  <a:pt x="172046" y="410933"/>
                </a:lnTo>
                <a:lnTo>
                  <a:pt x="172315" y="418541"/>
                </a:lnTo>
                <a:lnTo>
                  <a:pt x="172236" y="425798"/>
                </a:lnTo>
                <a:lnTo>
                  <a:pt x="172073" y="432177"/>
                </a:lnTo>
                <a:lnTo>
                  <a:pt x="171942" y="438761"/>
                </a:lnTo>
                <a:lnTo>
                  <a:pt x="171919" y="445604"/>
                </a:lnTo>
                <a:lnTo>
                  <a:pt x="171716" y="454723"/>
                </a:lnTo>
                <a:lnTo>
                  <a:pt x="171030" y="462572"/>
                </a:lnTo>
                <a:lnTo>
                  <a:pt x="171030" y="470001"/>
                </a:lnTo>
                <a:lnTo>
                  <a:pt x="227545" y="470001"/>
                </a:lnTo>
                <a:lnTo>
                  <a:pt x="227145" y="462572"/>
                </a:lnTo>
                <a:lnTo>
                  <a:pt x="226560" y="454723"/>
                </a:lnTo>
                <a:lnTo>
                  <a:pt x="226644" y="445020"/>
                </a:lnTo>
                <a:lnTo>
                  <a:pt x="226345" y="432177"/>
                </a:lnTo>
                <a:lnTo>
                  <a:pt x="226231" y="425798"/>
                </a:lnTo>
                <a:lnTo>
                  <a:pt x="226098" y="410210"/>
                </a:lnTo>
                <a:lnTo>
                  <a:pt x="225975" y="405053"/>
                </a:lnTo>
                <a:lnTo>
                  <a:pt x="226060" y="400088"/>
                </a:lnTo>
                <a:lnTo>
                  <a:pt x="250562" y="396293"/>
                </a:lnTo>
                <a:lnTo>
                  <a:pt x="273496" y="390304"/>
                </a:lnTo>
                <a:lnTo>
                  <a:pt x="294870" y="382184"/>
                </a:lnTo>
                <a:lnTo>
                  <a:pt x="314693" y="371995"/>
                </a:lnTo>
                <a:lnTo>
                  <a:pt x="332637" y="359688"/>
                </a:lnTo>
                <a:lnTo>
                  <a:pt x="342337" y="351015"/>
                </a:lnTo>
                <a:lnTo>
                  <a:pt x="226060" y="351015"/>
                </a:lnTo>
                <a:lnTo>
                  <a:pt x="226060" y="350723"/>
                </a:lnTo>
                <a:lnTo>
                  <a:pt x="172516" y="350723"/>
                </a:lnTo>
                <a:lnTo>
                  <a:pt x="146865" y="345538"/>
                </a:lnTo>
                <a:lnTo>
                  <a:pt x="104022" y="325102"/>
                </a:lnTo>
                <a:lnTo>
                  <a:pt x="72891" y="291795"/>
                </a:lnTo>
                <a:lnTo>
                  <a:pt x="56899" y="248334"/>
                </a:lnTo>
                <a:lnTo>
                  <a:pt x="55016" y="223100"/>
                </a:lnTo>
                <a:lnTo>
                  <a:pt x="57033" y="199070"/>
                </a:lnTo>
                <a:lnTo>
                  <a:pt x="73168" y="157758"/>
                </a:lnTo>
                <a:lnTo>
                  <a:pt x="104715" y="125975"/>
                </a:lnTo>
                <a:lnTo>
                  <a:pt x="147316" y="106353"/>
                </a:lnTo>
                <a:lnTo>
                  <a:pt x="172516" y="101422"/>
                </a:lnTo>
                <a:lnTo>
                  <a:pt x="346595" y="101422"/>
                </a:lnTo>
                <a:lnTo>
                  <a:pt x="333425" y="89948"/>
                </a:lnTo>
                <a:lnTo>
                  <a:pt x="295709" y="68218"/>
                </a:lnTo>
                <a:lnTo>
                  <a:pt x="250910" y="55012"/>
                </a:lnTo>
                <a:lnTo>
                  <a:pt x="226060" y="51752"/>
                </a:lnTo>
                <a:lnTo>
                  <a:pt x="225945" y="38620"/>
                </a:lnTo>
                <a:lnTo>
                  <a:pt x="226352" y="29451"/>
                </a:lnTo>
                <a:lnTo>
                  <a:pt x="226513" y="22217"/>
                </a:lnTo>
                <a:lnTo>
                  <a:pt x="226729" y="14849"/>
                </a:lnTo>
                <a:lnTo>
                  <a:pt x="227055" y="7419"/>
                </a:lnTo>
                <a:lnTo>
                  <a:pt x="227545" y="0"/>
                </a:lnTo>
                <a:close/>
              </a:path>
              <a:path w="396239" h="470534">
                <a:moveTo>
                  <a:pt x="346595" y="101422"/>
                </a:moveTo>
                <a:lnTo>
                  <a:pt x="226060" y="101422"/>
                </a:lnTo>
                <a:lnTo>
                  <a:pt x="251024" y="106614"/>
                </a:lnTo>
                <a:lnTo>
                  <a:pt x="273270" y="115093"/>
                </a:lnTo>
                <a:lnTo>
                  <a:pt x="309651" y="142176"/>
                </a:lnTo>
                <a:lnTo>
                  <a:pt x="332782" y="180551"/>
                </a:lnTo>
                <a:lnTo>
                  <a:pt x="340588" y="229031"/>
                </a:lnTo>
                <a:lnTo>
                  <a:pt x="338583" y="253515"/>
                </a:lnTo>
                <a:lnTo>
                  <a:pt x="322800" y="295104"/>
                </a:lnTo>
                <a:lnTo>
                  <a:pt x="292221" y="326697"/>
                </a:lnTo>
                <a:lnTo>
                  <a:pt x="250619" y="346033"/>
                </a:lnTo>
                <a:lnTo>
                  <a:pt x="226060" y="351015"/>
                </a:lnTo>
                <a:lnTo>
                  <a:pt x="342337" y="351015"/>
                </a:lnTo>
                <a:lnTo>
                  <a:pt x="374192" y="311746"/>
                </a:lnTo>
                <a:lnTo>
                  <a:pt x="390139" y="271137"/>
                </a:lnTo>
                <a:lnTo>
                  <a:pt x="395617" y="224574"/>
                </a:lnTo>
                <a:lnTo>
                  <a:pt x="394291" y="200222"/>
                </a:lnTo>
                <a:lnTo>
                  <a:pt x="383776" y="156429"/>
                </a:lnTo>
                <a:lnTo>
                  <a:pt x="363042" y="119481"/>
                </a:lnTo>
                <a:lnTo>
                  <a:pt x="349270" y="103752"/>
                </a:lnTo>
                <a:lnTo>
                  <a:pt x="346595" y="101422"/>
                </a:lnTo>
                <a:close/>
              </a:path>
              <a:path w="396239" h="470534">
                <a:moveTo>
                  <a:pt x="226060" y="101422"/>
                </a:moveTo>
                <a:lnTo>
                  <a:pt x="172516" y="101422"/>
                </a:lnTo>
                <a:lnTo>
                  <a:pt x="172516" y="350723"/>
                </a:lnTo>
                <a:lnTo>
                  <a:pt x="226060" y="350723"/>
                </a:lnTo>
                <a:lnTo>
                  <a:pt x="226060" y="101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3" name="object 613"/>
          <p:cNvSpPr/>
          <p:nvPr/>
        </p:nvSpPr>
        <p:spPr>
          <a:xfrm>
            <a:off x="4272677" y="4878509"/>
            <a:ext cx="229447" cy="289560"/>
          </a:xfrm>
          <a:custGeom>
            <a:avLst/>
            <a:gdLst/>
            <a:ahLst/>
            <a:cxnLst/>
            <a:rect l="l" t="t" r="r" b="b"/>
            <a:pathLst>
              <a:path w="344170" h="434340">
                <a:moveTo>
                  <a:pt x="56515" y="0"/>
                </a:moveTo>
                <a:lnTo>
                  <a:pt x="0" y="0"/>
                </a:lnTo>
                <a:lnTo>
                  <a:pt x="1443" y="9922"/>
                </a:lnTo>
                <a:lnTo>
                  <a:pt x="2528" y="21836"/>
                </a:lnTo>
                <a:lnTo>
                  <a:pt x="3317" y="35738"/>
                </a:lnTo>
                <a:lnTo>
                  <a:pt x="3875" y="51765"/>
                </a:lnTo>
                <a:lnTo>
                  <a:pt x="4072" y="69026"/>
                </a:lnTo>
                <a:lnTo>
                  <a:pt x="4251" y="107991"/>
                </a:lnTo>
                <a:lnTo>
                  <a:pt x="4457" y="129400"/>
                </a:lnTo>
                <a:lnTo>
                  <a:pt x="4457" y="434314"/>
                </a:lnTo>
                <a:lnTo>
                  <a:pt x="56515" y="434314"/>
                </a:lnTo>
                <a:lnTo>
                  <a:pt x="56515" y="419430"/>
                </a:lnTo>
                <a:lnTo>
                  <a:pt x="21132" y="384352"/>
                </a:lnTo>
                <a:lnTo>
                  <a:pt x="56515" y="335119"/>
                </a:lnTo>
                <a:lnTo>
                  <a:pt x="56515" y="0"/>
                </a:lnTo>
                <a:close/>
              </a:path>
              <a:path w="344170" h="434340">
                <a:moveTo>
                  <a:pt x="343598" y="0"/>
                </a:moveTo>
                <a:lnTo>
                  <a:pt x="287083" y="0"/>
                </a:lnTo>
                <a:lnTo>
                  <a:pt x="287083" y="14287"/>
                </a:lnTo>
                <a:lnTo>
                  <a:pt x="322478" y="51765"/>
                </a:lnTo>
                <a:lnTo>
                  <a:pt x="287083" y="100694"/>
                </a:lnTo>
                <a:lnTo>
                  <a:pt x="287083" y="434314"/>
                </a:lnTo>
                <a:lnTo>
                  <a:pt x="343598" y="434314"/>
                </a:lnTo>
                <a:lnTo>
                  <a:pt x="342069" y="424379"/>
                </a:lnTo>
                <a:lnTo>
                  <a:pt x="340837" y="412515"/>
                </a:lnTo>
                <a:lnTo>
                  <a:pt x="339435" y="366225"/>
                </a:lnTo>
                <a:lnTo>
                  <a:pt x="339121" y="87841"/>
                </a:lnTo>
                <a:lnTo>
                  <a:pt x="339288" y="69026"/>
                </a:lnTo>
                <a:lnTo>
                  <a:pt x="339725" y="51625"/>
                </a:lnTo>
                <a:lnTo>
                  <a:pt x="340194" y="35615"/>
                </a:lnTo>
                <a:lnTo>
                  <a:pt x="340995" y="21726"/>
                </a:lnTo>
                <a:lnTo>
                  <a:pt x="342127" y="9880"/>
                </a:lnTo>
                <a:lnTo>
                  <a:pt x="343598" y="0"/>
                </a:lnTo>
                <a:close/>
              </a:path>
              <a:path w="344170" h="434340">
                <a:moveTo>
                  <a:pt x="56515" y="335119"/>
                </a:moveTo>
                <a:lnTo>
                  <a:pt x="21132" y="384352"/>
                </a:lnTo>
                <a:lnTo>
                  <a:pt x="56515" y="419430"/>
                </a:lnTo>
                <a:lnTo>
                  <a:pt x="56515" y="335119"/>
                </a:lnTo>
                <a:close/>
              </a:path>
              <a:path w="344170" h="434340">
                <a:moveTo>
                  <a:pt x="287083" y="14287"/>
                </a:moveTo>
                <a:lnTo>
                  <a:pt x="56515" y="335119"/>
                </a:lnTo>
                <a:lnTo>
                  <a:pt x="56515" y="419430"/>
                </a:lnTo>
                <a:lnTo>
                  <a:pt x="287083" y="100694"/>
                </a:lnTo>
                <a:lnTo>
                  <a:pt x="287083" y="14287"/>
                </a:lnTo>
                <a:close/>
              </a:path>
              <a:path w="344170" h="434340">
                <a:moveTo>
                  <a:pt x="287083" y="14287"/>
                </a:moveTo>
                <a:lnTo>
                  <a:pt x="287083" y="100694"/>
                </a:lnTo>
                <a:lnTo>
                  <a:pt x="322478" y="51765"/>
                </a:lnTo>
                <a:lnTo>
                  <a:pt x="287083" y="14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4" name="object 614"/>
          <p:cNvSpPr/>
          <p:nvPr/>
        </p:nvSpPr>
        <p:spPr>
          <a:xfrm>
            <a:off x="4578638" y="4878510"/>
            <a:ext cx="256117" cy="381000"/>
          </a:xfrm>
          <a:custGeom>
            <a:avLst/>
            <a:gdLst/>
            <a:ahLst/>
            <a:cxnLst/>
            <a:rect l="l" t="t" r="r" b="b"/>
            <a:pathLst>
              <a:path w="384175" h="571500">
                <a:moveTo>
                  <a:pt x="333184" y="0"/>
                </a:moveTo>
                <a:lnTo>
                  <a:pt x="272199" y="0"/>
                </a:lnTo>
                <a:lnTo>
                  <a:pt x="272199" y="385241"/>
                </a:lnTo>
                <a:lnTo>
                  <a:pt x="60985" y="385241"/>
                </a:lnTo>
                <a:lnTo>
                  <a:pt x="60985" y="0"/>
                </a:lnTo>
                <a:lnTo>
                  <a:pt x="0" y="0"/>
                </a:lnTo>
                <a:lnTo>
                  <a:pt x="1417" y="9869"/>
                </a:lnTo>
                <a:lnTo>
                  <a:pt x="2465" y="21632"/>
                </a:lnTo>
                <a:lnTo>
                  <a:pt x="4111" y="68028"/>
                </a:lnTo>
                <a:lnTo>
                  <a:pt x="4470" y="127901"/>
                </a:lnTo>
                <a:lnTo>
                  <a:pt x="4470" y="304914"/>
                </a:lnTo>
                <a:lnTo>
                  <a:pt x="4380" y="326257"/>
                </a:lnTo>
                <a:lnTo>
                  <a:pt x="3977" y="365109"/>
                </a:lnTo>
                <a:lnTo>
                  <a:pt x="3873" y="382701"/>
                </a:lnTo>
                <a:lnTo>
                  <a:pt x="3359" y="398585"/>
                </a:lnTo>
                <a:lnTo>
                  <a:pt x="2474" y="412480"/>
                </a:lnTo>
                <a:lnTo>
                  <a:pt x="1321" y="424389"/>
                </a:lnTo>
                <a:lnTo>
                  <a:pt x="0" y="434314"/>
                </a:lnTo>
                <a:lnTo>
                  <a:pt x="324256" y="434314"/>
                </a:lnTo>
                <a:lnTo>
                  <a:pt x="330936" y="477888"/>
                </a:lnTo>
                <a:lnTo>
                  <a:pt x="333921" y="527558"/>
                </a:lnTo>
                <a:lnTo>
                  <a:pt x="334670" y="571157"/>
                </a:lnTo>
                <a:lnTo>
                  <a:pt x="383768" y="571157"/>
                </a:lnTo>
                <a:lnTo>
                  <a:pt x="383768" y="385241"/>
                </a:lnTo>
                <a:lnTo>
                  <a:pt x="328714" y="385241"/>
                </a:lnTo>
                <a:lnTo>
                  <a:pt x="328714" y="127901"/>
                </a:lnTo>
                <a:lnTo>
                  <a:pt x="328841" y="86631"/>
                </a:lnTo>
                <a:lnTo>
                  <a:pt x="329764" y="35315"/>
                </a:lnTo>
                <a:lnTo>
                  <a:pt x="331680" y="9874"/>
                </a:lnTo>
                <a:lnTo>
                  <a:pt x="333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5" name="object 615"/>
          <p:cNvSpPr/>
          <p:nvPr/>
        </p:nvSpPr>
        <p:spPr>
          <a:xfrm>
            <a:off x="4883971" y="4878509"/>
            <a:ext cx="229447" cy="289560"/>
          </a:xfrm>
          <a:custGeom>
            <a:avLst/>
            <a:gdLst/>
            <a:ahLst/>
            <a:cxnLst/>
            <a:rect l="l" t="t" r="r" b="b"/>
            <a:pathLst>
              <a:path w="344170" h="434340">
                <a:moveTo>
                  <a:pt x="56515" y="0"/>
                </a:moveTo>
                <a:lnTo>
                  <a:pt x="0" y="0"/>
                </a:lnTo>
                <a:lnTo>
                  <a:pt x="1443" y="9922"/>
                </a:lnTo>
                <a:lnTo>
                  <a:pt x="2528" y="21836"/>
                </a:lnTo>
                <a:lnTo>
                  <a:pt x="3317" y="35738"/>
                </a:lnTo>
                <a:lnTo>
                  <a:pt x="3875" y="51765"/>
                </a:lnTo>
                <a:lnTo>
                  <a:pt x="4072" y="69026"/>
                </a:lnTo>
                <a:lnTo>
                  <a:pt x="4251" y="107991"/>
                </a:lnTo>
                <a:lnTo>
                  <a:pt x="4457" y="129400"/>
                </a:lnTo>
                <a:lnTo>
                  <a:pt x="4457" y="434314"/>
                </a:lnTo>
                <a:lnTo>
                  <a:pt x="56515" y="434314"/>
                </a:lnTo>
                <a:lnTo>
                  <a:pt x="56515" y="419430"/>
                </a:lnTo>
                <a:lnTo>
                  <a:pt x="21132" y="384352"/>
                </a:lnTo>
                <a:lnTo>
                  <a:pt x="56515" y="335119"/>
                </a:lnTo>
                <a:lnTo>
                  <a:pt x="56515" y="0"/>
                </a:lnTo>
                <a:close/>
              </a:path>
              <a:path w="344170" h="434340">
                <a:moveTo>
                  <a:pt x="343598" y="0"/>
                </a:moveTo>
                <a:lnTo>
                  <a:pt x="287083" y="0"/>
                </a:lnTo>
                <a:lnTo>
                  <a:pt x="287083" y="14287"/>
                </a:lnTo>
                <a:lnTo>
                  <a:pt x="322478" y="51765"/>
                </a:lnTo>
                <a:lnTo>
                  <a:pt x="287083" y="100694"/>
                </a:lnTo>
                <a:lnTo>
                  <a:pt x="287083" y="434314"/>
                </a:lnTo>
                <a:lnTo>
                  <a:pt x="343598" y="434314"/>
                </a:lnTo>
                <a:lnTo>
                  <a:pt x="342069" y="424379"/>
                </a:lnTo>
                <a:lnTo>
                  <a:pt x="340837" y="412515"/>
                </a:lnTo>
                <a:lnTo>
                  <a:pt x="339435" y="366225"/>
                </a:lnTo>
                <a:lnTo>
                  <a:pt x="339121" y="87841"/>
                </a:lnTo>
                <a:lnTo>
                  <a:pt x="339288" y="69026"/>
                </a:lnTo>
                <a:lnTo>
                  <a:pt x="339725" y="51625"/>
                </a:lnTo>
                <a:lnTo>
                  <a:pt x="340194" y="35615"/>
                </a:lnTo>
                <a:lnTo>
                  <a:pt x="340995" y="21726"/>
                </a:lnTo>
                <a:lnTo>
                  <a:pt x="342127" y="9880"/>
                </a:lnTo>
                <a:lnTo>
                  <a:pt x="343598" y="0"/>
                </a:lnTo>
                <a:close/>
              </a:path>
              <a:path w="344170" h="434340">
                <a:moveTo>
                  <a:pt x="56515" y="335119"/>
                </a:moveTo>
                <a:lnTo>
                  <a:pt x="21132" y="384352"/>
                </a:lnTo>
                <a:lnTo>
                  <a:pt x="56515" y="419430"/>
                </a:lnTo>
                <a:lnTo>
                  <a:pt x="56515" y="335119"/>
                </a:lnTo>
                <a:close/>
              </a:path>
              <a:path w="344170" h="434340">
                <a:moveTo>
                  <a:pt x="287083" y="14287"/>
                </a:moveTo>
                <a:lnTo>
                  <a:pt x="56515" y="335119"/>
                </a:lnTo>
                <a:lnTo>
                  <a:pt x="56515" y="419430"/>
                </a:lnTo>
                <a:lnTo>
                  <a:pt x="287083" y="100694"/>
                </a:lnTo>
                <a:lnTo>
                  <a:pt x="287083" y="14287"/>
                </a:lnTo>
                <a:close/>
              </a:path>
              <a:path w="344170" h="434340">
                <a:moveTo>
                  <a:pt x="287083" y="14287"/>
                </a:moveTo>
                <a:lnTo>
                  <a:pt x="287083" y="100694"/>
                </a:lnTo>
                <a:lnTo>
                  <a:pt x="322478" y="51765"/>
                </a:lnTo>
                <a:lnTo>
                  <a:pt x="287083" y="14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6" name="object 616"/>
          <p:cNvSpPr/>
          <p:nvPr/>
        </p:nvSpPr>
        <p:spPr>
          <a:xfrm>
            <a:off x="5158359" y="4878510"/>
            <a:ext cx="229447" cy="289560"/>
          </a:xfrm>
          <a:custGeom>
            <a:avLst/>
            <a:gdLst/>
            <a:ahLst/>
            <a:cxnLst/>
            <a:rect l="l" t="t" r="r" b="b"/>
            <a:pathLst>
              <a:path w="344170" h="434340">
                <a:moveTo>
                  <a:pt x="343573" y="0"/>
                </a:moveTo>
                <a:lnTo>
                  <a:pt x="0" y="0"/>
                </a:lnTo>
                <a:lnTo>
                  <a:pt x="0" y="55041"/>
                </a:lnTo>
                <a:lnTo>
                  <a:pt x="8873" y="53254"/>
                </a:lnTo>
                <a:lnTo>
                  <a:pt x="17695" y="51800"/>
                </a:lnTo>
                <a:lnTo>
                  <a:pt x="62896" y="49034"/>
                </a:lnTo>
                <a:lnTo>
                  <a:pt x="72885" y="49085"/>
                </a:lnTo>
                <a:lnTo>
                  <a:pt x="142773" y="49085"/>
                </a:lnTo>
                <a:lnTo>
                  <a:pt x="142773" y="304914"/>
                </a:lnTo>
                <a:lnTo>
                  <a:pt x="142697" y="326257"/>
                </a:lnTo>
                <a:lnTo>
                  <a:pt x="142151" y="365109"/>
                </a:lnTo>
                <a:lnTo>
                  <a:pt x="139938" y="412480"/>
                </a:lnTo>
                <a:lnTo>
                  <a:pt x="136842" y="434314"/>
                </a:lnTo>
                <a:lnTo>
                  <a:pt x="205244" y="434314"/>
                </a:lnTo>
                <a:lnTo>
                  <a:pt x="200342" y="382701"/>
                </a:lnTo>
                <a:lnTo>
                  <a:pt x="199279" y="326262"/>
                </a:lnTo>
                <a:lnTo>
                  <a:pt x="199301" y="304914"/>
                </a:lnTo>
                <a:lnTo>
                  <a:pt x="199301" y="49085"/>
                </a:lnTo>
                <a:lnTo>
                  <a:pt x="270687" y="49085"/>
                </a:lnTo>
                <a:lnTo>
                  <a:pt x="280607" y="49121"/>
                </a:lnTo>
                <a:lnTo>
                  <a:pt x="325815" y="51823"/>
                </a:lnTo>
                <a:lnTo>
                  <a:pt x="343573" y="55041"/>
                </a:lnTo>
                <a:lnTo>
                  <a:pt x="343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7" name="object 617"/>
          <p:cNvSpPr/>
          <p:nvPr/>
        </p:nvSpPr>
        <p:spPr>
          <a:xfrm>
            <a:off x="3381138" y="5323010"/>
            <a:ext cx="196427" cy="291677"/>
          </a:xfrm>
          <a:custGeom>
            <a:avLst/>
            <a:gdLst/>
            <a:ahLst/>
            <a:cxnLst/>
            <a:rect l="l" t="t" r="r" b="b"/>
            <a:pathLst>
              <a:path w="294639" h="437515">
                <a:moveTo>
                  <a:pt x="266242" y="0"/>
                </a:moveTo>
                <a:lnTo>
                  <a:pt x="0" y="0"/>
                </a:lnTo>
                <a:lnTo>
                  <a:pt x="1439" y="9880"/>
                </a:lnTo>
                <a:lnTo>
                  <a:pt x="2522" y="21726"/>
                </a:lnTo>
                <a:lnTo>
                  <a:pt x="4073" y="69090"/>
                </a:lnTo>
                <a:lnTo>
                  <a:pt x="4250" y="107870"/>
                </a:lnTo>
                <a:lnTo>
                  <a:pt x="4457" y="129400"/>
                </a:lnTo>
                <a:lnTo>
                  <a:pt x="4398" y="318136"/>
                </a:lnTo>
                <a:lnTo>
                  <a:pt x="3907" y="376095"/>
                </a:lnTo>
                <a:lnTo>
                  <a:pt x="1383" y="424203"/>
                </a:lnTo>
                <a:lnTo>
                  <a:pt x="0" y="434314"/>
                </a:lnTo>
                <a:lnTo>
                  <a:pt x="3606" y="434314"/>
                </a:lnTo>
                <a:lnTo>
                  <a:pt x="11607" y="434746"/>
                </a:lnTo>
                <a:lnTo>
                  <a:pt x="42240" y="435800"/>
                </a:lnTo>
                <a:lnTo>
                  <a:pt x="72833" y="436429"/>
                </a:lnTo>
                <a:lnTo>
                  <a:pt x="84175" y="436829"/>
                </a:lnTo>
                <a:lnTo>
                  <a:pt x="129692" y="437286"/>
                </a:lnTo>
                <a:lnTo>
                  <a:pt x="181608" y="432549"/>
                </a:lnTo>
                <a:lnTo>
                  <a:pt x="223266" y="418858"/>
                </a:lnTo>
                <a:lnTo>
                  <a:pt x="254841" y="397349"/>
                </a:lnTo>
                <a:lnTo>
                  <a:pt x="262058" y="389699"/>
                </a:lnTo>
                <a:lnTo>
                  <a:pt x="130886" y="389699"/>
                </a:lnTo>
                <a:lnTo>
                  <a:pt x="107502" y="389493"/>
                </a:lnTo>
                <a:lnTo>
                  <a:pt x="87604" y="389115"/>
                </a:lnTo>
                <a:lnTo>
                  <a:pt x="65680" y="388254"/>
                </a:lnTo>
                <a:lnTo>
                  <a:pt x="60972" y="388213"/>
                </a:lnTo>
                <a:lnTo>
                  <a:pt x="60972" y="226072"/>
                </a:lnTo>
                <a:lnTo>
                  <a:pt x="266657" y="226072"/>
                </a:lnTo>
                <a:lnTo>
                  <a:pt x="255231" y="213893"/>
                </a:lnTo>
                <a:lnTo>
                  <a:pt x="232539" y="199013"/>
                </a:lnTo>
                <a:lnTo>
                  <a:pt x="203741" y="188341"/>
                </a:lnTo>
                <a:lnTo>
                  <a:pt x="168858" y="181964"/>
                </a:lnTo>
                <a:lnTo>
                  <a:pt x="127914" y="179971"/>
                </a:lnTo>
                <a:lnTo>
                  <a:pt x="60972" y="179971"/>
                </a:lnTo>
                <a:lnTo>
                  <a:pt x="60972" y="49085"/>
                </a:lnTo>
                <a:lnTo>
                  <a:pt x="266242" y="49085"/>
                </a:lnTo>
                <a:lnTo>
                  <a:pt x="266242" y="0"/>
                </a:lnTo>
                <a:close/>
              </a:path>
              <a:path w="294639" h="437515">
                <a:moveTo>
                  <a:pt x="266657" y="226072"/>
                </a:moveTo>
                <a:lnTo>
                  <a:pt x="127914" y="226072"/>
                </a:lnTo>
                <a:lnTo>
                  <a:pt x="152433" y="227188"/>
                </a:lnTo>
                <a:lnTo>
                  <a:pt x="173959" y="230562"/>
                </a:lnTo>
                <a:lnTo>
                  <a:pt x="220561" y="254686"/>
                </a:lnTo>
                <a:lnTo>
                  <a:pt x="236499" y="303428"/>
                </a:lnTo>
                <a:lnTo>
                  <a:pt x="235574" y="318136"/>
                </a:lnTo>
                <a:lnTo>
                  <a:pt x="213984" y="362275"/>
                </a:lnTo>
                <a:lnTo>
                  <a:pt x="171107" y="384800"/>
                </a:lnTo>
                <a:lnTo>
                  <a:pt x="130886" y="389699"/>
                </a:lnTo>
                <a:lnTo>
                  <a:pt x="262058" y="389699"/>
                </a:lnTo>
                <a:lnTo>
                  <a:pt x="284690" y="354275"/>
                </a:lnTo>
                <a:lnTo>
                  <a:pt x="294500" y="303428"/>
                </a:lnTo>
                <a:lnTo>
                  <a:pt x="292020" y="276945"/>
                </a:lnTo>
                <a:lnTo>
                  <a:pt x="284614" y="253160"/>
                </a:lnTo>
                <a:lnTo>
                  <a:pt x="272335" y="232124"/>
                </a:lnTo>
                <a:lnTo>
                  <a:pt x="266657" y="226072"/>
                </a:lnTo>
                <a:close/>
              </a:path>
              <a:path w="294639" h="437515">
                <a:moveTo>
                  <a:pt x="266242" y="49085"/>
                </a:moveTo>
                <a:lnTo>
                  <a:pt x="136537" y="49085"/>
                </a:lnTo>
                <a:lnTo>
                  <a:pt x="214490" y="49682"/>
                </a:lnTo>
                <a:lnTo>
                  <a:pt x="230434" y="50135"/>
                </a:lnTo>
                <a:lnTo>
                  <a:pt x="244367" y="50919"/>
                </a:lnTo>
                <a:lnTo>
                  <a:pt x="256299" y="52052"/>
                </a:lnTo>
                <a:lnTo>
                  <a:pt x="266242" y="53555"/>
                </a:lnTo>
                <a:lnTo>
                  <a:pt x="266242" y="4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8" name="object 618"/>
          <p:cNvSpPr/>
          <p:nvPr/>
        </p:nvSpPr>
        <p:spPr>
          <a:xfrm>
            <a:off x="3637677" y="5318048"/>
            <a:ext cx="323427" cy="299720"/>
          </a:xfrm>
          <a:custGeom>
            <a:avLst/>
            <a:gdLst/>
            <a:ahLst/>
            <a:cxnLst/>
            <a:rect l="l" t="t" r="r" b="b"/>
            <a:pathLst>
              <a:path w="485139" h="449579">
                <a:moveTo>
                  <a:pt x="312356" y="0"/>
                </a:moveTo>
                <a:lnTo>
                  <a:pt x="261650" y="8642"/>
                </a:lnTo>
                <a:lnTo>
                  <a:pt x="215585" y="34329"/>
                </a:lnTo>
                <a:lnTo>
                  <a:pt x="177264" y="75913"/>
                </a:lnTo>
                <a:lnTo>
                  <a:pt x="157578" y="111677"/>
                </a:lnTo>
                <a:lnTo>
                  <a:pt x="143464" y="153676"/>
                </a:lnTo>
                <a:lnTo>
                  <a:pt x="136246" y="201454"/>
                </a:lnTo>
                <a:lnTo>
                  <a:pt x="135356" y="227584"/>
                </a:lnTo>
                <a:lnTo>
                  <a:pt x="136789" y="261756"/>
                </a:lnTo>
                <a:lnTo>
                  <a:pt x="148413" y="322029"/>
                </a:lnTo>
                <a:lnTo>
                  <a:pt x="171333" y="371451"/>
                </a:lnTo>
                <a:lnTo>
                  <a:pt x="202435" y="409017"/>
                </a:lnTo>
                <a:lnTo>
                  <a:pt x="240943" y="434681"/>
                </a:lnTo>
                <a:lnTo>
                  <a:pt x="283535" y="447436"/>
                </a:lnTo>
                <a:lnTo>
                  <a:pt x="306400" y="449199"/>
                </a:lnTo>
                <a:lnTo>
                  <a:pt x="323494" y="448190"/>
                </a:lnTo>
                <a:lnTo>
                  <a:pt x="372884" y="433717"/>
                </a:lnTo>
                <a:lnTo>
                  <a:pt x="417058" y="402660"/>
                </a:lnTo>
                <a:lnTo>
                  <a:pt x="422327" y="397141"/>
                </a:lnTo>
                <a:lnTo>
                  <a:pt x="309384" y="397141"/>
                </a:lnTo>
                <a:lnTo>
                  <a:pt x="283047" y="394141"/>
                </a:lnTo>
                <a:lnTo>
                  <a:pt x="239350" y="370240"/>
                </a:lnTo>
                <a:lnTo>
                  <a:pt x="208189" y="323385"/>
                </a:lnTo>
                <a:lnTo>
                  <a:pt x="192307" y="258696"/>
                </a:lnTo>
                <a:lnTo>
                  <a:pt x="191429" y="240957"/>
                </a:lnTo>
                <a:lnTo>
                  <a:pt x="156184" y="240957"/>
                </a:lnTo>
                <a:lnTo>
                  <a:pt x="156184" y="193370"/>
                </a:lnTo>
                <a:lnTo>
                  <a:pt x="191476" y="193370"/>
                </a:lnTo>
                <a:lnTo>
                  <a:pt x="193924" y="172058"/>
                </a:lnTo>
                <a:lnTo>
                  <a:pt x="205117" y="130898"/>
                </a:lnTo>
                <a:lnTo>
                  <a:pt x="233865" y="83884"/>
                </a:lnTo>
                <a:lnTo>
                  <a:pt x="275683" y="57180"/>
                </a:lnTo>
                <a:lnTo>
                  <a:pt x="309384" y="52070"/>
                </a:lnTo>
                <a:lnTo>
                  <a:pt x="427749" y="52070"/>
                </a:lnTo>
                <a:lnTo>
                  <a:pt x="416042" y="40002"/>
                </a:lnTo>
                <a:lnTo>
                  <a:pt x="397433" y="25730"/>
                </a:lnTo>
                <a:lnTo>
                  <a:pt x="377361" y="14462"/>
                </a:lnTo>
                <a:lnTo>
                  <a:pt x="356457" y="6407"/>
                </a:lnTo>
                <a:lnTo>
                  <a:pt x="334772" y="1580"/>
                </a:lnTo>
                <a:lnTo>
                  <a:pt x="312356" y="0"/>
                </a:lnTo>
                <a:close/>
              </a:path>
              <a:path w="485139" h="449579">
                <a:moveTo>
                  <a:pt x="60972" y="7442"/>
                </a:moveTo>
                <a:lnTo>
                  <a:pt x="0" y="7442"/>
                </a:lnTo>
                <a:lnTo>
                  <a:pt x="1439" y="17323"/>
                </a:lnTo>
                <a:lnTo>
                  <a:pt x="2522" y="29168"/>
                </a:lnTo>
                <a:lnTo>
                  <a:pt x="4028" y="72605"/>
                </a:lnTo>
                <a:lnTo>
                  <a:pt x="4233" y="111677"/>
                </a:lnTo>
                <a:lnTo>
                  <a:pt x="4345" y="125181"/>
                </a:lnTo>
                <a:lnTo>
                  <a:pt x="4391" y="333699"/>
                </a:lnTo>
                <a:lnTo>
                  <a:pt x="3873" y="390144"/>
                </a:lnTo>
                <a:lnTo>
                  <a:pt x="1383" y="431831"/>
                </a:lnTo>
                <a:lnTo>
                  <a:pt x="0" y="441756"/>
                </a:lnTo>
                <a:lnTo>
                  <a:pt x="60972" y="441756"/>
                </a:lnTo>
                <a:lnTo>
                  <a:pt x="60972" y="240957"/>
                </a:lnTo>
                <a:lnTo>
                  <a:pt x="135917" y="240957"/>
                </a:lnTo>
                <a:lnTo>
                  <a:pt x="135356" y="227584"/>
                </a:lnTo>
                <a:lnTo>
                  <a:pt x="136246" y="201454"/>
                </a:lnTo>
                <a:lnTo>
                  <a:pt x="137134" y="193370"/>
                </a:lnTo>
                <a:lnTo>
                  <a:pt x="60972" y="193370"/>
                </a:lnTo>
                <a:lnTo>
                  <a:pt x="60972" y="7442"/>
                </a:lnTo>
                <a:close/>
              </a:path>
              <a:path w="485139" h="449579">
                <a:moveTo>
                  <a:pt x="427749" y="52070"/>
                </a:moveTo>
                <a:lnTo>
                  <a:pt x="309384" y="52070"/>
                </a:lnTo>
                <a:lnTo>
                  <a:pt x="335122" y="55002"/>
                </a:lnTo>
                <a:lnTo>
                  <a:pt x="357968" y="63831"/>
                </a:lnTo>
                <a:lnTo>
                  <a:pt x="395351" y="99377"/>
                </a:lnTo>
                <a:lnTo>
                  <a:pt x="418898" y="155354"/>
                </a:lnTo>
                <a:lnTo>
                  <a:pt x="426872" y="229057"/>
                </a:lnTo>
                <a:lnTo>
                  <a:pt x="424781" y="266407"/>
                </a:lnTo>
                <a:lnTo>
                  <a:pt x="408382" y="328116"/>
                </a:lnTo>
                <a:lnTo>
                  <a:pt x="376769" y="372081"/>
                </a:lnTo>
                <a:lnTo>
                  <a:pt x="334305" y="394212"/>
                </a:lnTo>
                <a:lnTo>
                  <a:pt x="309384" y="397141"/>
                </a:lnTo>
                <a:lnTo>
                  <a:pt x="422327" y="397141"/>
                </a:lnTo>
                <a:lnTo>
                  <a:pt x="452694" y="356400"/>
                </a:lnTo>
                <a:lnTo>
                  <a:pt x="470154" y="317411"/>
                </a:lnTo>
                <a:lnTo>
                  <a:pt x="481158" y="272238"/>
                </a:lnTo>
                <a:lnTo>
                  <a:pt x="484886" y="221627"/>
                </a:lnTo>
                <a:lnTo>
                  <a:pt x="483361" y="187275"/>
                </a:lnTo>
                <a:lnTo>
                  <a:pt x="471277" y="126821"/>
                </a:lnTo>
                <a:lnTo>
                  <a:pt x="447772" y="77618"/>
                </a:lnTo>
                <a:lnTo>
                  <a:pt x="432838" y="57315"/>
                </a:lnTo>
                <a:lnTo>
                  <a:pt x="427749" y="52070"/>
                </a:lnTo>
                <a:close/>
              </a:path>
              <a:path w="485139" h="449579">
                <a:moveTo>
                  <a:pt x="191476" y="193370"/>
                </a:moveTo>
                <a:lnTo>
                  <a:pt x="156184" y="193370"/>
                </a:lnTo>
                <a:lnTo>
                  <a:pt x="156184" y="240957"/>
                </a:lnTo>
                <a:lnTo>
                  <a:pt x="191429" y="240957"/>
                </a:lnTo>
                <a:lnTo>
                  <a:pt x="190398" y="220141"/>
                </a:lnTo>
                <a:lnTo>
                  <a:pt x="191260" y="195248"/>
                </a:lnTo>
                <a:lnTo>
                  <a:pt x="191476" y="193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9" name="object 619"/>
          <p:cNvSpPr/>
          <p:nvPr/>
        </p:nvSpPr>
        <p:spPr>
          <a:xfrm>
            <a:off x="4002125" y="5323009"/>
            <a:ext cx="279823" cy="381000"/>
          </a:xfrm>
          <a:custGeom>
            <a:avLst/>
            <a:gdLst/>
            <a:ahLst/>
            <a:cxnLst/>
            <a:rect l="l" t="t" r="r" b="b"/>
            <a:pathLst>
              <a:path w="419735" h="571500">
                <a:moveTo>
                  <a:pt x="419442" y="385241"/>
                </a:moveTo>
                <a:lnTo>
                  <a:pt x="0" y="385241"/>
                </a:lnTo>
                <a:lnTo>
                  <a:pt x="0" y="571157"/>
                </a:lnTo>
                <a:lnTo>
                  <a:pt x="49072" y="571157"/>
                </a:lnTo>
                <a:lnTo>
                  <a:pt x="49111" y="561376"/>
                </a:lnTo>
                <a:lnTo>
                  <a:pt x="49237" y="550762"/>
                </a:lnTo>
                <a:lnTo>
                  <a:pt x="50858" y="502661"/>
                </a:lnTo>
                <a:lnTo>
                  <a:pt x="55467" y="454534"/>
                </a:lnTo>
                <a:lnTo>
                  <a:pt x="59499" y="434314"/>
                </a:lnTo>
                <a:lnTo>
                  <a:pt x="419442" y="434314"/>
                </a:lnTo>
                <a:lnTo>
                  <a:pt x="419442" y="385241"/>
                </a:lnTo>
                <a:close/>
              </a:path>
              <a:path w="419735" h="571500">
                <a:moveTo>
                  <a:pt x="419442" y="434314"/>
                </a:moveTo>
                <a:lnTo>
                  <a:pt x="359930" y="434314"/>
                </a:lnTo>
                <a:lnTo>
                  <a:pt x="361988" y="444068"/>
                </a:lnTo>
                <a:lnTo>
                  <a:pt x="363743" y="454582"/>
                </a:lnTo>
                <a:lnTo>
                  <a:pt x="368332" y="502680"/>
                </a:lnTo>
                <a:lnTo>
                  <a:pt x="370070" y="550814"/>
                </a:lnTo>
                <a:lnTo>
                  <a:pt x="370344" y="571157"/>
                </a:lnTo>
                <a:lnTo>
                  <a:pt x="419442" y="571157"/>
                </a:lnTo>
                <a:lnTo>
                  <a:pt x="419442" y="434314"/>
                </a:lnTo>
                <a:close/>
              </a:path>
              <a:path w="419735" h="571500">
                <a:moveTo>
                  <a:pt x="368858" y="0"/>
                </a:moveTo>
                <a:lnTo>
                  <a:pt x="159131" y="0"/>
                </a:lnTo>
                <a:lnTo>
                  <a:pt x="154453" y="49571"/>
                </a:lnTo>
                <a:lnTo>
                  <a:pt x="147043" y="98990"/>
                </a:lnTo>
                <a:lnTo>
                  <a:pt x="137010" y="148332"/>
                </a:lnTo>
                <a:lnTo>
                  <a:pt x="124460" y="197675"/>
                </a:lnTo>
                <a:lnTo>
                  <a:pt x="109094" y="246245"/>
                </a:lnTo>
                <a:lnTo>
                  <a:pt x="91128" y="293668"/>
                </a:lnTo>
                <a:lnTo>
                  <a:pt x="70610" y="339986"/>
                </a:lnTo>
                <a:lnTo>
                  <a:pt x="47586" y="385241"/>
                </a:lnTo>
                <a:lnTo>
                  <a:pt x="108572" y="385241"/>
                </a:lnTo>
                <a:lnTo>
                  <a:pt x="128707" y="343846"/>
                </a:lnTo>
                <a:lnTo>
                  <a:pt x="146656" y="302126"/>
                </a:lnTo>
                <a:lnTo>
                  <a:pt x="162514" y="260169"/>
                </a:lnTo>
                <a:lnTo>
                  <a:pt x="176377" y="218059"/>
                </a:lnTo>
                <a:lnTo>
                  <a:pt x="188026" y="175662"/>
                </a:lnTo>
                <a:lnTo>
                  <a:pt x="197694" y="133315"/>
                </a:lnTo>
                <a:lnTo>
                  <a:pt x="205409" y="91096"/>
                </a:lnTo>
                <a:lnTo>
                  <a:pt x="211201" y="49085"/>
                </a:lnTo>
                <a:lnTo>
                  <a:pt x="365036" y="49085"/>
                </a:lnTo>
                <a:lnTo>
                  <a:pt x="365433" y="35315"/>
                </a:lnTo>
                <a:lnTo>
                  <a:pt x="366198" y="21647"/>
                </a:lnTo>
                <a:lnTo>
                  <a:pt x="367324" y="9874"/>
                </a:lnTo>
                <a:lnTo>
                  <a:pt x="368858" y="0"/>
                </a:lnTo>
                <a:close/>
              </a:path>
              <a:path w="419735" h="571500">
                <a:moveTo>
                  <a:pt x="365036" y="49085"/>
                </a:moveTo>
                <a:lnTo>
                  <a:pt x="307873" y="49085"/>
                </a:lnTo>
                <a:lnTo>
                  <a:pt x="307873" y="385241"/>
                </a:lnTo>
                <a:lnTo>
                  <a:pt x="364388" y="385241"/>
                </a:lnTo>
                <a:lnTo>
                  <a:pt x="364486" y="86631"/>
                </a:lnTo>
                <a:lnTo>
                  <a:pt x="364667" y="68060"/>
                </a:lnTo>
                <a:lnTo>
                  <a:pt x="364985" y="50876"/>
                </a:lnTo>
                <a:lnTo>
                  <a:pt x="365036" y="4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0" name="object 620"/>
          <p:cNvSpPr/>
          <p:nvPr/>
        </p:nvSpPr>
        <p:spPr>
          <a:xfrm>
            <a:off x="4325459" y="5318007"/>
            <a:ext cx="331470" cy="294639"/>
          </a:xfrm>
          <a:custGeom>
            <a:avLst/>
            <a:gdLst/>
            <a:ahLst/>
            <a:cxnLst/>
            <a:rect l="l" t="t" r="r" b="b"/>
            <a:pathLst>
              <a:path w="497204" h="441959">
                <a:moveTo>
                  <a:pt x="108997" y="53479"/>
                </a:moveTo>
                <a:lnTo>
                  <a:pt x="25971" y="53479"/>
                </a:lnTo>
                <a:lnTo>
                  <a:pt x="34239" y="53619"/>
                </a:lnTo>
                <a:lnTo>
                  <a:pt x="41160" y="53619"/>
                </a:lnTo>
                <a:lnTo>
                  <a:pt x="46761" y="55600"/>
                </a:lnTo>
                <a:lnTo>
                  <a:pt x="67504" y="90206"/>
                </a:lnTo>
                <a:lnTo>
                  <a:pt x="72114" y="112814"/>
                </a:lnTo>
                <a:lnTo>
                  <a:pt x="73667" y="121042"/>
                </a:lnTo>
                <a:lnTo>
                  <a:pt x="85727" y="164454"/>
                </a:lnTo>
                <a:lnTo>
                  <a:pt x="109635" y="201496"/>
                </a:lnTo>
                <a:lnTo>
                  <a:pt x="120497" y="209791"/>
                </a:lnTo>
                <a:lnTo>
                  <a:pt x="113315" y="212392"/>
                </a:lnTo>
                <a:lnTo>
                  <a:pt x="82373" y="235702"/>
                </a:lnTo>
                <a:lnTo>
                  <a:pt x="61283" y="269263"/>
                </a:lnTo>
                <a:lnTo>
                  <a:pt x="41824" y="313377"/>
                </a:lnTo>
                <a:lnTo>
                  <a:pt x="22174" y="366864"/>
                </a:lnTo>
                <a:lnTo>
                  <a:pt x="9900" y="405090"/>
                </a:lnTo>
                <a:lnTo>
                  <a:pt x="0" y="441820"/>
                </a:lnTo>
                <a:lnTo>
                  <a:pt x="63957" y="441820"/>
                </a:lnTo>
                <a:lnTo>
                  <a:pt x="71542" y="409594"/>
                </a:lnTo>
                <a:lnTo>
                  <a:pt x="79122" y="380466"/>
                </a:lnTo>
                <a:lnTo>
                  <a:pt x="94297" y="331609"/>
                </a:lnTo>
                <a:lnTo>
                  <a:pt x="110553" y="293816"/>
                </a:lnTo>
                <a:lnTo>
                  <a:pt x="134844" y="260501"/>
                </a:lnTo>
                <a:lnTo>
                  <a:pt x="169349" y="241247"/>
                </a:lnTo>
                <a:lnTo>
                  <a:pt x="185940" y="239534"/>
                </a:lnTo>
                <a:lnTo>
                  <a:pt x="220154" y="239534"/>
                </a:lnTo>
                <a:lnTo>
                  <a:pt x="220154" y="191947"/>
                </a:lnTo>
                <a:lnTo>
                  <a:pt x="199313" y="191947"/>
                </a:lnTo>
                <a:lnTo>
                  <a:pt x="192013" y="191455"/>
                </a:lnTo>
                <a:lnTo>
                  <a:pt x="153835" y="173326"/>
                </a:lnTo>
                <a:lnTo>
                  <a:pt x="132151" y="135869"/>
                </a:lnTo>
                <a:lnTo>
                  <a:pt x="121959" y="100387"/>
                </a:lnTo>
                <a:lnTo>
                  <a:pt x="117714" y="84145"/>
                </a:lnTo>
                <a:lnTo>
                  <a:pt x="112598" y="64782"/>
                </a:lnTo>
                <a:lnTo>
                  <a:pt x="109065" y="53644"/>
                </a:lnTo>
                <a:lnTo>
                  <a:pt x="108997" y="53479"/>
                </a:lnTo>
                <a:close/>
              </a:path>
              <a:path w="497204" h="441959">
                <a:moveTo>
                  <a:pt x="276669" y="7505"/>
                </a:moveTo>
                <a:lnTo>
                  <a:pt x="220154" y="7505"/>
                </a:lnTo>
                <a:lnTo>
                  <a:pt x="220154" y="441820"/>
                </a:lnTo>
                <a:lnTo>
                  <a:pt x="276669" y="441820"/>
                </a:lnTo>
                <a:lnTo>
                  <a:pt x="276669" y="239534"/>
                </a:lnTo>
                <a:lnTo>
                  <a:pt x="246913" y="239534"/>
                </a:lnTo>
                <a:lnTo>
                  <a:pt x="246913" y="191947"/>
                </a:lnTo>
                <a:lnTo>
                  <a:pt x="276669" y="191947"/>
                </a:lnTo>
                <a:lnTo>
                  <a:pt x="276669" y="7505"/>
                </a:lnTo>
                <a:close/>
              </a:path>
              <a:path w="497204" h="441959">
                <a:moveTo>
                  <a:pt x="464223" y="0"/>
                </a:moveTo>
                <a:lnTo>
                  <a:pt x="425670" y="6735"/>
                </a:lnTo>
                <a:lnTo>
                  <a:pt x="396369" y="34682"/>
                </a:lnTo>
                <a:lnTo>
                  <a:pt x="380992" y="76480"/>
                </a:lnTo>
                <a:lnTo>
                  <a:pt x="371856" y="112814"/>
                </a:lnTo>
                <a:lnTo>
                  <a:pt x="368555" y="124778"/>
                </a:lnTo>
                <a:lnTo>
                  <a:pt x="349526" y="165571"/>
                </a:lnTo>
                <a:lnTo>
                  <a:pt x="312166" y="189990"/>
                </a:lnTo>
                <a:lnTo>
                  <a:pt x="297484" y="191947"/>
                </a:lnTo>
                <a:lnTo>
                  <a:pt x="276669" y="191947"/>
                </a:lnTo>
                <a:lnTo>
                  <a:pt x="276669" y="239534"/>
                </a:lnTo>
                <a:lnTo>
                  <a:pt x="310870" y="239534"/>
                </a:lnTo>
                <a:lnTo>
                  <a:pt x="319284" y="239963"/>
                </a:lnTo>
                <a:lnTo>
                  <a:pt x="356016" y="255277"/>
                </a:lnTo>
                <a:lnTo>
                  <a:pt x="386018" y="293911"/>
                </a:lnTo>
                <a:lnTo>
                  <a:pt x="402488" y="331609"/>
                </a:lnTo>
                <a:lnTo>
                  <a:pt x="417560" y="380499"/>
                </a:lnTo>
                <a:lnTo>
                  <a:pt x="432841" y="441820"/>
                </a:lnTo>
                <a:lnTo>
                  <a:pt x="496785" y="441820"/>
                </a:lnTo>
                <a:lnTo>
                  <a:pt x="481573" y="386961"/>
                </a:lnTo>
                <a:lnTo>
                  <a:pt x="464499" y="334571"/>
                </a:lnTo>
                <a:lnTo>
                  <a:pt x="446850" y="288862"/>
                </a:lnTo>
                <a:lnTo>
                  <a:pt x="429856" y="254419"/>
                </a:lnTo>
                <a:lnTo>
                  <a:pt x="391909" y="215649"/>
                </a:lnTo>
                <a:lnTo>
                  <a:pt x="376326" y="209791"/>
                </a:lnTo>
                <a:lnTo>
                  <a:pt x="382004" y="205746"/>
                </a:lnTo>
                <a:lnTo>
                  <a:pt x="407530" y="172605"/>
                </a:lnTo>
                <a:lnTo>
                  <a:pt x="421203" y="129643"/>
                </a:lnTo>
                <a:lnTo>
                  <a:pt x="424649" y="112635"/>
                </a:lnTo>
                <a:lnTo>
                  <a:pt x="426288" y="104635"/>
                </a:lnTo>
                <a:lnTo>
                  <a:pt x="439585" y="64909"/>
                </a:lnTo>
                <a:lnTo>
                  <a:pt x="444741" y="60604"/>
                </a:lnTo>
                <a:lnTo>
                  <a:pt x="449897" y="55943"/>
                </a:lnTo>
                <a:lnTo>
                  <a:pt x="455828" y="53479"/>
                </a:lnTo>
                <a:lnTo>
                  <a:pt x="484450" y="53479"/>
                </a:lnTo>
                <a:lnTo>
                  <a:pt x="495300" y="6007"/>
                </a:lnTo>
                <a:lnTo>
                  <a:pt x="490943" y="4229"/>
                </a:lnTo>
                <a:lnTo>
                  <a:pt x="485089" y="2603"/>
                </a:lnTo>
                <a:lnTo>
                  <a:pt x="478180" y="1701"/>
                </a:lnTo>
                <a:lnTo>
                  <a:pt x="471144" y="609"/>
                </a:lnTo>
                <a:lnTo>
                  <a:pt x="464223" y="0"/>
                </a:lnTo>
                <a:close/>
              </a:path>
              <a:path w="497204" h="441959">
                <a:moveTo>
                  <a:pt x="249897" y="191947"/>
                </a:moveTo>
                <a:lnTo>
                  <a:pt x="246913" y="191947"/>
                </a:lnTo>
                <a:lnTo>
                  <a:pt x="246913" y="239534"/>
                </a:lnTo>
                <a:lnTo>
                  <a:pt x="249897" y="239534"/>
                </a:lnTo>
                <a:lnTo>
                  <a:pt x="249897" y="191947"/>
                </a:lnTo>
                <a:close/>
              </a:path>
              <a:path w="497204" h="441959">
                <a:moveTo>
                  <a:pt x="276669" y="191947"/>
                </a:moveTo>
                <a:lnTo>
                  <a:pt x="249897" y="191947"/>
                </a:lnTo>
                <a:lnTo>
                  <a:pt x="249897" y="239534"/>
                </a:lnTo>
                <a:lnTo>
                  <a:pt x="276669" y="239534"/>
                </a:lnTo>
                <a:lnTo>
                  <a:pt x="276669" y="191947"/>
                </a:lnTo>
                <a:close/>
              </a:path>
              <a:path w="497204" h="441959">
                <a:moveTo>
                  <a:pt x="38696" y="63"/>
                </a:moveTo>
                <a:lnTo>
                  <a:pt x="32346" y="63"/>
                </a:lnTo>
                <a:lnTo>
                  <a:pt x="25450" y="419"/>
                </a:lnTo>
                <a:lnTo>
                  <a:pt x="18621" y="1723"/>
                </a:lnTo>
                <a:lnTo>
                  <a:pt x="11811" y="2794"/>
                </a:lnTo>
                <a:lnTo>
                  <a:pt x="5638" y="3873"/>
                </a:lnTo>
                <a:lnTo>
                  <a:pt x="1485" y="6007"/>
                </a:lnTo>
                <a:lnTo>
                  <a:pt x="13398" y="58077"/>
                </a:lnTo>
                <a:lnTo>
                  <a:pt x="19354" y="55105"/>
                </a:lnTo>
                <a:lnTo>
                  <a:pt x="25971" y="53479"/>
                </a:lnTo>
                <a:lnTo>
                  <a:pt x="108997" y="53479"/>
                </a:lnTo>
                <a:lnTo>
                  <a:pt x="104928" y="43586"/>
                </a:lnTo>
                <a:lnTo>
                  <a:pt x="71021" y="6721"/>
                </a:lnTo>
                <a:lnTo>
                  <a:pt x="55890" y="1710"/>
                </a:lnTo>
                <a:lnTo>
                  <a:pt x="38696" y="63"/>
                </a:lnTo>
                <a:close/>
              </a:path>
              <a:path w="497204" h="441959">
                <a:moveTo>
                  <a:pt x="484450" y="53479"/>
                </a:moveTo>
                <a:lnTo>
                  <a:pt x="455828" y="53479"/>
                </a:lnTo>
                <a:lnTo>
                  <a:pt x="462597" y="53619"/>
                </a:lnTo>
                <a:lnTo>
                  <a:pt x="470509" y="53619"/>
                </a:lnTo>
                <a:lnTo>
                  <a:pt x="477253" y="54749"/>
                </a:lnTo>
                <a:lnTo>
                  <a:pt x="483400" y="58077"/>
                </a:lnTo>
                <a:lnTo>
                  <a:pt x="484450" y="53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1" name="object 621"/>
          <p:cNvSpPr/>
          <p:nvPr/>
        </p:nvSpPr>
        <p:spPr>
          <a:xfrm>
            <a:off x="4723952" y="5323010"/>
            <a:ext cx="174837" cy="289560"/>
          </a:xfrm>
          <a:custGeom>
            <a:avLst/>
            <a:gdLst/>
            <a:ahLst/>
            <a:cxnLst/>
            <a:rect l="l" t="t" r="r" b="b"/>
            <a:pathLst>
              <a:path w="262254" h="434340">
                <a:moveTo>
                  <a:pt x="252869" y="0"/>
                </a:moveTo>
                <a:lnTo>
                  <a:pt x="0" y="0"/>
                </a:lnTo>
                <a:lnTo>
                  <a:pt x="1439" y="9880"/>
                </a:lnTo>
                <a:lnTo>
                  <a:pt x="2522" y="21726"/>
                </a:lnTo>
                <a:lnTo>
                  <a:pt x="3312" y="35615"/>
                </a:lnTo>
                <a:lnTo>
                  <a:pt x="3873" y="51625"/>
                </a:lnTo>
                <a:lnTo>
                  <a:pt x="4073" y="69090"/>
                </a:lnTo>
                <a:lnTo>
                  <a:pt x="4250" y="107870"/>
                </a:lnTo>
                <a:lnTo>
                  <a:pt x="4457" y="129400"/>
                </a:lnTo>
                <a:lnTo>
                  <a:pt x="4457" y="304914"/>
                </a:lnTo>
                <a:lnTo>
                  <a:pt x="4391" y="326257"/>
                </a:lnTo>
                <a:lnTo>
                  <a:pt x="3873" y="382701"/>
                </a:lnTo>
                <a:lnTo>
                  <a:pt x="1383" y="424389"/>
                </a:lnTo>
                <a:lnTo>
                  <a:pt x="0" y="434314"/>
                </a:lnTo>
                <a:lnTo>
                  <a:pt x="261772" y="434314"/>
                </a:lnTo>
                <a:lnTo>
                  <a:pt x="261772" y="380771"/>
                </a:lnTo>
                <a:lnTo>
                  <a:pt x="252036" y="382078"/>
                </a:lnTo>
                <a:lnTo>
                  <a:pt x="240723" y="383071"/>
                </a:lnTo>
                <a:lnTo>
                  <a:pt x="197759" y="384807"/>
                </a:lnTo>
                <a:lnTo>
                  <a:pt x="139522" y="385241"/>
                </a:lnTo>
                <a:lnTo>
                  <a:pt x="60972" y="385241"/>
                </a:lnTo>
                <a:lnTo>
                  <a:pt x="60972" y="230543"/>
                </a:lnTo>
                <a:lnTo>
                  <a:pt x="230543" y="230543"/>
                </a:lnTo>
                <a:lnTo>
                  <a:pt x="230543" y="182956"/>
                </a:lnTo>
                <a:lnTo>
                  <a:pt x="60972" y="182956"/>
                </a:lnTo>
                <a:lnTo>
                  <a:pt x="60972" y="49085"/>
                </a:lnTo>
                <a:lnTo>
                  <a:pt x="252869" y="49085"/>
                </a:lnTo>
                <a:lnTo>
                  <a:pt x="252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2" name="object 622"/>
          <p:cNvSpPr/>
          <p:nvPr/>
        </p:nvSpPr>
        <p:spPr>
          <a:xfrm>
            <a:off x="4930606" y="5323009"/>
            <a:ext cx="507577" cy="289560"/>
          </a:xfrm>
          <a:custGeom>
            <a:avLst/>
            <a:gdLst/>
            <a:ahLst/>
            <a:cxnLst/>
            <a:rect l="l" t="t" r="r" b="b"/>
            <a:pathLst>
              <a:path w="761365" h="434340">
                <a:moveTo>
                  <a:pt x="343573" y="0"/>
                </a:moveTo>
                <a:lnTo>
                  <a:pt x="0" y="0"/>
                </a:lnTo>
                <a:lnTo>
                  <a:pt x="0" y="55041"/>
                </a:lnTo>
                <a:lnTo>
                  <a:pt x="8864" y="53263"/>
                </a:lnTo>
                <a:lnTo>
                  <a:pt x="17691" y="51803"/>
                </a:lnTo>
                <a:lnTo>
                  <a:pt x="62890" y="49034"/>
                </a:lnTo>
                <a:lnTo>
                  <a:pt x="72885" y="49085"/>
                </a:lnTo>
                <a:lnTo>
                  <a:pt x="142773" y="49085"/>
                </a:lnTo>
                <a:lnTo>
                  <a:pt x="142773" y="304914"/>
                </a:lnTo>
                <a:lnTo>
                  <a:pt x="142697" y="326263"/>
                </a:lnTo>
                <a:lnTo>
                  <a:pt x="142151" y="365112"/>
                </a:lnTo>
                <a:lnTo>
                  <a:pt x="139928" y="412483"/>
                </a:lnTo>
                <a:lnTo>
                  <a:pt x="136842" y="434314"/>
                </a:lnTo>
                <a:lnTo>
                  <a:pt x="205244" y="434314"/>
                </a:lnTo>
                <a:lnTo>
                  <a:pt x="200342" y="382701"/>
                </a:lnTo>
                <a:lnTo>
                  <a:pt x="199275" y="326263"/>
                </a:lnTo>
                <a:lnTo>
                  <a:pt x="199301" y="304914"/>
                </a:lnTo>
                <a:lnTo>
                  <a:pt x="199301" y="49085"/>
                </a:lnTo>
                <a:lnTo>
                  <a:pt x="270687" y="49085"/>
                </a:lnTo>
                <a:lnTo>
                  <a:pt x="280606" y="49123"/>
                </a:lnTo>
                <a:lnTo>
                  <a:pt x="325805" y="51828"/>
                </a:lnTo>
                <a:lnTo>
                  <a:pt x="343573" y="55041"/>
                </a:lnTo>
                <a:lnTo>
                  <a:pt x="343573" y="0"/>
                </a:lnTo>
                <a:close/>
              </a:path>
              <a:path w="761365" h="434340">
                <a:moveTo>
                  <a:pt x="760907" y="434314"/>
                </a:moveTo>
                <a:lnTo>
                  <a:pt x="743661" y="393255"/>
                </a:lnTo>
                <a:lnTo>
                  <a:pt x="726211" y="348107"/>
                </a:lnTo>
                <a:lnTo>
                  <a:pt x="719277" y="328726"/>
                </a:lnTo>
                <a:lnTo>
                  <a:pt x="716038" y="319798"/>
                </a:lnTo>
                <a:lnTo>
                  <a:pt x="699350" y="273685"/>
                </a:lnTo>
                <a:lnTo>
                  <a:pt x="643407" y="119126"/>
                </a:lnTo>
                <a:lnTo>
                  <a:pt x="643407" y="273685"/>
                </a:lnTo>
                <a:lnTo>
                  <a:pt x="492594" y="273685"/>
                </a:lnTo>
                <a:lnTo>
                  <a:pt x="567563" y="58000"/>
                </a:lnTo>
                <a:lnTo>
                  <a:pt x="643407" y="273685"/>
                </a:lnTo>
                <a:lnTo>
                  <a:pt x="643407" y="119126"/>
                </a:lnTo>
                <a:lnTo>
                  <a:pt x="621284" y="58000"/>
                </a:lnTo>
                <a:lnTo>
                  <a:pt x="600290" y="0"/>
                </a:lnTo>
                <a:lnTo>
                  <a:pt x="536308" y="0"/>
                </a:lnTo>
                <a:lnTo>
                  <a:pt x="417334" y="328726"/>
                </a:lnTo>
                <a:lnTo>
                  <a:pt x="410057" y="348335"/>
                </a:lnTo>
                <a:lnTo>
                  <a:pt x="403491" y="365569"/>
                </a:lnTo>
                <a:lnTo>
                  <a:pt x="397738" y="380517"/>
                </a:lnTo>
                <a:lnTo>
                  <a:pt x="392938" y="393255"/>
                </a:lnTo>
                <a:lnTo>
                  <a:pt x="388378" y="404418"/>
                </a:lnTo>
                <a:lnTo>
                  <a:pt x="383946" y="415010"/>
                </a:lnTo>
                <a:lnTo>
                  <a:pt x="379691" y="425018"/>
                </a:lnTo>
                <a:lnTo>
                  <a:pt x="375704" y="434314"/>
                </a:lnTo>
                <a:lnTo>
                  <a:pt x="436676" y="434314"/>
                </a:lnTo>
                <a:lnTo>
                  <a:pt x="476529" y="319798"/>
                </a:lnTo>
                <a:lnTo>
                  <a:pt x="659485" y="319798"/>
                </a:lnTo>
                <a:lnTo>
                  <a:pt x="699922" y="434314"/>
                </a:lnTo>
                <a:lnTo>
                  <a:pt x="760907" y="434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3" name="object 623"/>
          <p:cNvSpPr/>
          <p:nvPr/>
        </p:nvSpPr>
        <p:spPr>
          <a:xfrm>
            <a:off x="7002644" y="4878510"/>
            <a:ext cx="222250" cy="289560"/>
          </a:xfrm>
          <a:custGeom>
            <a:avLst/>
            <a:gdLst/>
            <a:ahLst/>
            <a:cxnLst/>
            <a:rect l="l" t="t" r="r" b="b"/>
            <a:pathLst>
              <a:path w="333375" h="434340">
                <a:moveTo>
                  <a:pt x="333184" y="0"/>
                </a:moveTo>
                <a:lnTo>
                  <a:pt x="0" y="0"/>
                </a:lnTo>
                <a:lnTo>
                  <a:pt x="1417" y="9880"/>
                </a:lnTo>
                <a:lnTo>
                  <a:pt x="2465" y="21726"/>
                </a:lnTo>
                <a:lnTo>
                  <a:pt x="4111" y="69090"/>
                </a:lnTo>
                <a:lnTo>
                  <a:pt x="4470" y="129400"/>
                </a:lnTo>
                <a:lnTo>
                  <a:pt x="4470" y="306400"/>
                </a:lnTo>
                <a:lnTo>
                  <a:pt x="4380" y="327667"/>
                </a:lnTo>
                <a:lnTo>
                  <a:pt x="3977" y="366071"/>
                </a:lnTo>
                <a:lnTo>
                  <a:pt x="3873" y="383438"/>
                </a:lnTo>
                <a:lnTo>
                  <a:pt x="3359" y="398997"/>
                </a:lnTo>
                <a:lnTo>
                  <a:pt x="2474" y="412662"/>
                </a:lnTo>
                <a:lnTo>
                  <a:pt x="1321" y="424434"/>
                </a:lnTo>
                <a:lnTo>
                  <a:pt x="0" y="434314"/>
                </a:lnTo>
                <a:lnTo>
                  <a:pt x="60985" y="434314"/>
                </a:lnTo>
                <a:lnTo>
                  <a:pt x="60985" y="49085"/>
                </a:lnTo>
                <a:lnTo>
                  <a:pt x="272199" y="49085"/>
                </a:lnTo>
                <a:lnTo>
                  <a:pt x="272199" y="434314"/>
                </a:lnTo>
                <a:lnTo>
                  <a:pt x="333184" y="434314"/>
                </a:lnTo>
                <a:lnTo>
                  <a:pt x="329311" y="383438"/>
                </a:lnTo>
                <a:lnTo>
                  <a:pt x="328634" y="327670"/>
                </a:lnTo>
                <a:lnTo>
                  <a:pt x="328714" y="306400"/>
                </a:lnTo>
                <a:lnTo>
                  <a:pt x="328714" y="129400"/>
                </a:lnTo>
                <a:lnTo>
                  <a:pt x="328841" y="87841"/>
                </a:lnTo>
                <a:lnTo>
                  <a:pt x="329764" y="35738"/>
                </a:lnTo>
                <a:lnTo>
                  <a:pt x="331680" y="9922"/>
                </a:lnTo>
                <a:lnTo>
                  <a:pt x="333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4" name="object 624"/>
          <p:cNvSpPr/>
          <p:nvPr/>
        </p:nvSpPr>
        <p:spPr>
          <a:xfrm>
            <a:off x="7301070" y="4876520"/>
            <a:ext cx="189653" cy="291677"/>
          </a:xfrm>
          <a:custGeom>
            <a:avLst/>
            <a:gdLst/>
            <a:ahLst/>
            <a:cxnLst/>
            <a:rect l="l" t="t" r="r" b="b"/>
            <a:pathLst>
              <a:path w="284479" h="437515">
                <a:moveTo>
                  <a:pt x="126631" y="0"/>
                </a:moveTo>
                <a:lnTo>
                  <a:pt x="80700" y="380"/>
                </a:lnTo>
                <a:lnTo>
                  <a:pt x="39746" y="1428"/>
                </a:lnTo>
                <a:lnTo>
                  <a:pt x="0" y="2971"/>
                </a:lnTo>
                <a:lnTo>
                  <a:pt x="203" y="2984"/>
                </a:lnTo>
                <a:lnTo>
                  <a:pt x="1642" y="13104"/>
                </a:lnTo>
                <a:lnTo>
                  <a:pt x="4076" y="58483"/>
                </a:lnTo>
                <a:lnTo>
                  <a:pt x="4434" y="113838"/>
                </a:lnTo>
                <a:lnTo>
                  <a:pt x="4519" y="125084"/>
                </a:lnTo>
                <a:lnTo>
                  <a:pt x="4594" y="329256"/>
                </a:lnTo>
                <a:lnTo>
                  <a:pt x="4072" y="385826"/>
                </a:lnTo>
                <a:lnTo>
                  <a:pt x="1573" y="427468"/>
                </a:lnTo>
                <a:lnTo>
                  <a:pt x="203" y="437299"/>
                </a:lnTo>
                <a:lnTo>
                  <a:pt x="65646" y="437299"/>
                </a:lnTo>
                <a:lnTo>
                  <a:pt x="61909" y="385686"/>
                </a:lnTo>
                <a:lnTo>
                  <a:pt x="61137" y="329256"/>
                </a:lnTo>
                <a:lnTo>
                  <a:pt x="61175" y="269227"/>
                </a:lnTo>
                <a:lnTo>
                  <a:pt x="163975" y="269227"/>
                </a:lnTo>
                <a:lnTo>
                  <a:pt x="192255" y="262696"/>
                </a:lnTo>
                <a:lnTo>
                  <a:pt x="219186" y="250842"/>
                </a:lnTo>
                <a:lnTo>
                  <a:pt x="242201" y="234276"/>
                </a:lnTo>
                <a:lnTo>
                  <a:pt x="249476" y="226085"/>
                </a:lnTo>
                <a:lnTo>
                  <a:pt x="122186" y="226085"/>
                </a:lnTo>
                <a:lnTo>
                  <a:pt x="113918" y="226035"/>
                </a:lnTo>
                <a:lnTo>
                  <a:pt x="75384" y="224545"/>
                </a:lnTo>
                <a:lnTo>
                  <a:pt x="61175" y="223126"/>
                </a:lnTo>
                <a:lnTo>
                  <a:pt x="61175" y="49098"/>
                </a:lnTo>
                <a:lnTo>
                  <a:pt x="82707" y="48201"/>
                </a:lnTo>
                <a:lnTo>
                  <a:pt x="89598" y="48069"/>
                </a:lnTo>
                <a:lnTo>
                  <a:pt x="104635" y="47702"/>
                </a:lnTo>
                <a:lnTo>
                  <a:pt x="256449" y="47612"/>
                </a:lnTo>
                <a:lnTo>
                  <a:pt x="241465" y="32880"/>
                </a:lnTo>
                <a:lnTo>
                  <a:pt x="218219" y="18455"/>
                </a:lnTo>
                <a:lnTo>
                  <a:pt x="191330" y="8115"/>
                </a:lnTo>
                <a:lnTo>
                  <a:pt x="160799" y="1937"/>
                </a:lnTo>
                <a:lnTo>
                  <a:pt x="126631" y="0"/>
                </a:lnTo>
                <a:close/>
              </a:path>
              <a:path w="284479" h="437515">
                <a:moveTo>
                  <a:pt x="163975" y="269227"/>
                </a:moveTo>
                <a:lnTo>
                  <a:pt x="61175" y="269227"/>
                </a:lnTo>
                <a:lnTo>
                  <a:pt x="68604" y="269899"/>
                </a:lnTo>
                <a:lnTo>
                  <a:pt x="110047" y="272016"/>
                </a:lnTo>
                <a:lnTo>
                  <a:pt x="126631" y="272199"/>
                </a:lnTo>
                <a:lnTo>
                  <a:pt x="161405" y="269820"/>
                </a:lnTo>
                <a:lnTo>
                  <a:pt x="163975" y="269227"/>
                </a:lnTo>
                <a:close/>
              </a:path>
              <a:path w="284479" h="437515">
                <a:moveTo>
                  <a:pt x="256449" y="47612"/>
                </a:moveTo>
                <a:lnTo>
                  <a:pt x="123672" y="47612"/>
                </a:lnTo>
                <a:lnTo>
                  <a:pt x="142359" y="48331"/>
                </a:lnTo>
                <a:lnTo>
                  <a:pt x="158911" y="50558"/>
                </a:lnTo>
                <a:lnTo>
                  <a:pt x="196521" y="66586"/>
                </a:lnTo>
                <a:lnTo>
                  <a:pt x="222377" y="103050"/>
                </a:lnTo>
                <a:lnTo>
                  <a:pt x="227774" y="136842"/>
                </a:lnTo>
                <a:lnTo>
                  <a:pt x="227175" y="148521"/>
                </a:lnTo>
                <a:lnTo>
                  <a:pt x="213281" y="190661"/>
                </a:lnTo>
                <a:lnTo>
                  <a:pt x="174077" y="219100"/>
                </a:lnTo>
                <a:lnTo>
                  <a:pt x="122186" y="226085"/>
                </a:lnTo>
                <a:lnTo>
                  <a:pt x="249476" y="226085"/>
                </a:lnTo>
                <a:lnTo>
                  <a:pt x="260609" y="213550"/>
                </a:lnTo>
                <a:lnTo>
                  <a:pt x="273748" y="189353"/>
                </a:lnTo>
                <a:lnTo>
                  <a:pt x="281638" y="161771"/>
                </a:lnTo>
                <a:lnTo>
                  <a:pt x="284302" y="130886"/>
                </a:lnTo>
                <a:lnTo>
                  <a:pt x="281598" y="100301"/>
                </a:lnTo>
                <a:lnTo>
                  <a:pt x="273523" y="73725"/>
                </a:lnTo>
                <a:lnTo>
                  <a:pt x="260127" y="51228"/>
                </a:lnTo>
                <a:lnTo>
                  <a:pt x="256449" y="47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5" name="object 625"/>
          <p:cNvSpPr/>
          <p:nvPr/>
        </p:nvSpPr>
        <p:spPr>
          <a:xfrm>
            <a:off x="7525402" y="4873548"/>
            <a:ext cx="247227" cy="299720"/>
          </a:xfrm>
          <a:custGeom>
            <a:avLst/>
            <a:gdLst/>
            <a:ahLst/>
            <a:cxnLst/>
            <a:rect l="l" t="t" r="r" b="b"/>
            <a:pathLst>
              <a:path w="370840" h="449579">
                <a:moveTo>
                  <a:pt x="188861" y="0"/>
                </a:moveTo>
                <a:lnTo>
                  <a:pt x="136115" y="8642"/>
                </a:lnTo>
                <a:lnTo>
                  <a:pt x="87007" y="34329"/>
                </a:lnTo>
                <a:lnTo>
                  <a:pt x="58420" y="60401"/>
                </a:lnTo>
                <a:lnTo>
                  <a:pt x="34188" y="93003"/>
                </a:lnTo>
                <a:lnTo>
                  <a:pt x="15748" y="131940"/>
                </a:lnTo>
                <a:lnTo>
                  <a:pt x="3892" y="176833"/>
                </a:lnTo>
                <a:lnTo>
                  <a:pt x="0" y="227584"/>
                </a:lnTo>
                <a:lnTo>
                  <a:pt x="869" y="253522"/>
                </a:lnTo>
                <a:lnTo>
                  <a:pt x="8181" y="300775"/>
                </a:lnTo>
                <a:lnTo>
                  <a:pt x="22911" y="342066"/>
                </a:lnTo>
                <a:lnTo>
                  <a:pt x="43089" y="376716"/>
                </a:lnTo>
                <a:lnTo>
                  <a:pt x="68745" y="405024"/>
                </a:lnTo>
                <a:lnTo>
                  <a:pt x="114033" y="434606"/>
                </a:lnTo>
                <a:lnTo>
                  <a:pt x="165062" y="448131"/>
                </a:lnTo>
                <a:lnTo>
                  <a:pt x="182930" y="449199"/>
                </a:lnTo>
                <a:lnTo>
                  <a:pt x="200588" y="448190"/>
                </a:lnTo>
                <a:lnTo>
                  <a:pt x="252069" y="433717"/>
                </a:lnTo>
                <a:lnTo>
                  <a:pt x="298418" y="402660"/>
                </a:lnTo>
                <a:lnTo>
                  <a:pt x="303957" y="397141"/>
                </a:lnTo>
                <a:lnTo>
                  <a:pt x="185889" y="397141"/>
                </a:lnTo>
                <a:lnTo>
                  <a:pt x="167126" y="395738"/>
                </a:lnTo>
                <a:lnTo>
                  <a:pt x="118503" y="375577"/>
                </a:lnTo>
                <a:lnTo>
                  <a:pt x="82568" y="332834"/>
                </a:lnTo>
                <a:lnTo>
                  <a:pt x="66882" y="293290"/>
                </a:lnTo>
                <a:lnTo>
                  <a:pt x="58827" y="246228"/>
                </a:lnTo>
                <a:lnTo>
                  <a:pt x="58000" y="220141"/>
                </a:lnTo>
                <a:lnTo>
                  <a:pt x="58974" y="195248"/>
                </a:lnTo>
                <a:lnTo>
                  <a:pt x="67050" y="150599"/>
                </a:lnTo>
                <a:lnTo>
                  <a:pt x="83278" y="113069"/>
                </a:lnTo>
                <a:lnTo>
                  <a:pt x="119557" y="72605"/>
                </a:lnTo>
                <a:lnTo>
                  <a:pt x="167572" y="53326"/>
                </a:lnTo>
                <a:lnTo>
                  <a:pt x="185889" y="52070"/>
                </a:lnTo>
                <a:lnTo>
                  <a:pt x="309671" y="52070"/>
                </a:lnTo>
                <a:lnTo>
                  <a:pt x="301739" y="44108"/>
                </a:lnTo>
                <a:lnTo>
                  <a:pt x="256832" y="14579"/>
                </a:lnTo>
                <a:lnTo>
                  <a:pt x="206213" y="883"/>
                </a:lnTo>
                <a:lnTo>
                  <a:pt x="188861" y="0"/>
                </a:lnTo>
                <a:close/>
              </a:path>
              <a:path w="370840" h="449579">
                <a:moveTo>
                  <a:pt x="309671" y="52070"/>
                </a:moveTo>
                <a:lnTo>
                  <a:pt x="185889" y="52070"/>
                </a:lnTo>
                <a:lnTo>
                  <a:pt x="204147" y="53406"/>
                </a:lnTo>
                <a:lnTo>
                  <a:pt x="221203" y="57419"/>
                </a:lnTo>
                <a:lnTo>
                  <a:pt x="265453" y="85333"/>
                </a:lnTo>
                <a:lnTo>
                  <a:pt x="296405" y="134480"/>
                </a:lnTo>
                <a:lnTo>
                  <a:pt x="308309" y="177815"/>
                </a:lnTo>
                <a:lnTo>
                  <a:pt x="312318" y="229057"/>
                </a:lnTo>
                <a:lnTo>
                  <a:pt x="311277" y="254410"/>
                </a:lnTo>
                <a:lnTo>
                  <a:pt x="303060" y="299482"/>
                </a:lnTo>
                <a:lnTo>
                  <a:pt x="286968" y="337054"/>
                </a:lnTo>
                <a:lnTo>
                  <a:pt x="251040" y="377063"/>
                </a:lnTo>
                <a:lnTo>
                  <a:pt x="203522" y="395742"/>
                </a:lnTo>
                <a:lnTo>
                  <a:pt x="185889" y="397141"/>
                </a:lnTo>
                <a:lnTo>
                  <a:pt x="303957" y="397141"/>
                </a:lnTo>
                <a:lnTo>
                  <a:pt x="336011" y="356400"/>
                </a:lnTo>
                <a:lnTo>
                  <a:pt x="354558" y="317411"/>
                </a:lnTo>
                <a:lnTo>
                  <a:pt x="366239" y="272238"/>
                </a:lnTo>
                <a:lnTo>
                  <a:pt x="370319" y="221627"/>
                </a:lnTo>
                <a:lnTo>
                  <a:pt x="369381" y="195620"/>
                </a:lnTo>
                <a:lnTo>
                  <a:pt x="361934" y="148236"/>
                </a:lnTo>
                <a:lnTo>
                  <a:pt x="347334" y="107065"/>
                </a:lnTo>
                <a:lnTo>
                  <a:pt x="327067" y="72294"/>
                </a:lnTo>
                <a:lnTo>
                  <a:pt x="314998" y="57416"/>
                </a:lnTo>
                <a:lnTo>
                  <a:pt x="309671" y="52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6" name="object 626"/>
          <p:cNvSpPr/>
          <p:nvPr/>
        </p:nvSpPr>
        <p:spPr>
          <a:xfrm>
            <a:off x="7814962" y="4858690"/>
            <a:ext cx="264160" cy="313689"/>
          </a:xfrm>
          <a:custGeom>
            <a:avLst/>
            <a:gdLst/>
            <a:ahLst/>
            <a:cxnLst/>
            <a:rect l="l" t="t" r="r" b="b"/>
            <a:pathLst>
              <a:path w="396240" h="470534">
                <a:moveTo>
                  <a:pt x="227545" y="0"/>
                </a:moveTo>
                <a:lnTo>
                  <a:pt x="171030" y="0"/>
                </a:lnTo>
                <a:lnTo>
                  <a:pt x="171388" y="7658"/>
                </a:lnTo>
                <a:lnTo>
                  <a:pt x="171881" y="22581"/>
                </a:lnTo>
                <a:lnTo>
                  <a:pt x="172224" y="29883"/>
                </a:lnTo>
                <a:lnTo>
                  <a:pt x="172397" y="38620"/>
                </a:lnTo>
                <a:lnTo>
                  <a:pt x="172516" y="52044"/>
                </a:lnTo>
                <a:lnTo>
                  <a:pt x="147687" y="55659"/>
                </a:lnTo>
                <a:lnTo>
                  <a:pt x="124379" y="61493"/>
                </a:lnTo>
                <a:lnTo>
                  <a:pt x="82384" y="80162"/>
                </a:lnTo>
                <a:lnTo>
                  <a:pt x="47667" y="106816"/>
                </a:lnTo>
                <a:lnTo>
                  <a:pt x="21704" y="141147"/>
                </a:lnTo>
                <a:lnTo>
                  <a:pt x="5380" y="181932"/>
                </a:lnTo>
                <a:lnTo>
                  <a:pt x="0" y="229031"/>
                </a:lnTo>
                <a:lnTo>
                  <a:pt x="1345" y="253515"/>
                </a:lnTo>
                <a:lnTo>
                  <a:pt x="12017" y="297126"/>
                </a:lnTo>
                <a:lnTo>
                  <a:pt x="33167" y="334144"/>
                </a:lnTo>
                <a:lnTo>
                  <a:pt x="63215" y="363253"/>
                </a:lnTo>
                <a:lnTo>
                  <a:pt x="101868" y="384729"/>
                </a:lnTo>
                <a:lnTo>
                  <a:pt x="147297" y="397506"/>
                </a:lnTo>
                <a:lnTo>
                  <a:pt x="172516" y="400685"/>
                </a:lnTo>
                <a:lnTo>
                  <a:pt x="172516" y="405053"/>
                </a:lnTo>
                <a:lnTo>
                  <a:pt x="172046" y="410933"/>
                </a:lnTo>
                <a:lnTo>
                  <a:pt x="172315" y="418541"/>
                </a:lnTo>
                <a:lnTo>
                  <a:pt x="172236" y="425798"/>
                </a:lnTo>
                <a:lnTo>
                  <a:pt x="172073" y="432177"/>
                </a:lnTo>
                <a:lnTo>
                  <a:pt x="171942" y="438761"/>
                </a:lnTo>
                <a:lnTo>
                  <a:pt x="171919" y="445604"/>
                </a:lnTo>
                <a:lnTo>
                  <a:pt x="171716" y="454723"/>
                </a:lnTo>
                <a:lnTo>
                  <a:pt x="171030" y="462572"/>
                </a:lnTo>
                <a:lnTo>
                  <a:pt x="171030" y="470001"/>
                </a:lnTo>
                <a:lnTo>
                  <a:pt x="227545" y="470001"/>
                </a:lnTo>
                <a:lnTo>
                  <a:pt x="227145" y="462572"/>
                </a:lnTo>
                <a:lnTo>
                  <a:pt x="226560" y="454723"/>
                </a:lnTo>
                <a:lnTo>
                  <a:pt x="226644" y="445020"/>
                </a:lnTo>
                <a:lnTo>
                  <a:pt x="226345" y="432177"/>
                </a:lnTo>
                <a:lnTo>
                  <a:pt x="226231" y="425798"/>
                </a:lnTo>
                <a:lnTo>
                  <a:pt x="226098" y="410210"/>
                </a:lnTo>
                <a:lnTo>
                  <a:pt x="225975" y="405053"/>
                </a:lnTo>
                <a:lnTo>
                  <a:pt x="226060" y="400088"/>
                </a:lnTo>
                <a:lnTo>
                  <a:pt x="250562" y="396293"/>
                </a:lnTo>
                <a:lnTo>
                  <a:pt x="273496" y="390304"/>
                </a:lnTo>
                <a:lnTo>
                  <a:pt x="294870" y="382184"/>
                </a:lnTo>
                <a:lnTo>
                  <a:pt x="314693" y="371995"/>
                </a:lnTo>
                <a:lnTo>
                  <a:pt x="332637" y="359688"/>
                </a:lnTo>
                <a:lnTo>
                  <a:pt x="342337" y="351015"/>
                </a:lnTo>
                <a:lnTo>
                  <a:pt x="226060" y="351015"/>
                </a:lnTo>
                <a:lnTo>
                  <a:pt x="226060" y="350723"/>
                </a:lnTo>
                <a:lnTo>
                  <a:pt x="172516" y="350723"/>
                </a:lnTo>
                <a:lnTo>
                  <a:pt x="146865" y="345538"/>
                </a:lnTo>
                <a:lnTo>
                  <a:pt x="104022" y="325102"/>
                </a:lnTo>
                <a:lnTo>
                  <a:pt x="72891" y="291795"/>
                </a:lnTo>
                <a:lnTo>
                  <a:pt x="56899" y="248334"/>
                </a:lnTo>
                <a:lnTo>
                  <a:pt x="55016" y="223100"/>
                </a:lnTo>
                <a:lnTo>
                  <a:pt x="57033" y="199070"/>
                </a:lnTo>
                <a:lnTo>
                  <a:pt x="73168" y="157758"/>
                </a:lnTo>
                <a:lnTo>
                  <a:pt x="104715" y="125975"/>
                </a:lnTo>
                <a:lnTo>
                  <a:pt x="147316" y="106353"/>
                </a:lnTo>
                <a:lnTo>
                  <a:pt x="172516" y="101422"/>
                </a:lnTo>
                <a:lnTo>
                  <a:pt x="346595" y="101422"/>
                </a:lnTo>
                <a:lnTo>
                  <a:pt x="333425" y="89948"/>
                </a:lnTo>
                <a:lnTo>
                  <a:pt x="295709" y="68218"/>
                </a:lnTo>
                <a:lnTo>
                  <a:pt x="250910" y="55012"/>
                </a:lnTo>
                <a:lnTo>
                  <a:pt x="226060" y="51752"/>
                </a:lnTo>
                <a:lnTo>
                  <a:pt x="225945" y="38620"/>
                </a:lnTo>
                <a:lnTo>
                  <a:pt x="226352" y="29451"/>
                </a:lnTo>
                <a:lnTo>
                  <a:pt x="226513" y="22217"/>
                </a:lnTo>
                <a:lnTo>
                  <a:pt x="226729" y="14849"/>
                </a:lnTo>
                <a:lnTo>
                  <a:pt x="227055" y="7419"/>
                </a:lnTo>
                <a:lnTo>
                  <a:pt x="227545" y="0"/>
                </a:lnTo>
                <a:close/>
              </a:path>
              <a:path w="396240" h="470534">
                <a:moveTo>
                  <a:pt x="346595" y="101422"/>
                </a:moveTo>
                <a:lnTo>
                  <a:pt x="226060" y="101422"/>
                </a:lnTo>
                <a:lnTo>
                  <a:pt x="251024" y="106614"/>
                </a:lnTo>
                <a:lnTo>
                  <a:pt x="273270" y="115093"/>
                </a:lnTo>
                <a:lnTo>
                  <a:pt x="309651" y="142176"/>
                </a:lnTo>
                <a:lnTo>
                  <a:pt x="332782" y="180551"/>
                </a:lnTo>
                <a:lnTo>
                  <a:pt x="340588" y="229031"/>
                </a:lnTo>
                <a:lnTo>
                  <a:pt x="338583" y="253515"/>
                </a:lnTo>
                <a:lnTo>
                  <a:pt x="322800" y="295104"/>
                </a:lnTo>
                <a:lnTo>
                  <a:pt x="292221" y="326697"/>
                </a:lnTo>
                <a:lnTo>
                  <a:pt x="250619" y="346033"/>
                </a:lnTo>
                <a:lnTo>
                  <a:pt x="226060" y="351015"/>
                </a:lnTo>
                <a:lnTo>
                  <a:pt x="342337" y="351015"/>
                </a:lnTo>
                <a:lnTo>
                  <a:pt x="374192" y="311746"/>
                </a:lnTo>
                <a:lnTo>
                  <a:pt x="390139" y="271137"/>
                </a:lnTo>
                <a:lnTo>
                  <a:pt x="395617" y="224574"/>
                </a:lnTo>
                <a:lnTo>
                  <a:pt x="394291" y="200222"/>
                </a:lnTo>
                <a:lnTo>
                  <a:pt x="383776" y="156429"/>
                </a:lnTo>
                <a:lnTo>
                  <a:pt x="363042" y="119481"/>
                </a:lnTo>
                <a:lnTo>
                  <a:pt x="349270" y="103752"/>
                </a:lnTo>
                <a:lnTo>
                  <a:pt x="346595" y="101422"/>
                </a:lnTo>
                <a:close/>
              </a:path>
              <a:path w="396240" h="470534">
                <a:moveTo>
                  <a:pt x="226060" y="101422"/>
                </a:moveTo>
                <a:lnTo>
                  <a:pt x="172516" y="101422"/>
                </a:lnTo>
                <a:lnTo>
                  <a:pt x="172516" y="350723"/>
                </a:lnTo>
                <a:lnTo>
                  <a:pt x="226060" y="350723"/>
                </a:lnTo>
                <a:lnTo>
                  <a:pt x="226060" y="101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7" name="object 627"/>
          <p:cNvSpPr/>
          <p:nvPr/>
        </p:nvSpPr>
        <p:spPr>
          <a:xfrm>
            <a:off x="8134325" y="4878509"/>
            <a:ext cx="229447" cy="289560"/>
          </a:xfrm>
          <a:custGeom>
            <a:avLst/>
            <a:gdLst/>
            <a:ahLst/>
            <a:cxnLst/>
            <a:rect l="l" t="t" r="r" b="b"/>
            <a:pathLst>
              <a:path w="344170" h="434340">
                <a:moveTo>
                  <a:pt x="56515" y="0"/>
                </a:moveTo>
                <a:lnTo>
                  <a:pt x="0" y="0"/>
                </a:lnTo>
                <a:lnTo>
                  <a:pt x="1443" y="9922"/>
                </a:lnTo>
                <a:lnTo>
                  <a:pt x="2528" y="21836"/>
                </a:lnTo>
                <a:lnTo>
                  <a:pt x="3317" y="35738"/>
                </a:lnTo>
                <a:lnTo>
                  <a:pt x="3875" y="51765"/>
                </a:lnTo>
                <a:lnTo>
                  <a:pt x="4072" y="69026"/>
                </a:lnTo>
                <a:lnTo>
                  <a:pt x="4251" y="107991"/>
                </a:lnTo>
                <a:lnTo>
                  <a:pt x="4457" y="129400"/>
                </a:lnTo>
                <a:lnTo>
                  <a:pt x="4457" y="434314"/>
                </a:lnTo>
                <a:lnTo>
                  <a:pt x="56515" y="434314"/>
                </a:lnTo>
                <a:lnTo>
                  <a:pt x="56515" y="419430"/>
                </a:lnTo>
                <a:lnTo>
                  <a:pt x="21132" y="384352"/>
                </a:lnTo>
                <a:lnTo>
                  <a:pt x="56515" y="335119"/>
                </a:lnTo>
                <a:lnTo>
                  <a:pt x="56515" y="0"/>
                </a:lnTo>
                <a:close/>
              </a:path>
              <a:path w="344170" h="434340">
                <a:moveTo>
                  <a:pt x="343598" y="0"/>
                </a:moveTo>
                <a:lnTo>
                  <a:pt x="287083" y="0"/>
                </a:lnTo>
                <a:lnTo>
                  <a:pt x="287083" y="14287"/>
                </a:lnTo>
                <a:lnTo>
                  <a:pt x="322478" y="51765"/>
                </a:lnTo>
                <a:lnTo>
                  <a:pt x="287083" y="100694"/>
                </a:lnTo>
                <a:lnTo>
                  <a:pt x="287083" y="434314"/>
                </a:lnTo>
                <a:lnTo>
                  <a:pt x="343598" y="434314"/>
                </a:lnTo>
                <a:lnTo>
                  <a:pt x="342069" y="424379"/>
                </a:lnTo>
                <a:lnTo>
                  <a:pt x="340837" y="412515"/>
                </a:lnTo>
                <a:lnTo>
                  <a:pt x="339435" y="366225"/>
                </a:lnTo>
                <a:lnTo>
                  <a:pt x="339121" y="87841"/>
                </a:lnTo>
                <a:lnTo>
                  <a:pt x="339288" y="69026"/>
                </a:lnTo>
                <a:lnTo>
                  <a:pt x="339725" y="51625"/>
                </a:lnTo>
                <a:lnTo>
                  <a:pt x="340194" y="35615"/>
                </a:lnTo>
                <a:lnTo>
                  <a:pt x="340995" y="21726"/>
                </a:lnTo>
                <a:lnTo>
                  <a:pt x="342127" y="9880"/>
                </a:lnTo>
                <a:lnTo>
                  <a:pt x="343598" y="0"/>
                </a:lnTo>
                <a:close/>
              </a:path>
              <a:path w="344170" h="434340">
                <a:moveTo>
                  <a:pt x="56515" y="335119"/>
                </a:moveTo>
                <a:lnTo>
                  <a:pt x="21132" y="384352"/>
                </a:lnTo>
                <a:lnTo>
                  <a:pt x="56515" y="419430"/>
                </a:lnTo>
                <a:lnTo>
                  <a:pt x="56515" y="335119"/>
                </a:lnTo>
                <a:close/>
              </a:path>
              <a:path w="344170" h="434340">
                <a:moveTo>
                  <a:pt x="287083" y="14287"/>
                </a:moveTo>
                <a:lnTo>
                  <a:pt x="56515" y="335119"/>
                </a:lnTo>
                <a:lnTo>
                  <a:pt x="56515" y="419430"/>
                </a:lnTo>
                <a:lnTo>
                  <a:pt x="287083" y="100694"/>
                </a:lnTo>
                <a:lnTo>
                  <a:pt x="287083" y="14287"/>
                </a:lnTo>
                <a:close/>
              </a:path>
              <a:path w="344170" h="434340">
                <a:moveTo>
                  <a:pt x="287083" y="14287"/>
                </a:moveTo>
                <a:lnTo>
                  <a:pt x="287083" y="100694"/>
                </a:lnTo>
                <a:lnTo>
                  <a:pt x="322478" y="51765"/>
                </a:lnTo>
                <a:lnTo>
                  <a:pt x="287083" y="14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8" name="object 628"/>
          <p:cNvSpPr/>
          <p:nvPr/>
        </p:nvSpPr>
        <p:spPr>
          <a:xfrm>
            <a:off x="8439438" y="4878510"/>
            <a:ext cx="256117" cy="381000"/>
          </a:xfrm>
          <a:custGeom>
            <a:avLst/>
            <a:gdLst/>
            <a:ahLst/>
            <a:cxnLst/>
            <a:rect l="l" t="t" r="r" b="b"/>
            <a:pathLst>
              <a:path w="384175" h="571500">
                <a:moveTo>
                  <a:pt x="333197" y="0"/>
                </a:moveTo>
                <a:lnTo>
                  <a:pt x="272237" y="0"/>
                </a:lnTo>
                <a:lnTo>
                  <a:pt x="272237" y="385241"/>
                </a:lnTo>
                <a:lnTo>
                  <a:pt x="61036" y="385241"/>
                </a:lnTo>
                <a:lnTo>
                  <a:pt x="61036" y="0"/>
                </a:lnTo>
                <a:lnTo>
                  <a:pt x="0" y="0"/>
                </a:lnTo>
                <a:lnTo>
                  <a:pt x="1417" y="9869"/>
                </a:lnTo>
                <a:lnTo>
                  <a:pt x="2465" y="21632"/>
                </a:lnTo>
                <a:lnTo>
                  <a:pt x="4111" y="68028"/>
                </a:lnTo>
                <a:lnTo>
                  <a:pt x="4470" y="127901"/>
                </a:lnTo>
                <a:lnTo>
                  <a:pt x="4470" y="304914"/>
                </a:lnTo>
                <a:lnTo>
                  <a:pt x="4380" y="326257"/>
                </a:lnTo>
                <a:lnTo>
                  <a:pt x="3977" y="365109"/>
                </a:lnTo>
                <a:lnTo>
                  <a:pt x="3873" y="382701"/>
                </a:lnTo>
                <a:lnTo>
                  <a:pt x="3359" y="398585"/>
                </a:lnTo>
                <a:lnTo>
                  <a:pt x="2474" y="412480"/>
                </a:lnTo>
                <a:lnTo>
                  <a:pt x="1321" y="424389"/>
                </a:lnTo>
                <a:lnTo>
                  <a:pt x="0" y="434314"/>
                </a:lnTo>
                <a:lnTo>
                  <a:pt x="324307" y="434314"/>
                </a:lnTo>
                <a:lnTo>
                  <a:pt x="330911" y="477888"/>
                </a:lnTo>
                <a:lnTo>
                  <a:pt x="333959" y="527558"/>
                </a:lnTo>
                <a:lnTo>
                  <a:pt x="334566" y="561267"/>
                </a:lnTo>
                <a:lnTo>
                  <a:pt x="334721" y="571157"/>
                </a:lnTo>
                <a:lnTo>
                  <a:pt x="383743" y="571157"/>
                </a:lnTo>
                <a:lnTo>
                  <a:pt x="383743" y="385241"/>
                </a:lnTo>
                <a:lnTo>
                  <a:pt x="328752" y="385241"/>
                </a:lnTo>
                <a:lnTo>
                  <a:pt x="328752" y="127901"/>
                </a:lnTo>
                <a:lnTo>
                  <a:pt x="328863" y="86631"/>
                </a:lnTo>
                <a:lnTo>
                  <a:pt x="329768" y="35315"/>
                </a:lnTo>
                <a:lnTo>
                  <a:pt x="331689" y="9874"/>
                </a:lnTo>
                <a:lnTo>
                  <a:pt x="3331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9" name="object 629"/>
          <p:cNvSpPr/>
          <p:nvPr/>
        </p:nvSpPr>
        <p:spPr>
          <a:xfrm>
            <a:off x="8744797" y="4878509"/>
            <a:ext cx="229023" cy="289560"/>
          </a:xfrm>
          <a:custGeom>
            <a:avLst/>
            <a:gdLst/>
            <a:ahLst/>
            <a:cxnLst/>
            <a:rect l="l" t="t" r="r" b="b"/>
            <a:pathLst>
              <a:path w="343534" h="434340">
                <a:moveTo>
                  <a:pt x="56515" y="0"/>
                </a:moveTo>
                <a:lnTo>
                  <a:pt x="0" y="0"/>
                </a:lnTo>
                <a:lnTo>
                  <a:pt x="1420" y="9922"/>
                </a:lnTo>
                <a:lnTo>
                  <a:pt x="2482" y="21836"/>
                </a:lnTo>
                <a:lnTo>
                  <a:pt x="3254" y="35738"/>
                </a:lnTo>
                <a:lnTo>
                  <a:pt x="3811" y="51765"/>
                </a:lnTo>
                <a:lnTo>
                  <a:pt x="4015" y="69026"/>
                </a:lnTo>
                <a:lnTo>
                  <a:pt x="4239" y="107991"/>
                </a:lnTo>
                <a:lnTo>
                  <a:pt x="4445" y="129400"/>
                </a:lnTo>
                <a:lnTo>
                  <a:pt x="4445" y="434314"/>
                </a:lnTo>
                <a:lnTo>
                  <a:pt x="56515" y="434314"/>
                </a:lnTo>
                <a:lnTo>
                  <a:pt x="56515" y="419430"/>
                </a:lnTo>
                <a:lnTo>
                  <a:pt x="21082" y="384352"/>
                </a:lnTo>
                <a:lnTo>
                  <a:pt x="56515" y="335046"/>
                </a:lnTo>
                <a:lnTo>
                  <a:pt x="56515" y="0"/>
                </a:lnTo>
                <a:close/>
              </a:path>
              <a:path w="343534" h="434340">
                <a:moveTo>
                  <a:pt x="343535" y="0"/>
                </a:moveTo>
                <a:lnTo>
                  <a:pt x="287020" y="0"/>
                </a:lnTo>
                <a:lnTo>
                  <a:pt x="287020" y="14287"/>
                </a:lnTo>
                <a:lnTo>
                  <a:pt x="322453" y="51765"/>
                </a:lnTo>
                <a:lnTo>
                  <a:pt x="287020" y="100752"/>
                </a:lnTo>
                <a:lnTo>
                  <a:pt x="287020" y="434314"/>
                </a:lnTo>
                <a:lnTo>
                  <a:pt x="343535" y="434314"/>
                </a:lnTo>
                <a:lnTo>
                  <a:pt x="342028" y="424379"/>
                </a:lnTo>
                <a:lnTo>
                  <a:pt x="340820" y="412515"/>
                </a:lnTo>
                <a:lnTo>
                  <a:pt x="339429" y="366225"/>
                </a:lnTo>
                <a:lnTo>
                  <a:pt x="339074" y="87841"/>
                </a:lnTo>
                <a:lnTo>
                  <a:pt x="339250" y="69026"/>
                </a:lnTo>
                <a:lnTo>
                  <a:pt x="340184" y="35615"/>
                </a:lnTo>
                <a:lnTo>
                  <a:pt x="340973" y="21726"/>
                </a:lnTo>
                <a:lnTo>
                  <a:pt x="342088" y="9880"/>
                </a:lnTo>
                <a:lnTo>
                  <a:pt x="343535" y="0"/>
                </a:lnTo>
                <a:close/>
              </a:path>
              <a:path w="343534" h="434340">
                <a:moveTo>
                  <a:pt x="56515" y="335046"/>
                </a:moveTo>
                <a:lnTo>
                  <a:pt x="21082" y="384352"/>
                </a:lnTo>
                <a:lnTo>
                  <a:pt x="56515" y="419430"/>
                </a:lnTo>
                <a:lnTo>
                  <a:pt x="56515" y="335046"/>
                </a:lnTo>
                <a:close/>
              </a:path>
              <a:path w="343534" h="434340">
                <a:moveTo>
                  <a:pt x="287020" y="14287"/>
                </a:moveTo>
                <a:lnTo>
                  <a:pt x="56515" y="335046"/>
                </a:lnTo>
                <a:lnTo>
                  <a:pt x="56515" y="419430"/>
                </a:lnTo>
                <a:lnTo>
                  <a:pt x="287020" y="100752"/>
                </a:lnTo>
                <a:lnTo>
                  <a:pt x="287020" y="14287"/>
                </a:lnTo>
                <a:close/>
              </a:path>
              <a:path w="343534" h="434340">
                <a:moveTo>
                  <a:pt x="287020" y="14287"/>
                </a:moveTo>
                <a:lnTo>
                  <a:pt x="287020" y="100752"/>
                </a:lnTo>
                <a:lnTo>
                  <a:pt x="322453" y="51765"/>
                </a:lnTo>
                <a:lnTo>
                  <a:pt x="287020" y="14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0" name="object 630"/>
          <p:cNvSpPr/>
          <p:nvPr/>
        </p:nvSpPr>
        <p:spPr>
          <a:xfrm>
            <a:off x="9019963" y="4878510"/>
            <a:ext cx="229447" cy="289560"/>
          </a:xfrm>
          <a:custGeom>
            <a:avLst/>
            <a:gdLst/>
            <a:ahLst/>
            <a:cxnLst/>
            <a:rect l="l" t="t" r="r" b="b"/>
            <a:pathLst>
              <a:path w="344169" h="434340">
                <a:moveTo>
                  <a:pt x="343662" y="0"/>
                </a:moveTo>
                <a:lnTo>
                  <a:pt x="0" y="0"/>
                </a:lnTo>
                <a:lnTo>
                  <a:pt x="0" y="55041"/>
                </a:lnTo>
                <a:lnTo>
                  <a:pt x="8911" y="53254"/>
                </a:lnTo>
                <a:lnTo>
                  <a:pt x="17764" y="51800"/>
                </a:lnTo>
                <a:lnTo>
                  <a:pt x="62954" y="49034"/>
                </a:lnTo>
                <a:lnTo>
                  <a:pt x="72898" y="49085"/>
                </a:lnTo>
                <a:lnTo>
                  <a:pt x="142875" y="49085"/>
                </a:lnTo>
                <a:lnTo>
                  <a:pt x="142875" y="304914"/>
                </a:lnTo>
                <a:lnTo>
                  <a:pt x="142785" y="326257"/>
                </a:lnTo>
                <a:lnTo>
                  <a:pt x="142178" y="365109"/>
                </a:lnTo>
                <a:lnTo>
                  <a:pt x="139985" y="412480"/>
                </a:lnTo>
                <a:lnTo>
                  <a:pt x="136906" y="434314"/>
                </a:lnTo>
                <a:lnTo>
                  <a:pt x="205359" y="434314"/>
                </a:lnTo>
                <a:lnTo>
                  <a:pt x="200406" y="382701"/>
                </a:lnTo>
                <a:lnTo>
                  <a:pt x="199352" y="326262"/>
                </a:lnTo>
                <a:lnTo>
                  <a:pt x="199390" y="304914"/>
                </a:lnTo>
                <a:lnTo>
                  <a:pt x="199390" y="49085"/>
                </a:lnTo>
                <a:lnTo>
                  <a:pt x="270764" y="49085"/>
                </a:lnTo>
                <a:lnTo>
                  <a:pt x="280673" y="49121"/>
                </a:lnTo>
                <a:lnTo>
                  <a:pt x="325866" y="51823"/>
                </a:lnTo>
                <a:lnTo>
                  <a:pt x="343662" y="55041"/>
                </a:lnTo>
                <a:lnTo>
                  <a:pt x="343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1" name="object 631"/>
          <p:cNvSpPr/>
          <p:nvPr/>
        </p:nvSpPr>
        <p:spPr>
          <a:xfrm>
            <a:off x="7094618" y="5323010"/>
            <a:ext cx="196427" cy="291677"/>
          </a:xfrm>
          <a:custGeom>
            <a:avLst/>
            <a:gdLst/>
            <a:ahLst/>
            <a:cxnLst/>
            <a:rect l="l" t="t" r="r" b="b"/>
            <a:pathLst>
              <a:path w="294640" h="437515">
                <a:moveTo>
                  <a:pt x="266242" y="0"/>
                </a:moveTo>
                <a:lnTo>
                  <a:pt x="0" y="0"/>
                </a:lnTo>
                <a:lnTo>
                  <a:pt x="1439" y="9880"/>
                </a:lnTo>
                <a:lnTo>
                  <a:pt x="2522" y="21726"/>
                </a:lnTo>
                <a:lnTo>
                  <a:pt x="4073" y="69090"/>
                </a:lnTo>
                <a:lnTo>
                  <a:pt x="4250" y="107870"/>
                </a:lnTo>
                <a:lnTo>
                  <a:pt x="4457" y="129400"/>
                </a:lnTo>
                <a:lnTo>
                  <a:pt x="4398" y="318136"/>
                </a:lnTo>
                <a:lnTo>
                  <a:pt x="3907" y="376095"/>
                </a:lnTo>
                <a:lnTo>
                  <a:pt x="1383" y="424203"/>
                </a:lnTo>
                <a:lnTo>
                  <a:pt x="0" y="434314"/>
                </a:lnTo>
                <a:lnTo>
                  <a:pt x="3606" y="434314"/>
                </a:lnTo>
                <a:lnTo>
                  <a:pt x="11607" y="434746"/>
                </a:lnTo>
                <a:lnTo>
                  <a:pt x="42240" y="435800"/>
                </a:lnTo>
                <a:lnTo>
                  <a:pt x="72833" y="436429"/>
                </a:lnTo>
                <a:lnTo>
                  <a:pt x="84175" y="436829"/>
                </a:lnTo>
                <a:lnTo>
                  <a:pt x="129692" y="437286"/>
                </a:lnTo>
                <a:lnTo>
                  <a:pt x="181608" y="432549"/>
                </a:lnTo>
                <a:lnTo>
                  <a:pt x="223266" y="418858"/>
                </a:lnTo>
                <a:lnTo>
                  <a:pt x="254841" y="397349"/>
                </a:lnTo>
                <a:lnTo>
                  <a:pt x="262058" y="389699"/>
                </a:lnTo>
                <a:lnTo>
                  <a:pt x="130886" y="389699"/>
                </a:lnTo>
                <a:lnTo>
                  <a:pt x="107502" y="389493"/>
                </a:lnTo>
                <a:lnTo>
                  <a:pt x="87604" y="389115"/>
                </a:lnTo>
                <a:lnTo>
                  <a:pt x="65680" y="388254"/>
                </a:lnTo>
                <a:lnTo>
                  <a:pt x="60972" y="388213"/>
                </a:lnTo>
                <a:lnTo>
                  <a:pt x="60972" y="226072"/>
                </a:lnTo>
                <a:lnTo>
                  <a:pt x="266657" y="226072"/>
                </a:lnTo>
                <a:lnTo>
                  <a:pt x="255231" y="213893"/>
                </a:lnTo>
                <a:lnTo>
                  <a:pt x="232539" y="199013"/>
                </a:lnTo>
                <a:lnTo>
                  <a:pt x="203741" y="188341"/>
                </a:lnTo>
                <a:lnTo>
                  <a:pt x="168858" y="181964"/>
                </a:lnTo>
                <a:lnTo>
                  <a:pt x="127914" y="179971"/>
                </a:lnTo>
                <a:lnTo>
                  <a:pt x="60972" y="179971"/>
                </a:lnTo>
                <a:lnTo>
                  <a:pt x="60972" y="49085"/>
                </a:lnTo>
                <a:lnTo>
                  <a:pt x="266242" y="49085"/>
                </a:lnTo>
                <a:lnTo>
                  <a:pt x="266242" y="0"/>
                </a:lnTo>
                <a:close/>
              </a:path>
              <a:path w="294640" h="437515">
                <a:moveTo>
                  <a:pt x="266657" y="226072"/>
                </a:moveTo>
                <a:lnTo>
                  <a:pt x="127914" y="226072"/>
                </a:lnTo>
                <a:lnTo>
                  <a:pt x="152433" y="227188"/>
                </a:lnTo>
                <a:lnTo>
                  <a:pt x="173959" y="230562"/>
                </a:lnTo>
                <a:lnTo>
                  <a:pt x="220561" y="254686"/>
                </a:lnTo>
                <a:lnTo>
                  <a:pt x="236499" y="303428"/>
                </a:lnTo>
                <a:lnTo>
                  <a:pt x="235574" y="318136"/>
                </a:lnTo>
                <a:lnTo>
                  <a:pt x="213984" y="362275"/>
                </a:lnTo>
                <a:lnTo>
                  <a:pt x="171107" y="384800"/>
                </a:lnTo>
                <a:lnTo>
                  <a:pt x="130886" y="389699"/>
                </a:lnTo>
                <a:lnTo>
                  <a:pt x="262058" y="389699"/>
                </a:lnTo>
                <a:lnTo>
                  <a:pt x="284690" y="354275"/>
                </a:lnTo>
                <a:lnTo>
                  <a:pt x="294500" y="303428"/>
                </a:lnTo>
                <a:lnTo>
                  <a:pt x="292020" y="276945"/>
                </a:lnTo>
                <a:lnTo>
                  <a:pt x="284614" y="253160"/>
                </a:lnTo>
                <a:lnTo>
                  <a:pt x="272335" y="232124"/>
                </a:lnTo>
                <a:lnTo>
                  <a:pt x="266657" y="226072"/>
                </a:lnTo>
                <a:close/>
              </a:path>
              <a:path w="294640" h="437515">
                <a:moveTo>
                  <a:pt x="266242" y="49085"/>
                </a:moveTo>
                <a:lnTo>
                  <a:pt x="136537" y="49085"/>
                </a:lnTo>
                <a:lnTo>
                  <a:pt x="214490" y="49682"/>
                </a:lnTo>
                <a:lnTo>
                  <a:pt x="230434" y="50135"/>
                </a:lnTo>
                <a:lnTo>
                  <a:pt x="244367" y="50919"/>
                </a:lnTo>
                <a:lnTo>
                  <a:pt x="256299" y="52052"/>
                </a:lnTo>
                <a:lnTo>
                  <a:pt x="266242" y="53555"/>
                </a:lnTo>
                <a:lnTo>
                  <a:pt x="266242" y="4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2" name="object 632"/>
          <p:cNvSpPr/>
          <p:nvPr/>
        </p:nvSpPr>
        <p:spPr>
          <a:xfrm>
            <a:off x="7351158" y="5318048"/>
            <a:ext cx="323427" cy="299720"/>
          </a:xfrm>
          <a:custGeom>
            <a:avLst/>
            <a:gdLst/>
            <a:ahLst/>
            <a:cxnLst/>
            <a:rect l="l" t="t" r="r" b="b"/>
            <a:pathLst>
              <a:path w="485140" h="449579">
                <a:moveTo>
                  <a:pt x="312356" y="0"/>
                </a:moveTo>
                <a:lnTo>
                  <a:pt x="261650" y="8642"/>
                </a:lnTo>
                <a:lnTo>
                  <a:pt x="215585" y="34329"/>
                </a:lnTo>
                <a:lnTo>
                  <a:pt x="177264" y="75913"/>
                </a:lnTo>
                <a:lnTo>
                  <a:pt x="157578" y="111677"/>
                </a:lnTo>
                <a:lnTo>
                  <a:pt x="143464" y="153676"/>
                </a:lnTo>
                <a:lnTo>
                  <a:pt x="136246" y="201454"/>
                </a:lnTo>
                <a:lnTo>
                  <a:pt x="135356" y="227584"/>
                </a:lnTo>
                <a:lnTo>
                  <a:pt x="136789" y="261756"/>
                </a:lnTo>
                <a:lnTo>
                  <a:pt x="148413" y="322029"/>
                </a:lnTo>
                <a:lnTo>
                  <a:pt x="171333" y="371451"/>
                </a:lnTo>
                <a:lnTo>
                  <a:pt x="202435" y="409017"/>
                </a:lnTo>
                <a:lnTo>
                  <a:pt x="240943" y="434681"/>
                </a:lnTo>
                <a:lnTo>
                  <a:pt x="283535" y="447436"/>
                </a:lnTo>
                <a:lnTo>
                  <a:pt x="306400" y="449199"/>
                </a:lnTo>
                <a:lnTo>
                  <a:pt x="323494" y="448190"/>
                </a:lnTo>
                <a:lnTo>
                  <a:pt x="372884" y="433717"/>
                </a:lnTo>
                <a:lnTo>
                  <a:pt x="417058" y="402660"/>
                </a:lnTo>
                <a:lnTo>
                  <a:pt x="422327" y="397141"/>
                </a:lnTo>
                <a:lnTo>
                  <a:pt x="309384" y="397141"/>
                </a:lnTo>
                <a:lnTo>
                  <a:pt x="283047" y="394141"/>
                </a:lnTo>
                <a:lnTo>
                  <a:pt x="239350" y="370240"/>
                </a:lnTo>
                <a:lnTo>
                  <a:pt x="208189" y="323385"/>
                </a:lnTo>
                <a:lnTo>
                  <a:pt x="192307" y="258696"/>
                </a:lnTo>
                <a:lnTo>
                  <a:pt x="191429" y="240957"/>
                </a:lnTo>
                <a:lnTo>
                  <a:pt x="156184" y="240957"/>
                </a:lnTo>
                <a:lnTo>
                  <a:pt x="156184" y="193370"/>
                </a:lnTo>
                <a:lnTo>
                  <a:pt x="191476" y="193370"/>
                </a:lnTo>
                <a:lnTo>
                  <a:pt x="193924" y="172058"/>
                </a:lnTo>
                <a:lnTo>
                  <a:pt x="205117" y="130898"/>
                </a:lnTo>
                <a:lnTo>
                  <a:pt x="233865" y="83884"/>
                </a:lnTo>
                <a:lnTo>
                  <a:pt x="275683" y="57180"/>
                </a:lnTo>
                <a:lnTo>
                  <a:pt x="309384" y="52070"/>
                </a:lnTo>
                <a:lnTo>
                  <a:pt x="427749" y="52070"/>
                </a:lnTo>
                <a:lnTo>
                  <a:pt x="416042" y="40002"/>
                </a:lnTo>
                <a:lnTo>
                  <a:pt x="397433" y="25730"/>
                </a:lnTo>
                <a:lnTo>
                  <a:pt x="377361" y="14462"/>
                </a:lnTo>
                <a:lnTo>
                  <a:pt x="356457" y="6407"/>
                </a:lnTo>
                <a:lnTo>
                  <a:pt x="334772" y="1580"/>
                </a:lnTo>
                <a:lnTo>
                  <a:pt x="312356" y="0"/>
                </a:lnTo>
                <a:close/>
              </a:path>
              <a:path w="485140" h="449579">
                <a:moveTo>
                  <a:pt x="60972" y="7442"/>
                </a:moveTo>
                <a:lnTo>
                  <a:pt x="0" y="7442"/>
                </a:lnTo>
                <a:lnTo>
                  <a:pt x="1439" y="17323"/>
                </a:lnTo>
                <a:lnTo>
                  <a:pt x="2522" y="29168"/>
                </a:lnTo>
                <a:lnTo>
                  <a:pt x="4028" y="72605"/>
                </a:lnTo>
                <a:lnTo>
                  <a:pt x="4233" y="111677"/>
                </a:lnTo>
                <a:lnTo>
                  <a:pt x="4345" y="125181"/>
                </a:lnTo>
                <a:lnTo>
                  <a:pt x="4391" y="333699"/>
                </a:lnTo>
                <a:lnTo>
                  <a:pt x="3873" y="390144"/>
                </a:lnTo>
                <a:lnTo>
                  <a:pt x="1383" y="431831"/>
                </a:lnTo>
                <a:lnTo>
                  <a:pt x="0" y="441756"/>
                </a:lnTo>
                <a:lnTo>
                  <a:pt x="60972" y="441756"/>
                </a:lnTo>
                <a:lnTo>
                  <a:pt x="60972" y="240957"/>
                </a:lnTo>
                <a:lnTo>
                  <a:pt x="135917" y="240957"/>
                </a:lnTo>
                <a:lnTo>
                  <a:pt x="135356" y="227584"/>
                </a:lnTo>
                <a:lnTo>
                  <a:pt x="136246" y="201454"/>
                </a:lnTo>
                <a:lnTo>
                  <a:pt x="137134" y="193370"/>
                </a:lnTo>
                <a:lnTo>
                  <a:pt x="60972" y="193370"/>
                </a:lnTo>
                <a:lnTo>
                  <a:pt x="60972" y="7442"/>
                </a:lnTo>
                <a:close/>
              </a:path>
              <a:path w="485140" h="449579">
                <a:moveTo>
                  <a:pt x="427749" y="52070"/>
                </a:moveTo>
                <a:lnTo>
                  <a:pt x="309384" y="52070"/>
                </a:lnTo>
                <a:lnTo>
                  <a:pt x="335122" y="55002"/>
                </a:lnTo>
                <a:lnTo>
                  <a:pt x="357968" y="63831"/>
                </a:lnTo>
                <a:lnTo>
                  <a:pt x="395351" y="99377"/>
                </a:lnTo>
                <a:lnTo>
                  <a:pt x="418898" y="155354"/>
                </a:lnTo>
                <a:lnTo>
                  <a:pt x="426872" y="229057"/>
                </a:lnTo>
                <a:lnTo>
                  <a:pt x="424781" y="266407"/>
                </a:lnTo>
                <a:lnTo>
                  <a:pt x="408382" y="328116"/>
                </a:lnTo>
                <a:lnTo>
                  <a:pt x="376769" y="372081"/>
                </a:lnTo>
                <a:lnTo>
                  <a:pt x="334305" y="394212"/>
                </a:lnTo>
                <a:lnTo>
                  <a:pt x="309384" y="397141"/>
                </a:lnTo>
                <a:lnTo>
                  <a:pt x="422327" y="397141"/>
                </a:lnTo>
                <a:lnTo>
                  <a:pt x="452694" y="356400"/>
                </a:lnTo>
                <a:lnTo>
                  <a:pt x="470154" y="317411"/>
                </a:lnTo>
                <a:lnTo>
                  <a:pt x="481158" y="272238"/>
                </a:lnTo>
                <a:lnTo>
                  <a:pt x="484886" y="221627"/>
                </a:lnTo>
                <a:lnTo>
                  <a:pt x="483361" y="187275"/>
                </a:lnTo>
                <a:lnTo>
                  <a:pt x="471277" y="126821"/>
                </a:lnTo>
                <a:lnTo>
                  <a:pt x="447772" y="77618"/>
                </a:lnTo>
                <a:lnTo>
                  <a:pt x="432838" y="57315"/>
                </a:lnTo>
                <a:lnTo>
                  <a:pt x="427749" y="52070"/>
                </a:lnTo>
                <a:close/>
              </a:path>
              <a:path w="485140" h="449579">
                <a:moveTo>
                  <a:pt x="191476" y="193370"/>
                </a:moveTo>
                <a:lnTo>
                  <a:pt x="156184" y="193370"/>
                </a:lnTo>
                <a:lnTo>
                  <a:pt x="156184" y="240957"/>
                </a:lnTo>
                <a:lnTo>
                  <a:pt x="191429" y="240957"/>
                </a:lnTo>
                <a:lnTo>
                  <a:pt x="190398" y="220141"/>
                </a:lnTo>
                <a:lnTo>
                  <a:pt x="191260" y="195248"/>
                </a:lnTo>
                <a:lnTo>
                  <a:pt x="191476" y="193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3" name="object 633"/>
          <p:cNvSpPr/>
          <p:nvPr/>
        </p:nvSpPr>
        <p:spPr>
          <a:xfrm>
            <a:off x="7714759" y="5323009"/>
            <a:ext cx="279823" cy="381000"/>
          </a:xfrm>
          <a:custGeom>
            <a:avLst/>
            <a:gdLst/>
            <a:ahLst/>
            <a:cxnLst/>
            <a:rect l="l" t="t" r="r" b="b"/>
            <a:pathLst>
              <a:path w="419734" h="571500">
                <a:moveTo>
                  <a:pt x="419442" y="385241"/>
                </a:moveTo>
                <a:lnTo>
                  <a:pt x="0" y="385241"/>
                </a:lnTo>
                <a:lnTo>
                  <a:pt x="0" y="571157"/>
                </a:lnTo>
                <a:lnTo>
                  <a:pt x="49072" y="571157"/>
                </a:lnTo>
                <a:lnTo>
                  <a:pt x="49111" y="561376"/>
                </a:lnTo>
                <a:lnTo>
                  <a:pt x="49237" y="550762"/>
                </a:lnTo>
                <a:lnTo>
                  <a:pt x="50858" y="502661"/>
                </a:lnTo>
                <a:lnTo>
                  <a:pt x="55467" y="454534"/>
                </a:lnTo>
                <a:lnTo>
                  <a:pt x="59499" y="434314"/>
                </a:lnTo>
                <a:lnTo>
                  <a:pt x="419442" y="434314"/>
                </a:lnTo>
                <a:lnTo>
                  <a:pt x="419442" y="385241"/>
                </a:lnTo>
                <a:close/>
              </a:path>
              <a:path w="419734" h="571500">
                <a:moveTo>
                  <a:pt x="419442" y="434314"/>
                </a:moveTo>
                <a:lnTo>
                  <a:pt x="359930" y="434314"/>
                </a:lnTo>
                <a:lnTo>
                  <a:pt x="361988" y="444068"/>
                </a:lnTo>
                <a:lnTo>
                  <a:pt x="363743" y="454582"/>
                </a:lnTo>
                <a:lnTo>
                  <a:pt x="368332" y="502680"/>
                </a:lnTo>
                <a:lnTo>
                  <a:pt x="370070" y="550814"/>
                </a:lnTo>
                <a:lnTo>
                  <a:pt x="370344" y="571157"/>
                </a:lnTo>
                <a:lnTo>
                  <a:pt x="419442" y="571157"/>
                </a:lnTo>
                <a:lnTo>
                  <a:pt x="419442" y="434314"/>
                </a:lnTo>
                <a:close/>
              </a:path>
              <a:path w="419734" h="571500">
                <a:moveTo>
                  <a:pt x="368858" y="0"/>
                </a:moveTo>
                <a:lnTo>
                  <a:pt x="159131" y="0"/>
                </a:lnTo>
                <a:lnTo>
                  <a:pt x="154453" y="49571"/>
                </a:lnTo>
                <a:lnTo>
                  <a:pt x="147043" y="98990"/>
                </a:lnTo>
                <a:lnTo>
                  <a:pt x="137010" y="148332"/>
                </a:lnTo>
                <a:lnTo>
                  <a:pt x="124460" y="197675"/>
                </a:lnTo>
                <a:lnTo>
                  <a:pt x="109094" y="246245"/>
                </a:lnTo>
                <a:lnTo>
                  <a:pt x="91128" y="293668"/>
                </a:lnTo>
                <a:lnTo>
                  <a:pt x="70610" y="339986"/>
                </a:lnTo>
                <a:lnTo>
                  <a:pt x="47586" y="385241"/>
                </a:lnTo>
                <a:lnTo>
                  <a:pt x="108572" y="385241"/>
                </a:lnTo>
                <a:lnTo>
                  <a:pt x="128707" y="343846"/>
                </a:lnTo>
                <a:lnTo>
                  <a:pt x="146656" y="302126"/>
                </a:lnTo>
                <a:lnTo>
                  <a:pt x="162514" y="260169"/>
                </a:lnTo>
                <a:lnTo>
                  <a:pt x="176377" y="218059"/>
                </a:lnTo>
                <a:lnTo>
                  <a:pt x="188026" y="175662"/>
                </a:lnTo>
                <a:lnTo>
                  <a:pt x="197694" y="133315"/>
                </a:lnTo>
                <a:lnTo>
                  <a:pt x="205409" y="91096"/>
                </a:lnTo>
                <a:lnTo>
                  <a:pt x="211201" y="49085"/>
                </a:lnTo>
                <a:lnTo>
                  <a:pt x="365036" y="49085"/>
                </a:lnTo>
                <a:lnTo>
                  <a:pt x="365433" y="35315"/>
                </a:lnTo>
                <a:lnTo>
                  <a:pt x="366198" y="21647"/>
                </a:lnTo>
                <a:lnTo>
                  <a:pt x="367324" y="9874"/>
                </a:lnTo>
                <a:lnTo>
                  <a:pt x="368858" y="0"/>
                </a:lnTo>
                <a:close/>
              </a:path>
              <a:path w="419734" h="571500">
                <a:moveTo>
                  <a:pt x="365036" y="49085"/>
                </a:moveTo>
                <a:lnTo>
                  <a:pt x="307873" y="49085"/>
                </a:lnTo>
                <a:lnTo>
                  <a:pt x="307873" y="385241"/>
                </a:lnTo>
                <a:lnTo>
                  <a:pt x="364388" y="385241"/>
                </a:lnTo>
                <a:lnTo>
                  <a:pt x="364486" y="86631"/>
                </a:lnTo>
                <a:lnTo>
                  <a:pt x="364667" y="68060"/>
                </a:lnTo>
                <a:lnTo>
                  <a:pt x="364985" y="50876"/>
                </a:lnTo>
                <a:lnTo>
                  <a:pt x="365036" y="4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4" name="object 634"/>
          <p:cNvSpPr/>
          <p:nvPr/>
        </p:nvSpPr>
        <p:spPr>
          <a:xfrm>
            <a:off x="8038093" y="5318007"/>
            <a:ext cx="331470" cy="294639"/>
          </a:xfrm>
          <a:custGeom>
            <a:avLst/>
            <a:gdLst/>
            <a:ahLst/>
            <a:cxnLst/>
            <a:rect l="l" t="t" r="r" b="b"/>
            <a:pathLst>
              <a:path w="497204" h="441959">
                <a:moveTo>
                  <a:pt x="108997" y="53479"/>
                </a:moveTo>
                <a:lnTo>
                  <a:pt x="25971" y="53479"/>
                </a:lnTo>
                <a:lnTo>
                  <a:pt x="34239" y="53619"/>
                </a:lnTo>
                <a:lnTo>
                  <a:pt x="41160" y="53619"/>
                </a:lnTo>
                <a:lnTo>
                  <a:pt x="46761" y="55600"/>
                </a:lnTo>
                <a:lnTo>
                  <a:pt x="67504" y="90206"/>
                </a:lnTo>
                <a:lnTo>
                  <a:pt x="72114" y="112814"/>
                </a:lnTo>
                <a:lnTo>
                  <a:pt x="73667" y="121042"/>
                </a:lnTo>
                <a:lnTo>
                  <a:pt x="85727" y="164454"/>
                </a:lnTo>
                <a:lnTo>
                  <a:pt x="109635" y="201496"/>
                </a:lnTo>
                <a:lnTo>
                  <a:pt x="120497" y="209791"/>
                </a:lnTo>
                <a:lnTo>
                  <a:pt x="113315" y="212392"/>
                </a:lnTo>
                <a:lnTo>
                  <a:pt x="82373" y="235702"/>
                </a:lnTo>
                <a:lnTo>
                  <a:pt x="61283" y="269263"/>
                </a:lnTo>
                <a:lnTo>
                  <a:pt x="41824" y="313377"/>
                </a:lnTo>
                <a:lnTo>
                  <a:pt x="22174" y="366864"/>
                </a:lnTo>
                <a:lnTo>
                  <a:pt x="9900" y="405090"/>
                </a:lnTo>
                <a:lnTo>
                  <a:pt x="0" y="441820"/>
                </a:lnTo>
                <a:lnTo>
                  <a:pt x="63957" y="441820"/>
                </a:lnTo>
                <a:lnTo>
                  <a:pt x="71542" y="409594"/>
                </a:lnTo>
                <a:lnTo>
                  <a:pt x="79122" y="380466"/>
                </a:lnTo>
                <a:lnTo>
                  <a:pt x="94297" y="331609"/>
                </a:lnTo>
                <a:lnTo>
                  <a:pt x="110553" y="293816"/>
                </a:lnTo>
                <a:lnTo>
                  <a:pt x="134844" y="260501"/>
                </a:lnTo>
                <a:lnTo>
                  <a:pt x="169349" y="241247"/>
                </a:lnTo>
                <a:lnTo>
                  <a:pt x="185940" y="239534"/>
                </a:lnTo>
                <a:lnTo>
                  <a:pt x="220154" y="239534"/>
                </a:lnTo>
                <a:lnTo>
                  <a:pt x="220154" y="191947"/>
                </a:lnTo>
                <a:lnTo>
                  <a:pt x="199313" y="191947"/>
                </a:lnTo>
                <a:lnTo>
                  <a:pt x="192013" y="191455"/>
                </a:lnTo>
                <a:lnTo>
                  <a:pt x="153835" y="173326"/>
                </a:lnTo>
                <a:lnTo>
                  <a:pt x="132151" y="135869"/>
                </a:lnTo>
                <a:lnTo>
                  <a:pt x="121959" y="100387"/>
                </a:lnTo>
                <a:lnTo>
                  <a:pt x="117714" y="84145"/>
                </a:lnTo>
                <a:lnTo>
                  <a:pt x="112598" y="64782"/>
                </a:lnTo>
                <a:lnTo>
                  <a:pt x="109065" y="53644"/>
                </a:lnTo>
                <a:lnTo>
                  <a:pt x="108997" y="53479"/>
                </a:lnTo>
                <a:close/>
              </a:path>
              <a:path w="497204" h="441959">
                <a:moveTo>
                  <a:pt x="276669" y="7505"/>
                </a:moveTo>
                <a:lnTo>
                  <a:pt x="220154" y="7505"/>
                </a:lnTo>
                <a:lnTo>
                  <a:pt x="220154" y="441820"/>
                </a:lnTo>
                <a:lnTo>
                  <a:pt x="276669" y="441820"/>
                </a:lnTo>
                <a:lnTo>
                  <a:pt x="276669" y="239534"/>
                </a:lnTo>
                <a:lnTo>
                  <a:pt x="246913" y="239534"/>
                </a:lnTo>
                <a:lnTo>
                  <a:pt x="246913" y="191947"/>
                </a:lnTo>
                <a:lnTo>
                  <a:pt x="276669" y="191947"/>
                </a:lnTo>
                <a:lnTo>
                  <a:pt x="276669" y="7505"/>
                </a:lnTo>
                <a:close/>
              </a:path>
              <a:path w="497204" h="441959">
                <a:moveTo>
                  <a:pt x="464223" y="0"/>
                </a:moveTo>
                <a:lnTo>
                  <a:pt x="425670" y="6735"/>
                </a:lnTo>
                <a:lnTo>
                  <a:pt x="396369" y="34682"/>
                </a:lnTo>
                <a:lnTo>
                  <a:pt x="380992" y="76480"/>
                </a:lnTo>
                <a:lnTo>
                  <a:pt x="371856" y="112814"/>
                </a:lnTo>
                <a:lnTo>
                  <a:pt x="368555" y="124778"/>
                </a:lnTo>
                <a:lnTo>
                  <a:pt x="349526" y="165571"/>
                </a:lnTo>
                <a:lnTo>
                  <a:pt x="312166" y="189990"/>
                </a:lnTo>
                <a:lnTo>
                  <a:pt x="297484" y="191947"/>
                </a:lnTo>
                <a:lnTo>
                  <a:pt x="276669" y="191947"/>
                </a:lnTo>
                <a:lnTo>
                  <a:pt x="276669" y="239534"/>
                </a:lnTo>
                <a:lnTo>
                  <a:pt x="310870" y="239534"/>
                </a:lnTo>
                <a:lnTo>
                  <a:pt x="319284" y="239963"/>
                </a:lnTo>
                <a:lnTo>
                  <a:pt x="356016" y="255277"/>
                </a:lnTo>
                <a:lnTo>
                  <a:pt x="386018" y="293911"/>
                </a:lnTo>
                <a:lnTo>
                  <a:pt x="402488" y="331609"/>
                </a:lnTo>
                <a:lnTo>
                  <a:pt x="417560" y="380499"/>
                </a:lnTo>
                <a:lnTo>
                  <a:pt x="432841" y="441820"/>
                </a:lnTo>
                <a:lnTo>
                  <a:pt x="496785" y="441820"/>
                </a:lnTo>
                <a:lnTo>
                  <a:pt x="481573" y="386961"/>
                </a:lnTo>
                <a:lnTo>
                  <a:pt x="464499" y="334571"/>
                </a:lnTo>
                <a:lnTo>
                  <a:pt x="446850" y="288862"/>
                </a:lnTo>
                <a:lnTo>
                  <a:pt x="429856" y="254419"/>
                </a:lnTo>
                <a:lnTo>
                  <a:pt x="391909" y="215649"/>
                </a:lnTo>
                <a:lnTo>
                  <a:pt x="376326" y="209791"/>
                </a:lnTo>
                <a:lnTo>
                  <a:pt x="382004" y="205746"/>
                </a:lnTo>
                <a:lnTo>
                  <a:pt x="407530" y="172605"/>
                </a:lnTo>
                <a:lnTo>
                  <a:pt x="421203" y="129643"/>
                </a:lnTo>
                <a:lnTo>
                  <a:pt x="424649" y="112635"/>
                </a:lnTo>
                <a:lnTo>
                  <a:pt x="426288" y="104635"/>
                </a:lnTo>
                <a:lnTo>
                  <a:pt x="439585" y="64909"/>
                </a:lnTo>
                <a:lnTo>
                  <a:pt x="444741" y="60604"/>
                </a:lnTo>
                <a:lnTo>
                  <a:pt x="449897" y="55943"/>
                </a:lnTo>
                <a:lnTo>
                  <a:pt x="455828" y="53479"/>
                </a:lnTo>
                <a:lnTo>
                  <a:pt x="484450" y="53479"/>
                </a:lnTo>
                <a:lnTo>
                  <a:pt x="495300" y="6007"/>
                </a:lnTo>
                <a:lnTo>
                  <a:pt x="490943" y="4229"/>
                </a:lnTo>
                <a:lnTo>
                  <a:pt x="485089" y="2603"/>
                </a:lnTo>
                <a:lnTo>
                  <a:pt x="478180" y="1701"/>
                </a:lnTo>
                <a:lnTo>
                  <a:pt x="471144" y="609"/>
                </a:lnTo>
                <a:lnTo>
                  <a:pt x="464223" y="0"/>
                </a:lnTo>
                <a:close/>
              </a:path>
              <a:path w="497204" h="441959">
                <a:moveTo>
                  <a:pt x="249897" y="191947"/>
                </a:moveTo>
                <a:lnTo>
                  <a:pt x="246913" y="191947"/>
                </a:lnTo>
                <a:lnTo>
                  <a:pt x="246913" y="239534"/>
                </a:lnTo>
                <a:lnTo>
                  <a:pt x="249897" y="239534"/>
                </a:lnTo>
                <a:lnTo>
                  <a:pt x="249897" y="191947"/>
                </a:lnTo>
                <a:close/>
              </a:path>
              <a:path w="497204" h="441959">
                <a:moveTo>
                  <a:pt x="276669" y="191947"/>
                </a:moveTo>
                <a:lnTo>
                  <a:pt x="249897" y="191947"/>
                </a:lnTo>
                <a:lnTo>
                  <a:pt x="249897" y="239534"/>
                </a:lnTo>
                <a:lnTo>
                  <a:pt x="276669" y="239534"/>
                </a:lnTo>
                <a:lnTo>
                  <a:pt x="276669" y="191947"/>
                </a:lnTo>
                <a:close/>
              </a:path>
              <a:path w="497204" h="441959">
                <a:moveTo>
                  <a:pt x="38696" y="63"/>
                </a:moveTo>
                <a:lnTo>
                  <a:pt x="32346" y="63"/>
                </a:lnTo>
                <a:lnTo>
                  <a:pt x="25450" y="419"/>
                </a:lnTo>
                <a:lnTo>
                  <a:pt x="18621" y="1723"/>
                </a:lnTo>
                <a:lnTo>
                  <a:pt x="11811" y="2794"/>
                </a:lnTo>
                <a:lnTo>
                  <a:pt x="5638" y="3873"/>
                </a:lnTo>
                <a:lnTo>
                  <a:pt x="1485" y="6007"/>
                </a:lnTo>
                <a:lnTo>
                  <a:pt x="13398" y="58077"/>
                </a:lnTo>
                <a:lnTo>
                  <a:pt x="19354" y="55105"/>
                </a:lnTo>
                <a:lnTo>
                  <a:pt x="25971" y="53479"/>
                </a:lnTo>
                <a:lnTo>
                  <a:pt x="108997" y="53479"/>
                </a:lnTo>
                <a:lnTo>
                  <a:pt x="104928" y="43586"/>
                </a:lnTo>
                <a:lnTo>
                  <a:pt x="71021" y="6721"/>
                </a:lnTo>
                <a:lnTo>
                  <a:pt x="55890" y="1710"/>
                </a:lnTo>
                <a:lnTo>
                  <a:pt x="38696" y="63"/>
                </a:lnTo>
                <a:close/>
              </a:path>
              <a:path w="497204" h="441959">
                <a:moveTo>
                  <a:pt x="484450" y="53479"/>
                </a:moveTo>
                <a:lnTo>
                  <a:pt x="455828" y="53479"/>
                </a:lnTo>
                <a:lnTo>
                  <a:pt x="462597" y="53619"/>
                </a:lnTo>
                <a:lnTo>
                  <a:pt x="470509" y="53619"/>
                </a:lnTo>
                <a:lnTo>
                  <a:pt x="477253" y="54749"/>
                </a:lnTo>
                <a:lnTo>
                  <a:pt x="483400" y="58077"/>
                </a:lnTo>
                <a:lnTo>
                  <a:pt x="484450" y="53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5" name="object 635"/>
          <p:cNvSpPr/>
          <p:nvPr/>
        </p:nvSpPr>
        <p:spPr>
          <a:xfrm>
            <a:off x="8437431" y="5323010"/>
            <a:ext cx="174837" cy="289560"/>
          </a:xfrm>
          <a:custGeom>
            <a:avLst/>
            <a:gdLst/>
            <a:ahLst/>
            <a:cxnLst/>
            <a:rect l="l" t="t" r="r" b="b"/>
            <a:pathLst>
              <a:path w="262254" h="434340">
                <a:moveTo>
                  <a:pt x="252895" y="0"/>
                </a:moveTo>
                <a:lnTo>
                  <a:pt x="0" y="0"/>
                </a:lnTo>
                <a:lnTo>
                  <a:pt x="1439" y="9880"/>
                </a:lnTo>
                <a:lnTo>
                  <a:pt x="2522" y="21726"/>
                </a:lnTo>
                <a:lnTo>
                  <a:pt x="3312" y="35615"/>
                </a:lnTo>
                <a:lnTo>
                  <a:pt x="3873" y="51625"/>
                </a:lnTo>
                <a:lnTo>
                  <a:pt x="4073" y="69090"/>
                </a:lnTo>
                <a:lnTo>
                  <a:pt x="4250" y="107870"/>
                </a:lnTo>
                <a:lnTo>
                  <a:pt x="4457" y="129400"/>
                </a:lnTo>
                <a:lnTo>
                  <a:pt x="4457" y="304914"/>
                </a:lnTo>
                <a:lnTo>
                  <a:pt x="4391" y="326257"/>
                </a:lnTo>
                <a:lnTo>
                  <a:pt x="3873" y="382701"/>
                </a:lnTo>
                <a:lnTo>
                  <a:pt x="1383" y="424389"/>
                </a:lnTo>
                <a:lnTo>
                  <a:pt x="0" y="434314"/>
                </a:lnTo>
                <a:lnTo>
                  <a:pt x="261785" y="434314"/>
                </a:lnTo>
                <a:lnTo>
                  <a:pt x="261785" y="380771"/>
                </a:lnTo>
                <a:lnTo>
                  <a:pt x="252033" y="382078"/>
                </a:lnTo>
                <a:lnTo>
                  <a:pt x="240734" y="383071"/>
                </a:lnTo>
                <a:lnTo>
                  <a:pt x="197759" y="384807"/>
                </a:lnTo>
                <a:lnTo>
                  <a:pt x="139484" y="385241"/>
                </a:lnTo>
                <a:lnTo>
                  <a:pt x="60998" y="385241"/>
                </a:lnTo>
                <a:lnTo>
                  <a:pt x="60998" y="230543"/>
                </a:lnTo>
                <a:lnTo>
                  <a:pt x="230543" y="230543"/>
                </a:lnTo>
                <a:lnTo>
                  <a:pt x="230543" y="182956"/>
                </a:lnTo>
                <a:lnTo>
                  <a:pt x="60998" y="182956"/>
                </a:lnTo>
                <a:lnTo>
                  <a:pt x="60998" y="49085"/>
                </a:lnTo>
                <a:lnTo>
                  <a:pt x="252895" y="49085"/>
                </a:lnTo>
                <a:lnTo>
                  <a:pt x="252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6" name="object 636"/>
          <p:cNvSpPr/>
          <p:nvPr/>
        </p:nvSpPr>
        <p:spPr>
          <a:xfrm>
            <a:off x="8644044" y="5323009"/>
            <a:ext cx="506730" cy="289560"/>
          </a:xfrm>
          <a:custGeom>
            <a:avLst/>
            <a:gdLst/>
            <a:ahLst/>
            <a:cxnLst/>
            <a:rect l="l" t="t" r="r" b="b"/>
            <a:pathLst>
              <a:path w="760094" h="434340">
                <a:moveTo>
                  <a:pt x="343662" y="0"/>
                </a:moveTo>
                <a:lnTo>
                  <a:pt x="0" y="0"/>
                </a:lnTo>
                <a:lnTo>
                  <a:pt x="0" y="55041"/>
                </a:lnTo>
                <a:lnTo>
                  <a:pt x="8902" y="53263"/>
                </a:lnTo>
                <a:lnTo>
                  <a:pt x="17754" y="51803"/>
                </a:lnTo>
                <a:lnTo>
                  <a:pt x="62953" y="49034"/>
                </a:lnTo>
                <a:lnTo>
                  <a:pt x="72898" y="49085"/>
                </a:lnTo>
                <a:lnTo>
                  <a:pt x="142875" y="49085"/>
                </a:lnTo>
                <a:lnTo>
                  <a:pt x="142875" y="304914"/>
                </a:lnTo>
                <a:lnTo>
                  <a:pt x="142773" y="326263"/>
                </a:lnTo>
                <a:lnTo>
                  <a:pt x="142176" y="365112"/>
                </a:lnTo>
                <a:lnTo>
                  <a:pt x="139979" y="412483"/>
                </a:lnTo>
                <a:lnTo>
                  <a:pt x="136893" y="434314"/>
                </a:lnTo>
                <a:lnTo>
                  <a:pt x="205359" y="434314"/>
                </a:lnTo>
                <a:lnTo>
                  <a:pt x="200393" y="382701"/>
                </a:lnTo>
                <a:lnTo>
                  <a:pt x="199351" y="326263"/>
                </a:lnTo>
                <a:lnTo>
                  <a:pt x="199390" y="304914"/>
                </a:lnTo>
                <a:lnTo>
                  <a:pt x="199390" y="49085"/>
                </a:lnTo>
                <a:lnTo>
                  <a:pt x="270764" y="49085"/>
                </a:lnTo>
                <a:lnTo>
                  <a:pt x="280670" y="49123"/>
                </a:lnTo>
                <a:lnTo>
                  <a:pt x="325856" y="51828"/>
                </a:lnTo>
                <a:lnTo>
                  <a:pt x="343662" y="55041"/>
                </a:lnTo>
                <a:lnTo>
                  <a:pt x="343662" y="0"/>
                </a:lnTo>
                <a:close/>
              </a:path>
              <a:path w="760094" h="434340">
                <a:moveTo>
                  <a:pt x="759714" y="434314"/>
                </a:moveTo>
                <a:lnTo>
                  <a:pt x="742442" y="393255"/>
                </a:lnTo>
                <a:lnTo>
                  <a:pt x="724992" y="348107"/>
                </a:lnTo>
                <a:lnTo>
                  <a:pt x="718058" y="328726"/>
                </a:lnTo>
                <a:lnTo>
                  <a:pt x="714819" y="319798"/>
                </a:lnTo>
                <a:lnTo>
                  <a:pt x="698131" y="273685"/>
                </a:lnTo>
                <a:lnTo>
                  <a:pt x="642239" y="119291"/>
                </a:lnTo>
                <a:lnTo>
                  <a:pt x="642239" y="273685"/>
                </a:lnTo>
                <a:lnTo>
                  <a:pt x="491363" y="273685"/>
                </a:lnTo>
                <a:lnTo>
                  <a:pt x="566420" y="58000"/>
                </a:lnTo>
                <a:lnTo>
                  <a:pt x="642239" y="273685"/>
                </a:lnTo>
                <a:lnTo>
                  <a:pt x="642239" y="119291"/>
                </a:lnTo>
                <a:lnTo>
                  <a:pt x="620052" y="58000"/>
                </a:lnTo>
                <a:lnTo>
                  <a:pt x="599059" y="0"/>
                </a:lnTo>
                <a:lnTo>
                  <a:pt x="535051" y="0"/>
                </a:lnTo>
                <a:lnTo>
                  <a:pt x="416179" y="328726"/>
                </a:lnTo>
                <a:lnTo>
                  <a:pt x="408876" y="348335"/>
                </a:lnTo>
                <a:lnTo>
                  <a:pt x="402310" y="365569"/>
                </a:lnTo>
                <a:lnTo>
                  <a:pt x="396582" y="380517"/>
                </a:lnTo>
                <a:lnTo>
                  <a:pt x="391795" y="393255"/>
                </a:lnTo>
                <a:lnTo>
                  <a:pt x="387197" y="404418"/>
                </a:lnTo>
                <a:lnTo>
                  <a:pt x="382752" y="415010"/>
                </a:lnTo>
                <a:lnTo>
                  <a:pt x="378510" y="425018"/>
                </a:lnTo>
                <a:lnTo>
                  <a:pt x="374523" y="434314"/>
                </a:lnTo>
                <a:lnTo>
                  <a:pt x="435483" y="434314"/>
                </a:lnTo>
                <a:lnTo>
                  <a:pt x="475361" y="319798"/>
                </a:lnTo>
                <a:lnTo>
                  <a:pt x="658241" y="319798"/>
                </a:lnTo>
                <a:lnTo>
                  <a:pt x="698754" y="434314"/>
                </a:lnTo>
                <a:lnTo>
                  <a:pt x="759714" y="434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1901" y="1393723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292" y="0"/>
                </a:moveTo>
                <a:lnTo>
                  <a:pt x="342" y="406"/>
                </a:lnTo>
                <a:lnTo>
                  <a:pt x="0" y="850"/>
                </a:lnTo>
                <a:lnTo>
                  <a:pt x="787" y="749"/>
                </a:lnTo>
                <a:lnTo>
                  <a:pt x="292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4355575" y="1463607"/>
            <a:ext cx="1270" cy="847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485" y="0"/>
                </a:moveTo>
                <a:lnTo>
                  <a:pt x="1079" y="50"/>
                </a:lnTo>
                <a:lnTo>
                  <a:pt x="393" y="546"/>
                </a:lnTo>
                <a:lnTo>
                  <a:pt x="0" y="596"/>
                </a:lnTo>
                <a:lnTo>
                  <a:pt x="38" y="990"/>
                </a:lnTo>
                <a:lnTo>
                  <a:pt x="148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486902" y="1490599"/>
            <a:ext cx="1270" cy="1693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244" y="0"/>
                </a:moveTo>
                <a:lnTo>
                  <a:pt x="850" y="50"/>
                </a:lnTo>
                <a:lnTo>
                  <a:pt x="0" y="2527"/>
                </a:lnTo>
                <a:lnTo>
                  <a:pt x="1041" y="1181"/>
                </a:lnTo>
                <a:lnTo>
                  <a:pt x="1346" y="736"/>
                </a:lnTo>
                <a:lnTo>
                  <a:pt x="1689" y="342"/>
                </a:lnTo>
                <a:lnTo>
                  <a:pt x="124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312488" y="1389049"/>
            <a:ext cx="219710" cy="299720"/>
          </a:xfrm>
          <a:custGeom>
            <a:avLst/>
            <a:gdLst/>
            <a:ahLst/>
            <a:cxnLst/>
            <a:rect l="l" t="t" r="r" b="b"/>
            <a:pathLst>
              <a:path w="329565" h="449580">
                <a:moveTo>
                  <a:pt x="68935" y="297472"/>
                </a:moveTo>
                <a:lnTo>
                  <a:pt x="67005" y="303580"/>
                </a:lnTo>
                <a:lnTo>
                  <a:pt x="67106" y="304368"/>
                </a:lnTo>
                <a:lnTo>
                  <a:pt x="68935" y="297472"/>
                </a:lnTo>
                <a:close/>
              </a:path>
              <a:path w="329565" h="449580">
                <a:moveTo>
                  <a:pt x="74002" y="203200"/>
                </a:moveTo>
                <a:lnTo>
                  <a:pt x="71666" y="196850"/>
                </a:lnTo>
                <a:lnTo>
                  <a:pt x="71234" y="198234"/>
                </a:lnTo>
                <a:lnTo>
                  <a:pt x="74002" y="203200"/>
                </a:lnTo>
                <a:close/>
              </a:path>
              <a:path w="329565" h="449580">
                <a:moveTo>
                  <a:pt x="245605" y="205740"/>
                </a:moveTo>
                <a:lnTo>
                  <a:pt x="241579" y="207010"/>
                </a:lnTo>
                <a:lnTo>
                  <a:pt x="243014" y="207010"/>
                </a:lnTo>
                <a:lnTo>
                  <a:pt x="245605" y="205740"/>
                </a:lnTo>
                <a:close/>
              </a:path>
              <a:path w="329565" h="449580">
                <a:moveTo>
                  <a:pt x="282346" y="143510"/>
                </a:moveTo>
                <a:lnTo>
                  <a:pt x="282130" y="143611"/>
                </a:lnTo>
                <a:lnTo>
                  <a:pt x="282346" y="143510"/>
                </a:lnTo>
                <a:close/>
              </a:path>
              <a:path w="329565" h="449580">
                <a:moveTo>
                  <a:pt x="305676" y="152222"/>
                </a:moveTo>
                <a:lnTo>
                  <a:pt x="304088" y="152019"/>
                </a:lnTo>
                <a:lnTo>
                  <a:pt x="301409" y="152374"/>
                </a:lnTo>
                <a:lnTo>
                  <a:pt x="298234" y="154749"/>
                </a:lnTo>
                <a:lnTo>
                  <a:pt x="295757" y="156641"/>
                </a:lnTo>
                <a:lnTo>
                  <a:pt x="300215" y="155244"/>
                </a:lnTo>
                <a:lnTo>
                  <a:pt x="302450" y="154203"/>
                </a:lnTo>
                <a:lnTo>
                  <a:pt x="305676" y="152222"/>
                </a:lnTo>
                <a:close/>
              </a:path>
              <a:path w="329565" h="449580">
                <a:moveTo>
                  <a:pt x="329044" y="129540"/>
                </a:moveTo>
                <a:lnTo>
                  <a:pt x="319024" y="133350"/>
                </a:lnTo>
                <a:lnTo>
                  <a:pt x="307111" y="137160"/>
                </a:lnTo>
                <a:lnTo>
                  <a:pt x="298272" y="139700"/>
                </a:lnTo>
                <a:lnTo>
                  <a:pt x="289585" y="143510"/>
                </a:lnTo>
                <a:lnTo>
                  <a:pt x="281940" y="146050"/>
                </a:lnTo>
                <a:lnTo>
                  <a:pt x="276212" y="147320"/>
                </a:lnTo>
                <a:lnTo>
                  <a:pt x="282130" y="143611"/>
                </a:lnTo>
                <a:lnTo>
                  <a:pt x="279273" y="144780"/>
                </a:lnTo>
                <a:lnTo>
                  <a:pt x="276479" y="144780"/>
                </a:lnTo>
                <a:lnTo>
                  <a:pt x="276555" y="143891"/>
                </a:lnTo>
                <a:lnTo>
                  <a:pt x="274866" y="145669"/>
                </a:lnTo>
                <a:lnTo>
                  <a:pt x="275259" y="146024"/>
                </a:lnTo>
                <a:lnTo>
                  <a:pt x="275818" y="145961"/>
                </a:lnTo>
                <a:lnTo>
                  <a:pt x="275717" y="147320"/>
                </a:lnTo>
                <a:lnTo>
                  <a:pt x="267373" y="151130"/>
                </a:lnTo>
                <a:lnTo>
                  <a:pt x="265938" y="149860"/>
                </a:lnTo>
                <a:lnTo>
                  <a:pt x="261480" y="151130"/>
                </a:lnTo>
                <a:lnTo>
                  <a:pt x="263105" y="151130"/>
                </a:lnTo>
                <a:lnTo>
                  <a:pt x="263563" y="152400"/>
                </a:lnTo>
                <a:lnTo>
                  <a:pt x="261480" y="153670"/>
                </a:lnTo>
                <a:lnTo>
                  <a:pt x="261823" y="153670"/>
                </a:lnTo>
                <a:lnTo>
                  <a:pt x="259041" y="156210"/>
                </a:lnTo>
                <a:lnTo>
                  <a:pt x="253288" y="160020"/>
                </a:lnTo>
                <a:lnTo>
                  <a:pt x="250812" y="162560"/>
                </a:lnTo>
                <a:lnTo>
                  <a:pt x="249415" y="160020"/>
                </a:lnTo>
                <a:lnTo>
                  <a:pt x="246824" y="163830"/>
                </a:lnTo>
                <a:lnTo>
                  <a:pt x="241693" y="166370"/>
                </a:lnTo>
                <a:lnTo>
                  <a:pt x="234784" y="171450"/>
                </a:lnTo>
                <a:lnTo>
                  <a:pt x="211175" y="182880"/>
                </a:lnTo>
                <a:lnTo>
                  <a:pt x="205054" y="186690"/>
                </a:lnTo>
                <a:lnTo>
                  <a:pt x="201104" y="189230"/>
                </a:lnTo>
                <a:lnTo>
                  <a:pt x="194614" y="193040"/>
                </a:lnTo>
                <a:lnTo>
                  <a:pt x="188607" y="199390"/>
                </a:lnTo>
                <a:lnTo>
                  <a:pt x="182524" y="204470"/>
                </a:lnTo>
                <a:lnTo>
                  <a:pt x="175793" y="210820"/>
                </a:lnTo>
                <a:lnTo>
                  <a:pt x="168173" y="215900"/>
                </a:lnTo>
                <a:lnTo>
                  <a:pt x="164757" y="217170"/>
                </a:lnTo>
                <a:lnTo>
                  <a:pt x="162471" y="217170"/>
                </a:lnTo>
                <a:lnTo>
                  <a:pt x="158242" y="219710"/>
                </a:lnTo>
                <a:lnTo>
                  <a:pt x="154698" y="222250"/>
                </a:lnTo>
                <a:lnTo>
                  <a:pt x="158457" y="222250"/>
                </a:lnTo>
                <a:lnTo>
                  <a:pt x="158381" y="223520"/>
                </a:lnTo>
                <a:lnTo>
                  <a:pt x="155155" y="224790"/>
                </a:lnTo>
                <a:lnTo>
                  <a:pt x="152234" y="226060"/>
                </a:lnTo>
                <a:lnTo>
                  <a:pt x="148958" y="228600"/>
                </a:lnTo>
                <a:lnTo>
                  <a:pt x="146088" y="229870"/>
                </a:lnTo>
                <a:lnTo>
                  <a:pt x="151930" y="224790"/>
                </a:lnTo>
                <a:lnTo>
                  <a:pt x="147523" y="226060"/>
                </a:lnTo>
                <a:lnTo>
                  <a:pt x="146748" y="226060"/>
                </a:lnTo>
                <a:lnTo>
                  <a:pt x="147815" y="224904"/>
                </a:lnTo>
                <a:lnTo>
                  <a:pt x="149504" y="223113"/>
                </a:lnTo>
                <a:lnTo>
                  <a:pt x="150545" y="221818"/>
                </a:lnTo>
                <a:lnTo>
                  <a:pt x="144195" y="226936"/>
                </a:lnTo>
                <a:lnTo>
                  <a:pt x="144246" y="227330"/>
                </a:lnTo>
                <a:lnTo>
                  <a:pt x="144932" y="227241"/>
                </a:lnTo>
                <a:lnTo>
                  <a:pt x="141465" y="231140"/>
                </a:lnTo>
                <a:lnTo>
                  <a:pt x="135115" y="234950"/>
                </a:lnTo>
                <a:lnTo>
                  <a:pt x="129806" y="240030"/>
                </a:lnTo>
                <a:lnTo>
                  <a:pt x="124548" y="243840"/>
                </a:lnTo>
                <a:lnTo>
                  <a:pt x="120434" y="248920"/>
                </a:lnTo>
                <a:lnTo>
                  <a:pt x="120827" y="251460"/>
                </a:lnTo>
                <a:lnTo>
                  <a:pt x="112826" y="257810"/>
                </a:lnTo>
                <a:lnTo>
                  <a:pt x="104635" y="262890"/>
                </a:lnTo>
                <a:lnTo>
                  <a:pt x="101282" y="265430"/>
                </a:lnTo>
                <a:lnTo>
                  <a:pt x="103517" y="264160"/>
                </a:lnTo>
                <a:lnTo>
                  <a:pt x="107391" y="261620"/>
                </a:lnTo>
                <a:lnTo>
                  <a:pt x="108229" y="261620"/>
                </a:lnTo>
                <a:lnTo>
                  <a:pt x="102082" y="265430"/>
                </a:lnTo>
                <a:lnTo>
                  <a:pt x="106248" y="264160"/>
                </a:lnTo>
                <a:lnTo>
                  <a:pt x="108724" y="262890"/>
                </a:lnTo>
                <a:lnTo>
                  <a:pt x="108127" y="264160"/>
                </a:lnTo>
                <a:lnTo>
                  <a:pt x="105359" y="266700"/>
                </a:lnTo>
                <a:lnTo>
                  <a:pt x="104711" y="267970"/>
                </a:lnTo>
                <a:lnTo>
                  <a:pt x="103619" y="267970"/>
                </a:lnTo>
                <a:lnTo>
                  <a:pt x="102971" y="269240"/>
                </a:lnTo>
                <a:lnTo>
                  <a:pt x="102628" y="269240"/>
                </a:lnTo>
                <a:lnTo>
                  <a:pt x="101879" y="270510"/>
                </a:lnTo>
                <a:lnTo>
                  <a:pt x="101587" y="270510"/>
                </a:lnTo>
                <a:lnTo>
                  <a:pt x="101231" y="271780"/>
                </a:lnTo>
                <a:lnTo>
                  <a:pt x="100545" y="271780"/>
                </a:lnTo>
                <a:lnTo>
                  <a:pt x="98005" y="273050"/>
                </a:lnTo>
                <a:lnTo>
                  <a:pt x="95529" y="275590"/>
                </a:lnTo>
                <a:lnTo>
                  <a:pt x="93294" y="275590"/>
                </a:lnTo>
                <a:lnTo>
                  <a:pt x="88976" y="278130"/>
                </a:lnTo>
                <a:lnTo>
                  <a:pt x="86347" y="279400"/>
                </a:lnTo>
                <a:lnTo>
                  <a:pt x="85940" y="282028"/>
                </a:lnTo>
                <a:lnTo>
                  <a:pt x="85686" y="284480"/>
                </a:lnTo>
                <a:lnTo>
                  <a:pt x="85610" y="288290"/>
                </a:lnTo>
                <a:lnTo>
                  <a:pt x="85166" y="290830"/>
                </a:lnTo>
                <a:lnTo>
                  <a:pt x="85166" y="293370"/>
                </a:lnTo>
                <a:lnTo>
                  <a:pt x="84670" y="295910"/>
                </a:lnTo>
                <a:lnTo>
                  <a:pt x="82829" y="299720"/>
                </a:lnTo>
                <a:lnTo>
                  <a:pt x="81191" y="299720"/>
                </a:lnTo>
                <a:lnTo>
                  <a:pt x="77825" y="306070"/>
                </a:lnTo>
                <a:lnTo>
                  <a:pt x="76276" y="306070"/>
                </a:lnTo>
                <a:lnTo>
                  <a:pt x="77774" y="303530"/>
                </a:lnTo>
                <a:lnTo>
                  <a:pt x="77673" y="302260"/>
                </a:lnTo>
                <a:lnTo>
                  <a:pt x="74447" y="307340"/>
                </a:lnTo>
                <a:lnTo>
                  <a:pt x="71475" y="311150"/>
                </a:lnTo>
                <a:lnTo>
                  <a:pt x="68745" y="314960"/>
                </a:lnTo>
                <a:lnTo>
                  <a:pt x="67157" y="317500"/>
                </a:lnTo>
                <a:lnTo>
                  <a:pt x="68148" y="312420"/>
                </a:lnTo>
                <a:lnTo>
                  <a:pt x="67894" y="311150"/>
                </a:lnTo>
                <a:lnTo>
                  <a:pt x="67945" y="308610"/>
                </a:lnTo>
                <a:lnTo>
                  <a:pt x="68097" y="306070"/>
                </a:lnTo>
                <a:lnTo>
                  <a:pt x="67805" y="303530"/>
                </a:lnTo>
                <a:lnTo>
                  <a:pt x="65671" y="312420"/>
                </a:lnTo>
                <a:lnTo>
                  <a:pt x="61798" y="328930"/>
                </a:lnTo>
                <a:lnTo>
                  <a:pt x="59905" y="339090"/>
                </a:lnTo>
                <a:lnTo>
                  <a:pt x="60413" y="332740"/>
                </a:lnTo>
                <a:lnTo>
                  <a:pt x="62242" y="312420"/>
                </a:lnTo>
                <a:lnTo>
                  <a:pt x="62738" y="306070"/>
                </a:lnTo>
                <a:lnTo>
                  <a:pt x="62865" y="303530"/>
                </a:lnTo>
                <a:lnTo>
                  <a:pt x="62890" y="302260"/>
                </a:lnTo>
                <a:lnTo>
                  <a:pt x="62941" y="299720"/>
                </a:lnTo>
                <a:lnTo>
                  <a:pt x="61252" y="302260"/>
                </a:lnTo>
                <a:lnTo>
                  <a:pt x="62039" y="298450"/>
                </a:lnTo>
                <a:lnTo>
                  <a:pt x="62496" y="295910"/>
                </a:lnTo>
                <a:lnTo>
                  <a:pt x="63334" y="293370"/>
                </a:lnTo>
                <a:lnTo>
                  <a:pt x="63728" y="290830"/>
                </a:lnTo>
                <a:lnTo>
                  <a:pt x="64820" y="284480"/>
                </a:lnTo>
                <a:lnTo>
                  <a:pt x="65189" y="282028"/>
                </a:lnTo>
                <a:lnTo>
                  <a:pt x="65189" y="278130"/>
                </a:lnTo>
                <a:lnTo>
                  <a:pt x="65074" y="276860"/>
                </a:lnTo>
                <a:lnTo>
                  <a:pt x="63030" y="276860"/>
                </a:lnTo>
                <a:lnTo>
                  <a:pt x="61252" y="278130"/>
                </a:lnTo>
                <a:lnTo>
                  <a:pt x="61849" y="273050"/>
                </a:lnTo>
                <a:lnTo>
                  <a:pt x="64223" y="265430"/>
                </a:lnTo>
                <a:lnTo>
                  <a:pt x="65125" y="262890"/>
                </a:lnTo>
                <a:lnTo>
                  <a:pt x="65709" y="270510"/>
                </a:lnTo>
                <a:lnTo>
                  <a:pt x="66306" y="265430"/>
                </a:lnTo>
                <a:lnTo>
                  <a:pt x="67106" y="262890"/>
                </a:lnTo>
                <a:lnTo>
                  <a:pt x="67500" y="260350"/>
                </a:lnTo>
                <a:lnTo>
                  <a:pt x="68338" y="257810"/>
                </a:lnTo>
                <a:lnTo>
                  <a:pt x="68846" y="255270"/>
                </a:lnTo>
                <a:lnTo>
                  <a:pt x="69430" y="254000"/>
                </a:lnTo>
                <a:lnTo>
                  <a:pt x="70027" y="252730"/>
                </a:lnTo>
                <a:lnTo>
                  <a:pt x="69735" y="252730"/>
                </a:lnTo>
                <a:lnTo>
                  <a:pt x="69380" y="254000"/>
                </a:lnTo>
                <a:lnTo>
                  <a:pt x="69316" y="253238"/>
                </a:lnTo>
                <a:lnTo>
                  <a:pt x="69088" y="250837"/>
                </a:lnTo>
                <a:lnTo>
                  <a:pt x="69380" y="250050"/>
                </a:lnTo>
                <a:lnTo>
                  <a:pt x="69342" y="246875"/>
                </a:lnTo>
                <a:lnTo>
                  <a:pt x="68884" y="243446"/>
                </a:lnTo>
                <a:lnTo>
                  <a:pt x="68745" y="239141"/>
                </a:lnTo>
                <a:lnTo>
                  <a:pt x="66306" y="238683"/>
                </a:lnTo>
                <a:lnTo>
                  <a:pt x="66967" y="243446"/>
                </a:lnTo>
                <a:lnTo>
                  <a:pt x="67995" y="251460"/>
                </a:lnTo>
                <a:lnTo>
                  <a:pt x="68173" y="252730"/>
                </a:lnTo>
                <a:lnTo>
                  <a:pt x="68046" y="252730"/>
                </a:lnTo>
                <a:lnTo>
                  <a:pt x="67995" y="251460"/>
                </a:lnTo>
                <a:lnTo>
                  <a:pt x="67106" y="251460"/>
                </a:lnTo>
                <a:lnTo>
                  <a:pt x="66954" y="250190"/>
                </a:lnTo>
                <a:lnTo>
                  <a:pt x="66255" y="247650"/>
                </a:lnTo>
                <a:lnTo>
                  <a:pt x="65760" y="243840"/>
                </a:lnTo>
                <a:lnTo>
                  <a:pt x="65620" y="240030"/>
                </a:lnTo>
                <a:lnTo>
                  <a:pt x="64909" y="231140"/>
                </a:lnTo>
                <a:lnTo>
                  <a:pt x="63906" y="222250"/>
                </a:lnTo>
                <a:lnTo>
                  <a:pt x="63627" y="214630"/>
                </a:lnTo>
                <a:lnTo>
                  <a:pt x="63639" y="210820"/>
                </a:lnTo>
                <a:lnTo>
                  <a:pt x="64668" y="199390"/>
                </a:lnTo>
                <a:lnTo>
                  <a:pt x="60604" y="195580"/>
                </a:lnTo>
                <a:lnTo>
                  <a:pt x="61849" y="181610"/>
                </a:lnTo>
                <a:lnTo>
                  <a:pt x="64922" y="180340"/>
                </a:lnTo>
                <a:lnTo>
                  <a:pt x="65798" y="193040"/>
                </a:lnTo>
                <a:lnTo>
                  <a:pt x="68821" y="223520"/>
                </a:lnTo>
                <a:lnTo>
                  <a:pt x="70027" y="237490"/>
                </a:lnTo>
                <a:lnTo>
                  <a:pt x="71615" y="238760"/>
                </a:lnTo>
                <a:lnTo>
                  <a:pt x="70904" y="229870"/>
                </a:lnTo>
                <a:lnTo>
                  <a:pt x="69037" y="214630"/>
                </a:lnTo>
                <a:lnTo>
                  <a:pt x="68592" y="208280"/>
                </a:lnTo>
                <a:lnTo>
                  <a:pt x="68884" y="205740"/>
                </a:lnTo>
                <a:lnTo>
                  <a:pt x="71234" y="198234"/>
                </a:lnTo>
                <a:lnTo>
                  <a:pt x="70472" y="196850"/>
                </a:lnTo>
                <a:lnTo>
                  <a:pt x="69126" y="180340"/>
                </a:lnTo>
                <a:lnTo>
                  <a:pt x="68719" y="175260"/>
                </a:lnTo>
                <a:lnTo>
                  <a:pt x="67957" y="162560"/>
                </a:lnTo>
                <a:lnTo>
                  <a:pt x="67830" y="156210"/>
                </a:lnTo>
                <a:lnTo>
                  <a:pt x="67945" y="133350"/>
                </a:lnTo>
                <a:lnTo>
                  <a:pt x="68033" y="128270"/>
                </a:lnTo>
                <a:lnTo>
                  <a:pt x="68097" y="124460"/>
                </a:lnTo>
                <a:lnTo>
                  <a:pt x="66954" y="128270"/>
                </a:lnTo>
                <a:lnTo>
                  <a:pt x="65620" y="120650"/>
                </a:lnTo>
                <a:lnTo>
                  <a:pt x="63931" y="113030"/>
                </a:lnTo>
                <a:lnTo>
                  <a:pt x="66408" y="111760"/>
                </a:lnTo>
                <a:lnTo>
                  <a:pt x="65773" y="95250"/>
                </a:lnTo>
                <a:lnTo>
                  <a:pt x="65849" y="78740"/>
                </a:lnTo>
                <a:lnTo>
                  <a:pt x="66687" y="64770"/>
                </a:lnTo>
                <a:lnTo>
                  <a:pt x="68338" y="52070"/>
                </a:lnTo>
                <a:lnTo>
                  <a:pt x="64477" y="49530"/>
                </a:lnTo>
                <a:lnTo>
                  <a:pt x="64223" y="44450"/>
                </a:lnTo>
                <a:lnTo>
                  <a:pt x="69138" y="36830"/>
                </a:lnTo>
                <a:lnTo>
                  <a:pt x="63779" y="35560"/>
                </a:lnTo>
                <a:lnTo>
                  <a:pt x="61353" y="25400"/>
                </a:lnTo>
                <a:lnTo>
                  <a:pt x="61302" y="19050"/>
                </a:lnTo>
                <a:lnTo>
                  <a:pt x="58813" y="15240"/>
                </a:lnTo>
                <a:lnTo>
                  <a:pt x="60210" y="7620"/>
                </a:lnTo>
                <a:lnTo>
                  <a:pt x="60502" y="7620"/>
                </a:lnTo>
                <a:lnTo>
                  <a:pt x="60452" y="6350"/>
                </a:lnTo>
                <a:lnTo>
                  <a:pt x="60058" y="6350"/>
                </a:lnTo>
                <a:lnTo>
                  <a:pt x="59778" y="0"/>
                </a:lnTo>
                <a:lnTo>
                  <a:pt x="59372" y="0"/>
                </a:lnTo>
                <a:lnTo>
                  <a:pt x="0" y="7620"/>
                </a:lnTo>
                <a:lnTo>
                  <a:pt x="965" y="21590"/>
                </a:lnTo>
                <a:lnTo>
                  <a:pt x="3403" y="73660"/>
                </a:lnTo>
                <a:lnTo>
                  <a:pt x="3340" y="95250"/>
                </a:lnTo>
                <a:lnTo>
                  <a:pt x="4368" y="118110"/>
                </a:lnTo>
                <a:lnTo>
                  <a:pt x="6121" y="140970"/>
                </a:lnTo>
                <a:lnTo>
                  <a:pt x="10566" y="187960"/>
                </a:lnTo>
                <a:lnTo>
                  <a:pt x="13284" y="220980"/>
                </a:lnTo>
                <a:lnTo>
                  <a:pt x="14274" y="248920"/>
                </a:lnTo>
                <a:lnTo>
                  <a:pt x="14389" y="257810"/>
                </a:lnTo>
                <a:lnTo>
                  <a:pt x="14503" y="278130"/>
                </a:lnTo>
                <a:lnTo>
                  <a:pt x="14808" y="288290"/>
                </a:lnTo>
                <a:lnTo>
                  <a:pt x="17614" y="339090"/>
                </a:lnTo>
                <a:lnTo>
                  <a:pt x="21018" y="391160"/>
                </a:lnTo>
                <a:lnTo>
                  <a:pt x="25387" y="449580"/>
                </a:lnTo>
                <a:lnTo>
                  <a:pt x="52933" y="414020"/>
                </a:lnTo>
                <a:lnTo>
                  <a:pt x="86398" y="369570"/>
                </a:lnTo>
                <a:lnTo>
                  <a:pt x="90284" y="364490"/>
                </a:lnTo>
                <a:lnTo>
                  <a:pt x="94170" y="359410"/>
                </a:lnTo>
                <a:lnTo>
                  <a:pt x="99860" y="351790"/>
                </a:lnTo>
                <a:lnTo>
                  <a:pt x="103263" y="346710"/>
                </a:lnTo>
                <a:lnTo>
                  <a:pt x="98463" y="350520"/>
                </a:lnTo>
                <a:lnTo>
                  <a:pt x="93205" y="355600"/>
                </a:lnTo>
                <a:lnTo>
                  <a:pt x="88684" y="359410"/>
                </a:lnTo>
                <a:lnTo>
                  <a:pt x="83769" y="364490"/>
                </a:lnTo>
                <a:lnTo>
                  <a:pt x="94246" y="350520"/>
                </a:lnTo>
                <a:lnTo>
                  <a:pt x="99212" y="342900"/>
                </a:lnTo>
                <a:lnTo>
                  <a:pt x="102844" y="339090"/>
                </a:lnTo>
                <a:lnTo>
                  <a:pt x="104063" y="337820"/>
                </a:lnTo>
                <a:lnTo>
                  <a:pt x="113423" y="326390"/>
                </a:lnTo>
                <a:lnTo>
                  <a:pt x="121196" y="317500"/>
                </a:lnTo>
                <a:lnTo>
                  <a:pt x="122313" y="316230"/>
                </a:lnTo>
                <a:lnTo>
                  <a:pt x="125399" y="312420"/>
                </a:lnTo>
                <a:lnTo>
                  <a:pt x="128028" y="309880"/>
                </a:lnTo>
                <a:lnTo>
                  <a:pt x="130759" y="306070"/>
                </a:lnTo>
                <a:lnTo>
                  <a:pt x="132791" y="304800"/>
                </a:lnTo>
                <a:lnTo>
                  <a:pt x="134874" y="302260"/>
                </a:lnTo>
                <a:lnTo>
                  <a:pt x="136563" y="299720"/>
                </a:lnTo>
                <a:lnTo>
                  <a:pt x="139636" y="297180"/>
                </a:lnTo>
                <a:lnTo>
                  <a:pt x="142405" y="294640"/>
                </a:lnTo>
                <a:lnTo>
                  <a:pt x="145491" y="290830"/>
                </a:lnTo>
                <a:lnTo>
                  <a:pt x="154254" y="281940"/>
                </a:lnTo>
                <a:lnTo>
                  <a:pt x="163131" y="273050"/>
                </a:lnTo>
                <a:lnTo>
                  <a:pt x="172364" y="264160"/>
                </a:lnTo>
                <a:lnTo>
                  <a:pt x="173596" y="262890"/>
                </a:lnTo>
                <a:lnTo>
                  <a:pt x="174828" y="261620"/>
                </a:lnTo>
                <a:lnTo>
                  <a:pt x="182194" y="254000"/>
                </a:lnTo>
                <a:lnTo>
                  <a:pt x="181305" y="255270"/>
                </a:lnTo>
                <a:lnTo>
                  <a:pt x="183832" y="254000"/>
                </a:lnTo>
                <a:lnTo>
                  <a:pt x="183781" y="250190"/>
                </a:lnTo>
                <a:lnTo>
                  <a:pt x="194056" y="240030"/>
                </a:lnTo>
                <a:lnTo>
                  <a:pt x="198920" y="234950"/>
                </a:lnTo>
                <a:lnTo>
                  <a:pt x="206705" y="229870"/>
                </a:lnTo>
                <a:lnTo>
                  <a:pt x="213144" y="224790"/>
                </a:lnTo>
                <a:lnTo>
                  <a:pt x="220751" y="219710"/>
                </a:lnTo>
                <a:lnTo>
                  <a:pt x="229628" y="214630"/>
                </a:lnTo>
                <a:lnTo>
                  <a:pt x="237286" y="210820"/>
                </a:lnTo>
                <a:lnTo>
                  <a:pt x="239839" y="209550"/>
                </a:lnTo>
                <a:lnTo>
                  <a:pt x="240296" y="209550"/>
                </a:lnTo>
                <a:lnTo>
                  <a:pt x="242074" y="208280"/>
                </a:lnTo>
                <a:lnTo>
                  <a:pt x="241579" y="207010"/>
                </a:lnTo>
                <a:lnTo>
                  <a:pt x="240436" y="207010"/>
                </a:lnTo>
                <a:lnTo>
                  <a:pt x="237858" y="208280"/>
                </a:lnTo>
                <a:lnTo>
                  <a:pt x="235331" y="210820"/>
                </a:lnTo>
                <a:lnTo>
                  <a:pt x="239699" y="204470"/>
                </a:lnTo>
                <a:lnTo>
                  <a:pt x="243268" y="199390"/>
                </a:lnTo>
                <a:lnTo>
                  <a:pt x="249910" y="194310"/>
                </a:lnTo>
                <a:lnTo>
                  <a:pt x="251802" y="193040"/>
                </a:lnTo>
                <a:lnTo>
                  <a:pt x="252996" y="193040"/>
                </a:lnTo>
                <a:lnTo>
                  <a:pt x="253390" y="194310"/>
                </a:lnTo>
                <a:lnTo>
                  <a:pt x="253682" y="194043"/>
                </a:lnTo>
                <a:lnTo>
                  <a:pt x="254431" y="194932"/>
                </a:lnTo>
                <a:lnTo>
                  <a:pt x="254723" y="194094"/>
                </a:lnTo>
                <a:lnTo>
                  <a:pt x="254114" y="193662"/>
                </a:lnTo>
                <a:lnTo>
                  <a:pt x="254787" y="193040"/>
                </a:lnTo>
                <a:lnTo>
                  <a:pt x="261823" y="186690"/>
                </a:lnTo>
                <a:lnTo>
                  <a:pt x="266090" y="182880"/>
                </a:lnTo>
                <a:lnTo>
                  <a:pt x="270649" y="180340"/>
                </a:lnTo>
                <a:lnTo>
                  <a:pt x="277850" y="177800"/>
                </a:lnTo>
                <a:lnTo>
                  <a:pt x="279704" y="173990"/>
                </a:lnTo>
                <a:lnTo>
                  <a:pt x="280809" y="170180"/>
                </a:lnTo>
                <a:lnTo>
                  <a:pt x="284264" y="166370"/>
                </a:lnTo>
                <a:lnTo>
                  <a:pt x="290944" y="162560"/>
                </a:lnTo>
                <a:lnTo>
                  <a:pt x="293179" y="161290"/>
                </a:lnTo>
                <a:lnTo>
                  <a:pt x="290639" y="160020"/>
                </a:lnTo>
                <a:lnTo>
                  <a:pt x="292747" y="157480"/>
                </a:lnTo>
                <a:lnTo>
                  <a:pt x="295795" y="154940"/>
                </a:lnTo>
                <a:lnTo>
                  <a:pt x="296049" y="153670"/>
                </a:lnTo>
                <a:lnTo>
                  <a:pt x="299478" y="153670"/>
                </a:lnTo>
                <a:lnTo>
                  <a:pt x="300964" y="152400"/>
                </a:lnTo>
                <a:lnTo>
                  <a:pt x="308508" y="147320"/>
                </a:lnTo>
                <a:lnTo>
                  <a:pt x="317080" y="139700"/>
                </a:lnTo>
                <a:lnTo>
                  <a:pt x="324612" y="133350"/>
                </a:lnTo>
                <a:lnTo>
                  <a:pt x="329044" y="12954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4238126" y="1555818"/>
            <a:ext cx="423" cy="423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55" y="0"/>
                </a:moveTo>
                <a:lnTo>
                  <a:pt x="0" y="393"/>
                </a:lnTo>
                <a:lnTo>
                  <a:pt x="406" y="342"/>
                </a:lnTo>
                <a:lnTo>
                  <a:pt x="35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4305799" y="1606617"/>
            <a:ext cx="8467" cy="1270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778" y="0"/>
                </a:moveTo>
                <a:lnTo>
                  <a:pt x="1041" y="101"/>
                </a:lnTo>
                <a:lnTo>
                  <a:pt x="685" y="495"/>
                </a:lnTo>
                <a:lnTo>
                  <a:pt x="0" y="990"/>
                </a:lnTo>
                <a:lnTo>
                  <a:pt x="1778" y="0"/>
                </a:lnTo>
                <a:close/>
              </a:path>
              <a:path w="12700" h="19050">
                <a:moveTo>
                  <a:pt x="12344" y="18161"/>
                </a:moveTo>
                <a:lnTo>
                  <a:pt x="11658" y="18656"/>
                </a:lnTo>
                <a:lnTo>
                  <a:pt x="12001" y="18605"/>
                </a:lnTo>
                <a:lnTo>
                  <a:pt x="12344" y="1816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4216138" y="1543185"/>
            <a:ext cx="1270" cy="1693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546" y="495"/>
                </a:moveTo>
                <a:lnTo>
                  <a:pt x="190" y="546"/>
                </a:lnTo>
                <a:lnTo>
                  <a:pt x="241" y="939"/>
                </a:lnTo>
                <a:lnTo>
                  <a:pt x="546" y="495"/>
                </a:lnTo>
                <a:close/>
              </a:path>
              <a:path w="1904" h="2539">
                <a:moveTo>
                  <a:pt x="1384" y="787"/>
                </a:moveTo>
                <a:lnTo>
                  <a:pt x="1282" y="0"/>
                </a:lnTo>
                <a:lnTo>
                  <a:pt x="990" y="850"/>
                </a:lnTo>
                <a:lnTo>
                  <a:pt x="1384" y="787"/>
                </a:lnTo>
                <a:close/>
              </a:path>
              <a:path w="1904" h="2539">
                <a:moveTo>
                  <a:pt x="1879" y="1485"/>
                </a:moveTo>
                <a:lnTo>
                  <a:pt x="990" y="850"/>
                </a:lnTo>
                <a:lnTo>
                  <a:pt x="241" y="939"/>
                </a:lnTo>
                <a:lnTo>
                  <a:pt x="0" y="2133"/>
                </a:lnTo>
                <a:lnTo>
                  <a:pt x="444" y="2476"/>
                </a:lnTo>
                <a:lnTo>
                  <a:pt x="1181" y="2374"/>
                </a:lnTo>
                <a:lnTo>
                  <a:pt x="1879" y="1485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4177310" y="1521189"/>
            <a:ext cx="6773" cy="5080"/>
          </a:xfrm>
          <a:custGeom>
            <a:avLst/>
            <a:gdLst/>
            <a:ahLst/>
            <a:cxnLst/>
            <a:rect l="l" t="t" r="r" b="b"/>
            <a:pathLst>
              <a:path w="10160" h="7619">
                <a:moveTo>
                  <a:pt x="393" y="393"/>
                </a:moveTo>
                <a:lnTo>
                  <a:pt x="342" y="0"/>
                </a:lnTo>
                <a:lnTo>
                  <a:pt x="0" y="444"/>
                </a:lnTo>
                <a:lnTo>
                  <a:pt x="393" y="393"/>
                </a:lnTo>
                <a:close/>
              </a:path>
              <a:path w="10160" h="7619">
                <a:moveTo>
                  <a:pt x="9626" y="5461"/>
                </a:moveTo>
                <a:lnTo>
                  <a:pt x="8877" y="5956"/>
                </a:lnTo>
                <a:lnTo>
                  <a:pt x="8623" y="6794"/>
                </a:lnTo>
                <a:lnTo>
                  <a:pt x="8674" y="7137"/>
                </a:lnTo>
                <a:lnTo>
                  <a:pt x="9626" y="546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4306985" y="1606287"/>
            <a:ext cx="15240" cy="2286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749" y="0"/>
                </a:moveTo>
                <a:lnTo>
                  <a:pt x="355" y="50"/>
                </a:lnTo>
                <a:lnTo>
                  <a:pt x="0" y="495"/>
                </a:lnTo>
                <a:lnTo>
                  <a:pt x="749" y="0"/>
                </a:lnTo>
                <a:close/>
              </a:path>
              <a:path w="22860" h="34289">
                <a:moveTo>
                  <a:pt x="22580" y="33134"/>
                </a:moveTo>
                <a:lnTo>
                  <a:pt x="21539" y="34074"/>
                </a:lnTo>
                <a:lnTo>
                  <a:pt x="21932" y="34023"/>
                </a:lnTo>
                <a:lnTo>
                  <a:pt x="22275" y="33578"/>
                </a:lnTo>
                <a:lnTo>
                  <a:pt x="22580" y="33134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4349055" y="1687940"/>
            <a:ext cx="847" cy="423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393" y="444"/>
                </a:moveTo>
                <a:lnTo>
                  <a:pt x="749" y="50"/>
                </a:lnTo>
                <a:lnTo>
                  <a:pt x="1143" y="0"/>
                </a:lnTo>
                <a:lnTo>
                  <a:pt x="0" y="495"/>
                </a:lnTo>
                <a:lnTo>
                  <a:pt x="393" y="444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4158098" y="1523661"/>
            <a:ext cx="192193" cy="179493"/>
          </a:xfrm>
          <a:custGeom>
            <a:avLst/>
            <a:gdLst/>
            <a:ahLst/>
            <a:cxnLst/>
            <a:rect l="l" t="t" r="r" b="b"/>
            <a:pathLst>
              <a:path w="288290" h="269239">
                <a:moveTo>
                  <a:pt x="26085" y="0"/>
                </a:moveTo>
                <a:lnTo>
                  <a:pt x="25742" y="0"/>
                </a:lnTo>
                <a:lnTo>
                  <a:pt x="25654" y="317"/>
                </a:lnTo>
                <a:lnTo>
                  <a:pt x="26085" y="0"/>
                </a:lnTo>
                <a:close/>
              </a:path>
              <a:path w="288290" h="269239">
                <a:moveTo>
                  <a:pt x="34721" y="6350"/>
                </a:moveTo>
                <a:lnTo>
                  <a:pt x="34264" y="7073"/>
                </a:lnTo>
                <a:lnTo>
                  <a:pt x="34366" y="7620"/>
                </a:lnTo>
                <a:lnTo>
                  <a:pt x="34721" y="6350"/>
                </a:lnTo>
                <a:close/>
              </a:path>
              <a:path w="288290" h="269239">
                <a:moveTo>
                  <a:pt x="88239" y="29210"/>
                </a:moveTo>
                <a:lnTo>
                  <a:pt x="83337" y="33020"/>
                </a:lnTo>
                <a:lnTo>
                  <a:pt x="88239" y="29210"/>
                </a:lnTo>
                <a:close/>
              </a:path>
              <a:path w="288290" h="269239">
                <a:moveTo>
                  <a:pt x="183413" y="101841"/>
                </a:moveTo>
                <a:lnTo>
                  <a:pt x="182003" y="102870"/>
                </a:lnTo>
                <a:lnTo>
                  <a:pt x="182181" y="103162"/>
                </a:lnTo>
                <a:lnTo>
                  <a:pt x="183413" y="101841"/>
                </a:lnTo>
                <a:close/>
              </a:path>
              <a:path w="288290" h="269239">
                <a:moveTo>
                  <a:pt x="183743" y="101600"/>
                </a:moveTo>
                <a:lnTo>
                  <a:pt x="183413" y="101841"/>
                </a:lnTo>
                <a:lnTo>
                  <a:pt x="183743" y="101600"/>
                </a:lnTo>
                <a:close/>
              </a:path>
              <a:path w="288290" h="269239">
                <a:moveTo>
                  <a:pt x="184124" y="103784"/>
                </a:moveTo>
                <a:lnTo>
                  <a:pt x="183743" y="104140"/>
                </a:lnTo>
                <a:lnTo>
                  <a:pt x="183946" y="104140"/>
                </a:lnTo>
                <a:lnTo>
                  <a:pt x="184124" y="103784"/>
                </a:lnTo>
                <a:close/>
              </a:path>
              <a:path w="288290" h="269239">
                <a:moveTo>
                  <a:pt x="185089" y="102870"/>
                </a:moveTo>
                <a:lnTo>
                  <a:pt x="184835" y="101600"/>
                </a:lnTo>
                <a:lnTo>
                  <a:pt x="184581" y="102870"/>
                </a:lnTo>
                <a:lnTo>
                  <a:pt x="184124" y="103784"/>
                </a:lnTo>
                <a:lnTo>
                  <a:pt x="185089" y="102870"/>
                </a:lnTo>
                <a:close/>
              </a:path>
              <a:path w="288290" h="269239">
                <a:moveTo>
                  <a:pt x="196494" y="106680"/>
                </a:moveTo>
                <a:lnTo>
                  <a:pt x="194703" y="107950"/>
                </a:lnTo>
                <a:lnTo>
                  <a:pt x="194487" y="108216"/>
                </a:lnTo>
                <a:lnTo>
                  <a:pt x="196494" y="106680"/>
                </a:lnTo>
                <a:close/>
              </a:path>
              <a:path w="288290" h="269239">
                <a:moveTo>
                  <a:pt x="225856" y="129540"/>
                </a:moveTo>
                <a:lnTo>
                  <a:pt x="221500" y="132080"/>
                </a:lnTo>
                <a:lnTo>
                  <a:pt x="223380" y="130810"/>
                </a:lnTo>
                <a:lnTo>
                  <a:pt x="219913" y="130810"/>
                </a:lnTo>
                <a:lnTo>
                  <a:pt x="220853" y="129540"/>
                </a:lnTo>
                <a:lnTo>
                  <a:pt x="221589" y="129540"/>
                </a:lnTo>
                <a:lnTo>
                  <a:pt x="223037" y="128270"/>
                </a:lnTo>
                <a:lnTo>
                  <a:pt x="223037" y="125730"/>
                </a:lnTo>
                <a:lnTo>
                  <a:pt x="220751" y="129540"/>
                </a:lnTo>
                <a:lnTo>
                  <a:pt x="219811" y="128270"/>
                </a:lnTo>
                <a:lnTo>
                  <a:pt x="217030" y="129540"/>
                </a:lnTo>
                <a:lnTo>
                  <a:pt x="213639" y="133350"/>
                </a:lnTo>
                <a:lnTo>
                  <a:pt x="221488" y="133350"/>
                </a:lnTo>
                <a:lnTo>
                  <a:pt x="222237" y="132080"/>
                </a:lnTo>
                <a:lnTo>
                  <a:pt x="225856" y="129540"/>
                </a:lnTo>
                <a:close/>
              </a:path>
              <a:path w="288290" h="269239">
                <a:moveTo>
                  <a:pt x="253199" y="177800"/>
                </a:moveTo>
                <a:lnTo>
                  <a:pt x="252590" y="177444"/>
                </a:lnTo>
                <a:lnTo>
                  <a:pt x="252755" y="177800"/>
                </a:lnTo>
                <a:lnTo>
                  <a:pt x="253199" y="177800"/>
                </a:lnTo>
                <a:close/>
              </a:path>
              <a:path w="288290" h="269239">
                <a:moveTo>
                  <a:pt x="255879" y="171450"/>
                </a:moveTo>
                <a:lnTo>
                  <a:pt x="253593" y="171450"/>
                </a:lnTo>
                <a:lnTo>
                  <a:pt x="253136" y="172618"/>
                </a:lnTo>
                <a:lnTo>
                  <a:pt x="255879" y="171450"/>
                </a:lnTo>
                <a:close/>
              </a:path>
              <a:path w="288290" h="269239">
                <a:moveTo>
                  <a:pt x="258203" y="260350"/>
                </a:moveTo>
                <a:lnTo>
                  <a:pt x="258038" y="260642"/>
                </a:lnTo>
                <a:lnTo>
                  <a:pt x="257606" y="262890"/>
                </a:lnTo>
                <a:lnTo>
                  <a:pt x="258203" y="260350"/>
                </a:lnTo>
                <a:close/>
              </a:path>
              <a:path w="288290" h="269239">
                <a:moveTo>
                  <a:pt x="259054" y="180047"/>
                </a:moveTo>
                <a:lnTo>
                  <a:pt x="258114" y="179006"/>
                </a:lnTo>
                <a:lnTo>
                  <a:pt x="257263" y="178308"/>
                </a:lnTo>
                <a:lnTo>
                  <a:pt x="256400" y="179006"/>
                </a:lnTo>
                <a:lnTo>
                  <a:pt x="255130" y="177800"/>
                </a:lnTo>
                <a:lnTo>
                  <a:pt x="253199" y="177800"/>
                </a:lnTo>
                <a:lnTo>
                  <a:pt x="255435" y="180340"/>
                </a:lnTo>
                <a:lnTo>
                  <a:pt x="255765" y="179933"/>
                </a:lnTo>
                <a:lnTo>
                  <a:pt x="258064" y="181330"/>
                </a:lnTo>
                <a:lnTo>
                  <a:pt x="258406" y="181279"/>
                </a:lnTo>
                <a:lnTo>
                  <a:pt x="258749" y="180886"/>
                </a:lnTo>
                <a:lnTo>
                  <a:pt x="259054" y="180047"/>
                </a:lnTo>
                <a:close/>
              </a:path>
              <a:path w="288290" h="269239">
                <a:moveTo>
                  <a:pt x="262470" y="259867"/>
                </a:moveTo>
                <a:lnTo>
                  <a:pt x="261429" y="260756"/>
                </a:lnTo>
                <a:lnTo>
                  <a:pt x="261785" y="260705"/>
                </a:lnTo>
                <a:lnTo>
                  <a:pt x="262470" y="259867"/>
                </a:lnTo>
                <a:close/>
              </a:path>
              <a:path w="288290" h="269239">
                <a:moveTo>
                  <a:pt x="285686" y="217297"/>
                </a:moveTo>
                <a:lnTo>
                  <a:pt x="285089" y="215811"/>
                </a:lnTo>
                <a:lnTo>
                  <a:pt x="284454" y="216662"/>
                </a:lnTo>
                <a:lnTo>
                  <a:pt x="284899" y="217004"/>
                </a:lnTo>
                <a:lnTo>
                  <a:pt x="285292" y="217347"/>
                </a:lnTo>
                <a:lnTo>
                  <a:pt x="285686" y="217297"/>
                </a:lnTo>
                <a:close/>
              </a:path>
              <a:path w="288290" h="269239">
                <a:moveTo>
                  <a:pt x="287324" y="247650"/>
                </a:moveTo>
                <a:lnTo>
                  <a:pt x="286486" y="247650"/>
                </a:lnTo>
                <a:lnTo>
                  <a:pt x="286181" y="248920"/>
                </a:lnTo>
                <a:lnTo>
                  <a:pt x="285788" y="248920"/>
                </a:lnTo>
                <a:lnTo>
                  <a:pt x="285343" y="247650"/>
                </a:lnTo>
                <a:lnTo>
                  <a:pt x="284949" y="247650"/>
                </a:lnTo>
                <a:lnTo>
                  <a:pt x="284403" y="246380"/>
                </a:lnTo>
                <a:lnTo>
                  <a:pt x="286042" y="243840"/>
                </a:lnTo>
                <a:lnTo>
                  <a:pt x="282016" y="246380"/>
                </a:lnTo>
                <a:lnTo>
                  <a:pt x="285838" y="233680"/>
                </a:lnTo>
                <a:lnTo>
                  <a:pt x="284899" y="232410"/>
                </a:lnTo>
                <a:lnTo>
                  <a:pt x="285991" y="229870"/>
                </a:lnTo>
                <a:lnTo>
                  <a:pt x="281825" y="229870"/>
                </a:lnTo>
                <a:lnTo>
                  <a:pt x="281520" y="227330"/>
                </a:lnTo>
                <a:lnTo>
                  <a:pt x="279984" y="224790"/>
                </a:lnTo>
                <a:lnTo>
                  <a:pt x="283057" y="224790"/>
                </a:lnTo>
                <a:lnTo>
                  <a:pt x="283260" y="223520"/>
                </a:lnTo>
                <a:lnTo>
                  <a:pt x="283464" y="222250"/>
                </a:lnTo>
                <a:lnTo>
                  <a:pt x="283159" y="219075"/>
                </a:lnTo>
                <a:lnTo>
                  <a:pt x="283464" y="218440"/>
                </a:lnTo>
                <a:lnTo>
                  <a:pt x="283705" y="217170"/>
                </a:lnTo>
                <a:lnTo>
                  <a:pt x="282778" y="215988"/>
                </a:lnTo>
                <a:lnTo>
                  <a:pt x="282778" y="219710"/>
                </a:lnTo>
                <a:lnTo>
                  <a:pt x="281825" y="223520"/>
                </a:lnTo>
                <a:lnTo>
                  <a:pt x="280924" y="223520"/>
                </a:lnTo>
                <a:lnTo>
                  <a:pt x="281571" y="219710"/>
                </a:lnTo>
                <a:lnTo>
                  <a:pt x="282778" y="219710"/>
                </a:lnTo>
                <a:lnTo>
                  <a:pt x="282778" y="215988"/>
                </a:lnTo>
                <a:lnTo>
                  <a:pt x="283133" y="213360"/>
                </a:lnTo>
                <a:lnTo>
                  <a:pt x="283552" y="210820"/>
                </a:lnTo>
                <a:lnTo>
                  <a:pt x="279641" y="213360"/>
                </a:lnTo>
                <a:lnTo>
                  <a:pt x="279565" y="210820"/>
                </a:lnTo>
                <a:lnTo>
                  <a:pt x="279539" y="209550"/>
                </a:lnTo>
                <a:lnTo>
                  <a:pt x="280924" y="208280"/>
                </a:lnTo>
                <a:lnTo>
                  <a:pt x="280035" y="207010"/>
                </a:lnTo>
                <a:lnTo>
                  <a:pt x="279742" y="208280"/>
                </a:lnTo>
                <a:lnTo>
                  <a:pt x="279488" y="209550"/>
                </a:lnTo>
                <a:lnTo>
                  <a:pt x="278790" y="209550"/>
                </a:lnTo>
                <a:lnTo>
                  <a:pt x="279692" y="208280"/>
                </a:lnTo>
                <a:lnTo>
                  <a:pt x="278053" y="209550"/>
                </a:lnTo>
                <a:lnTo>
                  <a:pt x="278104" y="210820"/>
                </a:lnTo>
                <a:lnTo>
                  <a:pt x="275374" y="210820"/>
                </a:lnTo>
                <a:lnTo>
                  <a:pt x="276415" y="205740"/>
                </a:lnTo>
                <a:lnTo>
                  <a:pt x="278003" y="198120"/>
                </a:lnTo>
                <a:lnTo>
                  <a:pt x="274129" y="200660"/>
                </a:lnTo>
                <a:lnTo>
                  <a:pt x="274878" y="200660"/>
                </a:lnTo>
                <a:lnTo>
                  <a:pt x="271653" y="203200"/>
                </a:lnTo>
                <a:lnTo>
                  <a:pt x="269722" y="205740"/>
                </a:lnTo>
                <a:lnTo>
                  <a:pt x="267042" y="205740"/>
                </a:lnTo>
                <a:lnTo>
                  <a:pt x="267639" y="204470"/>
                </a:lnTo>
                <a:lnTo>
                  <a:pt x="265696" y="204470"/>
                </a:lnTo>
                <a:lnTo>
                  <a:pt x="265899" y="203200"/>
                </a:lnTo>
                <a:lnTo>
                  <a:pt x="267335" y="203200"/>
                </a:lnTo>
                <a:lnTo>
                  <a:pt x="264553" y="201930"/>
                </a:lnTo>
                <a:lnTo>
                  <a:pt x="264109" y="199390"/>
                </a:lnTo>
                <a:lnTo>
                  <a:pt x="263067" y="196850"/>
                </a:lnTo>
                <a:lnTo>
                  <a:pt x="257213" y="205740"/>
                </a:lnTo>
                <a:lnTo>
                  <a:pt x="257606" y="201930"/>
                </a:lnTo>
                <a:lnTo>
                  <a:pt x="258457" y="198120"/>
                </a:lnTo>
                <a:lnTo>
                  <a:pt x="258749" y="196850"/>
                </a:lnTo>
                <a:lnTo>
                  <a:pt x="255879" y="198120"/>
                </a:lnTo>
                <a:lnTo>
                  <a:pt x="257416" y="195580"/>
                </a:lnTo>
                <a:lnTo>
                  <a:pt x="257708" y="194310"/>
                </a:lnTo>
                <a:lnTo>
                  <a:pt x="259499" y="186690"/>
                </a:lnTo>
                <a:lnTo>
                  <a:pt x="253492" y="194310"/>
                </a:lnTo>
                <a:lnTo>
                  <a:pt x="253542" y="191770"/>
                </a:lnTo>
                <a:lnTo>
                  <a:pt x="254977" y="187960"/>
                </a:lnTo>
                <a:lnTo>
                  <a:pt x="256324" y="189230"/>
                </a:lnTo>
                <a:lnTo>
                  <a:pt x="256324" y="187960"/>
                </a:lnTo>
                <a:lnTo>
                  <a:pt x="256324" y="186690"/>
                </a:lnTo>
                <a:lnTo>
                  <a:pt x="256514" y="185420"/>
                </a:lnTo>
                <a:lnTo>
                  <a:pt x="256908" y="184150"/>
                </a:lnTo>
                <a:lnTo>
                  <a:pt x="257314" y="182880"/>
                </a:lnTo>
                <a:lnTo>
                  <a:pt x="256616" y="182880"/>
                </a:lnTo>
                <a:lnTo>
                  <a:pt x="255181" y="184150"/>
                </a:lnTo>
                <a:lnTo>
                  <a:pt x="253250" y="184150"/>
                </a:lnTo>
                <a:lnTo>
                  <a:pt x="252349" y="182880"/>
                </a:lnTo>
                <a:lnTo>
                  <a:pt x="251307" y="181610"/>
                </a:lnTo>
                <a:lnTo>
                  <a:pt x="248335" y="181610"/>
                </a:lnTo>
                <a:lnTo>
                  <a:pt x="248577" y="179070"/>
                </a:lnTo>
                <a:lnTo>
                  <a:pt x="248831" y="176530"/>
                </a:lnTo>
                <a:lnTo>
                  <a:pt x="245554" y="179070"/>
                </a:lnTo>
                <a:lnTo>
                  <a:pt x="245503" y="175260"/>
                </a:lnTo>
                <a:lnTo>
                  <a:pt x="247535" y="172720"/>
                </a:lnTo>
                <a:lnTo>
                  <a:pt x="248932" y="175260"/>
                </a:lnTo>
                <a:lnTo>
                  <a:pt x="252590" y="177444"/>
                </a:lnTo>
                <a:lnTo>
                  <a:pt x="252209" y="176530"/>
                </a:lnTo>
                <a:lnTo>
                  <a:pt x="252107" y="175260"/>
                </a:lnTo>
                <a:lnTo>
                  <a:pt x="253136" y="172618"/>
                </a:lnTo>
                <a:lnTo>
                  <a:pt x="252895" y="172720"/>
                </a:lnTo>
                <a:lnTo>
                  <a:pt x="249542" y="168910"/>
                </a:lnTo>
                <a:lnTo>
                  <a:pt x="248437" y="167640"/>
                </a:lnTo>
                <a:lnTo>
                  <a:pt x="248081" y="168910"/>
                </a:lnTo>
                <a:lnTo>
                  <a:pt x="246341" y="162560"/>
                </a:lnTo>
                <a:lnTo>
                  <a:pt x="245999" y="161290"/>
                </a:lnTo>
                <a:lnTo>
                  <a:pt x="245414" y="162560"/>
                </a:lnTo>
                <a:lnTo>
                  <a:pt x="242239" y="162560"/>
                </a:lnTo>
                <a:lnTo>
                  <a:pt x="243916" y="160020"/>
                </a:lnTo>
                <a:lnTo>
                  <a:pt x="241541" y="157480"/>
                </a:lnTo>
                <a:lnTo>
                  <a:pt x="239852" y="153670"/>
                </a:lnTo>
                <a:lnTo>
                  <a:pt x="240322" y="151130"/>
                </a:lnTo>
                <a:lnTo>
                  <a:pt x="240792" y="148590"/>
                </a:lnTo>
                <a:lnTo>
                  <a:pt x="237972" y="151130"/>
                </a:lnTo>
                <a:lnTo>
                  <a:pt x="237464" y="149860"/>
                </a:lnTo>
                <a:lnTo>
                  <a:pt x="240398" y="144780"/>
                </a:lnTo>
                <a:lnTo>
                  <a:pt x="236524" y="148590"/>
                </a:lnTo>
                <a:lnTo>
                  <a:pt x="234200" y="148590"/>
                </a:lnTo>
                <a:lnTo>
                  <a:pt x="233654" y="147320"/>
                </a:lnTo>
                <a:lnTo>
                  <a:pt x="231470" y="148590"/>
                </a:lnTo>
                <a:lnTo>
                  <a:pt x="231914" y="146050"/>
                </a:lnTo>
                <a:lnTo>
                  <a:pt x="231521" y="146050"/>
                </a:lnTo>
                <a:lnTo>
                  <a:pt x="230720" y="142240"/>
                </a:lnTo>
                <a:lnTo>
                  <a:pt x="229082" y="148590"/>
                </a:lnTo>
                <a:lnTo>
                  <a:pt x="228638" y="144780"/>
                </a:lnTo>
                <a:lnTo>
                  <a:pt x="229882" y="142240"/>
                </a:lnTo>
                <a:lnTo>
                  <a:pt x="224675" y="147320"/>
                </a:lnTo>
                <a:lnTo>
                  <a:pt x="224129" y="146050"/>
                </a:lnTo>
                <a:lnTo>
                  <a:pt x="226606" y="140970"/>
                </a:lnTo>
                <a:lnTo>
                  <a:pt x="226860" y="137160"/>
                </a:lnTo>
                <a:lnTo>
                  <a:pt x="223037" y="140970"/>
                </a:lnTo>
                <a:lnTo>
                  <a:pt x="220014" y="138430"/>
                </a:lnTo>
                <a:lnTo>
                  <a:pt x="220014" y="135890"/>
                </a:lnTo>
                <a:lnTo>
                  <a:pt x="220751" y="134620"/>
                </a:lnTo>
                <a:lnTo>
                  <a:pt x="212521" y="134620"/>
                </a:lnTo>
                <a:lnTo>
                  <a:pt x="211823" y="134620"/>
                </a:lnTo>
                <a:lnTo>
                  <a:pt x="209143" y="135890"/>
                </a:lnTo>
                <a:lnTo>
                  <a:pt x="207505" y="134620"/>
                </a:lnTo>
                <a:lnTo>
                  <a:pt x="207606" y="132080"/>
                </a:lnTo>
                <a:lnTo>
                  <a:pt x="208991" y="130810"/>
                </a:lnTo>
                <a:lnTo>
                  <a:pt x="206959" y="130810"/>
                </a:lnTo>
                <a:lnTo>
                  <a:pt x="208305" y="129540"/>
                </a:lnTo>
                <a:lnTo>
                  <a:pt x="205816" y="128270"/>
                </a:lnTo>
                <a:lnTo>
                  <a:pt x="204724" y="128270"/>
                </a:lnTo>
                <a:lnTo>
                  <a:pt x="202641" y="127000"/>
                </a:lnTo>
                <a:lnTo>
                  <a:pt x="202844" y="125730"/>
                </a:lnTo>
                <a:lnTo>
                  <a:pt x="203885" y="124460"/>
                </a:lnTo>
                <a:lnTo>
                  <a:pt x="203911" y="121920"/>
                </a:lnTo>
                <a:lnTo>
                  <a:pt x="203936" y="119380"/>
                </a:lnTo>
                <a:lnTo>
                  <a:pt x="198374" y="121920"/>
                </a:lnTo>
                <a:lnTo>
                  <a:pt x="196862" y="120650"/>
                </a:lnTo>
                <a:lnTo>
                  <a:pt x="195351" y="119380"/>
                </a:lnTo>
                <a:lnTo>
                  <a:pt x="197434" y="116840"/>
                </a:lnTo>
                <a:lnTo>
                  <a:pt x="198234" y="114300"/>
                </a:lnTo>
                <a:lnTo>
                  <a:pt x="194310" y="120650"/>
                </a:lnTo>
                <a:lnTo>
                  <a:pt x="194068" y="118110"/>
                </a:lnTo>
                <a:lnTo>
                  <a:pt x="196049" y="115570"/>
                </a:lnTo>
                <a:lnTo>
                  <a:pt x="192074" y="118110"/>
                </a:lnTo>
                <a:lnTo>
                  <a:pt x="194284" y="115570"/>
                </a:lnTo>
                <a:lnTo>
                  <a:pt x="195402" y="114300"/>
                </a:lnTo>
                <a:lnTo>
                  <a:pt x="195554" y="111760"/>
                </a:lnTo>
                <a:lnTo>
                  <a:pt x="192874" y="115570"/>
                </a:lnTo>
                <a:lnTo>
                  <a:pt x="191579" y="111760"/>
                </a:lnTo>
                <a:lnTo>
                  <a:pt x="192620" y="110490"/>
                </a:lnTo>
                <a:lnTo>
                  <a:pt x="193662" y="109220"/>
                </a:lnTo>
                <a:lnTo>
                  <a:pt x="194487" y="108216"/>
                </a:lnTo>
                <a:lnTo>
                  <a:pt x="193167" y="109220"/>
                </a:lnTo>
                <a:lnTo>
                  <a:pt x="193941" y="107950"/>
                </a:lnTo>
                <a:lnTo>
                  <a:pt x="195503" y="105410"/>
                </a:lnTo>
                <a:lnTo>
                  <a:pt x="191973" y="107950"/>
                </a:lnTo>
                <a:lnTo>
                  <a:pt x="194221" y="105410"/>
                </a:lnTo>
                <a:lnTo>
                  <a:pt x="195351" y="104140"/>
                </a:lnTo>
                <a:lnTo>
                  <a:pt x="192328" y="105410"/>
                </a:lnTo>
                <a:lnTo>
                  <a:pt x="193319" y="104140"/>
                </a:lnTo>
                <a:lnTo>
                  <a:pt x="194068" y="102870"/>
                </a:lnTo>
                <a:lnTo>
                  <a:pt x="193916" y="102870"/>
                </a:lnTo>
                <a:lnTo>
                  <a:pt x="188353" y="104140"/>
                </a:lnTo>
                <a:lnTo>
                  <a:pt x="191389" y="104140"/>
                </a:lnTo>
                <a:lnTo>
                  <a:pt x="187617" y="107950"/>
                </a:lnTo>
                <a:lnTo>
                  <a:pt x="183642" y="110490"/>
                </a:lnTo>
                <a:lnTo>
                  <a:pt x="186169" y="105410"/>
                </a:lnTo>
                <a:lnTo>
                  <a:pt x="183743" y="104140"/>
                </a:lnTo>
                <a:lnTo>
                  <a:pt x="182803" y="104140"/>
                </a:lnTo>
                <a:lnTo>
                  <a:pt x="182181" y="103162"/>
                </a:lnTo>
                <a:lnTo>
                  <a:pt x="181267" y="104140"/>
                </a:lnTo>
                <a:lnTo>
                  <a:pt x="178638" y="104140"/>
                </a:lnTo>
                <a:lnTo>
                  <a:pt x="178739" y="102870"/>
                </a:lnTo>
                <a:lnTo>
                  <a:pt x="179425" y="101600"/>
                </a:lnTo>
                <a:lnTo>
                  <a:pt x="179031" y="101600"/>
                </a:lnTo>
                <a:lnTo>
                  <a:pt x="178333" y="102870"/>
                </a:lnTo>
                <a:lnTo>
                  <a:pt x="178587" y="101600"/>
                </a:lnTo>
                <a:lnTo>
                  <a:pt x="179628" y="100330"/>
                </a:lnTo>
                <a:lnTo>
                  <a:pt x="181711" y="97790"/>
                </a:lnTo>
                <a:lnTo>
                  <a:pt x="178142" y="100330"/>
                </a:lnTo>
                <a:lnTo>
                  <a:pt x="178384" y="99060"/>
                </a:lnTo>
                <a:lnTo>
                  <a:pt x="175463" y="101600"/>
                </a:lnTo>
                <a:lnTo>
                  <a:pt x="177546" y="99060"/>
                </a:lnTo>
                <a:lnTo>
                  <a:pt x="178231" y="97790"/>
                </a:lnTo>
                <a:lnTo>
                  <a:pt x="174117" y="93980"/>
                </a:lnTo>
                <a:lnTo>
                  <a:pt x="176149" y="91440"/>
                </a:lnTo>
                <a:lnTo>
                  <a:pt x="172681" y="93980"/>
                </a:lnTo>
                <a:lnTo>
                  <a:pt x="173037" y="92710"/>
                </a:lnTo>
                <a:lnTo>
                  <a:pt x="174510" y="87630"/>
                </a:lnTo>
                <a:lnTo>
                  <a:pt x="171196" y="92710"/>
                </a:lnTo>
                <a:lnTo>
                  <a:pt x="171577" y="91440"/>
                </a:lnTo>
                <a:lnTo>
                  <a:pt x="172339" y="88900"/>
                </a:lnTo>
                <a:lnTo>
                  <a:pt x="166382" y="91440"/>
                </a:lnTo>
                <a:lnTo>
                  <a:pt x="170840" y="86360"/>
                </a:lnTo>
                <a:lnTo>
                  <a:pt x="168122" y="83820"/>
                </a:lnTo>
                <a:lnTo>
                  <a:pt x="162712" y="86360"/>
                </a:lnTo>
                <a:lnTo>
                  <a:pt x="160820" y="81280"/>
                </a:lnTo>
                <a:lnTo>
                  <a:pt x="162864" y="76200"/>
                </a:lnTo>
                <a:lnTo>
                  <a:pt x="158000" y="74930"/>
                </a:lnTo>
                <a:lnTo>
                  <a:pt x="156159" y="72390"/>
                </a:lnTo>
                <a:lnTo>
                  <a:pt x="150063" y="69850"/>
                </a:lnTo>
                <a:lnTo>
                  <a:pt x="145643" y="69850"/>
                </a:lnTo>
                <a:lnTo>
                  <a:pt x="139496" y="67310"/>
                </a:lnTo>
                <a:lnTo>
                  <a:pt x="140195" y="63500"/>
                </a:lnTo>
                <a:lnTo>
                  <a:pt x="141135" y="58420"/>
                </a:lnTo>
                <a:lnTo>
                  <a:pt x="130467" y="63500"/>
                </a:lnTo>
                <a:lnTo>
                  <a:pt x="130251" y="59690"/>
                </a:lnTo>
                <a:lnTo>
                  <a:pt x="130111" y="57150"/>
                </a:lnTo>
                <a:lnTo>
                  <a:pt x="127635" y="59690"/>
                </a:lnTo>
                <a:lnTo>
                  <a:pt x="128257" y="55880"/>
                </a:lnTo>
                <a:lnTo>
                  <a:pt x="128473" y="54610"/>
                </a:lnTo>
                <a:lnTo>
                  <a:pt x="121780" y="55880"/>
                </a:lnTo>
                <a:lnTo>
                  <a:pt x="121577" y="53340"/>
                </a:lnTo>
                <a:lnTo>
                  <a:pt x="121386" y="50800"/>
                </a:lnTo>
                <a:lnTo>
                  <a:pt x="119151" y="50800"/>
                </a:lnTo>
                <a:lnTo>
                  <a:pt x="119253" y="52070"/>
                </a:lnTo>
                <a:lnTo>
                  <a:pt x="117906" y="53340"/>
                </a:lnTo>
                <a:lnTo>
                  <a:pt x="117716" y="52070"/>
                </a:lnTo>
                <a:lnTo>
                  <a:pt x="114985" y="52070"/>
                </a:lnTo>
                <a:lnTo>
                  <a:pt x="117322" y="49530"/>
                </a:lnTo>
                <a:lnTo>
                  <a:pt x="117716" y="49530"/>
                </a:lnTo>
                <a:lnTo>
                  <a:pt x="118491" y="48260"/>
                </a:lnTo>
                <a:lnTo>
                  <a:pt x="120040" y="45720"/>
                </a:lnTo>
                <a:lnTo>
                  <a:pt x="114147" y="48260"/>
                </a:lnTo>
                <a:lnTo>
                  <a:pt x="114833" y="45720"/>
                </a:lnTo>
                <a:lnTo>
                  <a:pt x="113004" y="49530"/>
                </a:lnTo>
                <a:lnTo>
                  <a:pt x="111607" y="46990"/>
                </a:lnTo>
                <a:lnTo>
                  <a:pt x="112306" y="46990"/>
                </a:lnTo>
                <a:lnTo>
                  <a:pt x="105765" y="45720"/>
                </a:lnTo>
                <a:lnTo>
                  <a:pt x="102298" y="43180"/>
                </a:lnTo>
                <a:lnTo>
                  <a:pt x="98894" y="39370"/>
                </a:lnTo>
                <a:lnTo>
                  <a:pt x="92557" y="38100"/>
                </a:lnTo>
                <a:lnTo>
                  <a:pt x="96037" y="35560"/>
                </a:lnTo>
                <a:lnTo>
                  <a:pt x="89979" y="39370"/>
                </a:lnTo>
                <a:lnTo>
                  <a:pt x="91655" y="36830"/>
                </a:lnTo>
                <a:lnTo>
                  <a:pt x="92506" y="35560"/>
                </a:lnTo>
                <a:lnTo>
                  <a:pt x="94449" y="29210"/>
                </a:lnTo>
                <a:lnTo>
                  <a:pt x="88493" y="34290"/>
                </a:lnTo>
                <a:lnTo>
                  <a:pt x="86207" y="34290"/>
                </a:lnTo>
                <a:lnTo>
                  <a:pt x="85572" y="35560"/>
                </a:lnTo>
                <a:lnTo>
                  <a:pt x="83375" y="33083"/>
                </a:lnTo>
                <a:lnTo>
                  <a:pt x="78676" y="36830"/>
                </a:lnTo>
                <a:lnTo>
                  <a:pt x="82892" y="33020"/>
                </a:lnTo>
                <a:lnTo>
                  <a:pt x="78867" y="27940"/>
                </a:lnTo>
                <a:lnTo>
                  <a:pt x="73240" y="24130"/>
                </a:lnTo>
                <a:lnTo>
                  <a:pt x="67144" y="20320"/>
                </a:lnTo>
                <a:lnTo>
                  <a:pt x="63512" y="17780"/>
                </a:lnTo>
                <a:lnTo>
                  <a:pt x="61709" y="16510"/>
                </a:lnTo>
                <a:lnTo>
                  <a:pt x="61112" y="17780"/>
                </a:lnTo>
                <a:lnTo>
                  <a:pt x="59372" y="16510"/>
                </a:lnTo>
                <a:lnTo>
                  <a:pt x="55905" y="16510"/>
                </a:lnTo>
                <a:lnTo>
                  <a:pt x="55854" y="10160"/>
                </a:lnTo>
                <a:lnTo>
                  <a:pt x="50596" y="15240"/>
                </a:lnTo>
                <a:lnTo>
                  <a:pt x="49796" y="15240"/>
                </a:lnTo>
                <a:lnTo>
                  <a:pt x="46824" y="16510"/>
                </a:lnTo>
                <a:lnTo>
                  <a:pt x="47142" y="15240"/>
                </a:lnTo>
                <a:lnTo>
                  <a:pt x="48107" y="11430"/>
                </a:lnTo>
                <a:lnTo>
                  <a:pt x="46570" y="11430"/>
                </a:lnTo>
                <a:lnTo>
                  <a:pt x="42011" y="15240"/>
                </a:lnTo>
                <a:lnTo>
                  <a:pt x="40767" y="11430"/>
                </a:lnTo>
                <a:lnTo>
                  <a:pt x="42849" y="6350"/>
                </a:lnTo>
                <a:lnTo>
                  <a:pt x="31496" y="11430"/>
                </a:lnTo>
                <a:lnTo>
                  <a:pt x="34264" y="7073"/>
                </a:lnTo>
                <a:lnTo>
                  <a:pt x="34137" y="6350"/>
                </a:lnTo>
                <a:lnTo>
                  <a:pt x="33274" y="1270"/>
                </a:lnTo>
                <a:lnTo>
                  <a:pt x="26873" y="6350"/>
                </a:lnTo>
                <a:lnTo>
                  <a:pt x="25387" y="1270"/>
                </a:lnTo>
                <a:lnTo>
                  <a:pt x="25654" y="317"/>
                </a:lnTo>
                <a:lnTo>
                  <a:pt x="10464" y="11430"/>
                </a:lnTo>
                <a:lnTo>
                  <a:pt x="2374" y="30480"/>
                </a:lnTo>
                <a:lnTo>
                  <a:pt x="0" y="46990"/>
                </a:lnTo>
                <a:lnTo>
                  <a:pt x="4013" y="48260"/>
                </a:lnTo>
                <a:lnTo>
                  <a:pt x="8470" y="49530"/>
                </a:lnTo>
                <a:lnTo>
                  <a:pt x="12547" y="52070"/>
                </a:lnTo>
                <a:lnTo>
                  <a:pt x="17056" y="53340"/>
                </a:lnTo>
                <a:lnTo>
                  <a:pt x="25692" y="66040"/>
                </a:lnTo>
                <a:lnTo>
                  <a:pt x="30302" y="68580"/>
                </a:lnTo>
                <a:lnTo>
                  <a:pt x="33223" y="69850"/>
                </a:lnTo>
                <a:lnTo>
                  <a:pt x="36652" y="72390"/>
                </a:lnTo>
                <a:lnTo>
                  <a:pt x="40424" y="73660"/>
                </a:lnTo>
                <a:lnTo>
                  <a:pt x="44196" y="76200"/>
                </a:lnTo>
                <a:lnTo>
                  <a:pt x="47561" y="78740"/>
                </a:lnTo>
                <a:lnTo>
                  <a:pt x="50495" y="80010"/>
                </a:lnTo>
                <a:lnTo>
                  <a:pt x="53022" y="81280"/>
                </a:lnTo>
                <a:lnTo>
                  <a:pt x="55156" y="82550"/>
                </a:lnTo>
                <a:lnTo>
                  <a:pt x="59575" y="81280"/>
                </a:lnTo>
                <a:lnTo>
                  <a:pt x="62103" y="86360"/>
                </a:lnTo>
                <a:lnTo>
                  <a:pt x="66929" y="90170"/>
                </a:lnTo>
                <a:lnTo>
                  <a:pt x="72021" y="92710"/>
                </a:lnTo>
                <a:lnTo>
                  <a:pt x="75349" y="97790"/>
                </a:lnTo>
                <a:lnTo>
                  <a:pt x="77673" y="93980"/>
                </a:lnTo>
                <a:lnTo>
                  <a:pt x="79362" y="95250"/>
                </a:lnTo>
                <a:lnTo>
                  <a:pt x="78028" y="96520"/>
                </a:lnTo>
                <a:lnTo>
                  <a:pt x="78181" y="97790"/>
                </a:lnTo>
                <a:lnTo>
                  <a:pt x="102489" y="113030"/>
                </a:lnTo>
                <a:lnTo>
                  <a:pt x="113588" y="120650"/>
                </a:lnTo>
                <a:lnTo>
                  <a:pt x="122580" y="130810"/>
                </a:lnTo>
                <a:lnTo>
                  <a:pt x="122174" y="133350"/>
                </a:lnTo>
                <a:lnTo>
                  <a:pt x="127088" y="135890"/>
                </a:lnTo>
                <a:lnTo>
                  <a:pt x="126301" y="138430"/>
                </a:lnTo>
                <a:lnTo>
                  <a:pt x="133286" y="138430"/>
                </a:lnTo>
                <a:lnTo>
                  <a:pt x="138049" y="142240"/>
                </a:lnTo>
                <a:lnTo>
                  <a:pt x="142125" y="146050"/>
                </a:lnTo>
                <a:lnTo>
                  <a:pt x="141719" y="147320"/>
                </a:lnTo>
                <a:lnTo>
                  <a:pt x="144208" y="147320"/>
                </a:lnTo>
                <a:lnTo>
                  <a:pt x="144259" y="148590"/>
                </a:lnTo>
                <a:lnTo>
                  <a:pt x="148170" y="148590"/>
                </a:lnTo>
                <a:lnTo>
                  <a:pt x="149263" y="153670"/>
                </a:lnTo>
                <a:lnTo>
                  <a:pt x="150901" y="157480"/>
                </a:lnTo>
                <a:lnTo>
                  <a:pt x="150507" y="157480"/>
                </a:lnTo>
                <a:lnTo>
                  <a:pt x="162445" y="167640"/>
                </a:lnTo>
                <a:lnTo>
                  <a:pt x="174790" y="176530"/>
                </a:lnTo>
                <a:lnTo>
                  <a:pt x="186347" y="186690"/>
                </a:lnTo>
                <a:lnTo>
                  <a:pt x="195948" y="198120"/>
                </a:lnTo>
                <a:lnTo>
                  <a:pt x="197091" y="204470"/>
                </a:lnTo>
                <a:lnTo>
                  <a:pt x="201409" y="207010"/>
                </a:lnTo>
                <a:lnTo>
                  <a:pt x="205714" y="210820"/>
                </a:lnTo>
                <a:lnTo>
                  <a:pt x="210032" y="213360"/>
                </a:lnTo>
                <a:lnTo>
                  <a:pt x="214350" y="217170"/>
                </a:lnTo>
                <a:lnTo>
                  <a:pt x="216293" y="223520"/>
                </a:lnTo>
                <a:lnTo>
                  <a:pt x="225983" y="231140"/>
                </a:lnTo>
                <a:lnTo>
                  <a:pt x="232778" y="236220"/>
                </a:lnTo>
                <a:lnTo>
                  <a:pt x="237070" y="238760"/>
                </a:lnTo>
                <a:lnTo>
                  <a:pt x="238810" y="233680"/>
                </a:lnTo>
                <a:lnTo>
                  <a:pt x="246049" y="238760"/>
                </a:lnTo>
                <a:lnTo>
                  <a:pt x="245262" y="245110"/>
                </a:lnTo>
                <a:lnTo>
                  <a:pt x="252653" y="247650"/>
                </a:lnTo>
                <a:lnTo>
                  <a:pt x="251561" y="248920"/>
                </a:lnTo>
                <a:lnTo>
                  <a:pt x="255320" y="248920"/>
                </a:lnTo>
                <a:lnTo>
                  <a:pt x="257492" y="251460"/>
                </a:lnTo>
                <a:lnTo>
                  <a:pt x="257454" y="255270"/>
                </a:lnTo>
                <a:lnTo>
                  <a:pt x="257340" y="260642"/>
                </a:lnTo>
                <a:lnTo>
                  <a:pt x="257111" y="261620"/>
                </a:lnTo>
                <a:lnTo>
                  <a:pt x="257517" y="261620"/>
                </a:lnTo>
                <a:lnTo>
                  <a:pt x="258038" y="260642"/>
                </a:lnTo>
                <a:lnTo>
                  <a:pt x="258356" y="259080"/>
                </a:lnTo>
                <a:lnTo>
                  <a:pt x="263512" y="259080"/>
                </a:lnTo>
                <a:lnTo>
                  <a:pt x="262521" y="260350"/>
                </a:lnTo>
                <a:lnTo>
                  <a:pt x="262178" y="261620"/>
                </a:lnTo>
                <a:lnTo>
                  <a:pt x="265201" y="264160"/>
                </a:lnTo>
                <a:lnTo>
                  <a:pt x="263664" y="266700"/>
                </a:lnTo>
                <a:lnTo>
                  <a:pt x="265544" y="266700"/>
                </a:lnTo>
                <a:lnTo>
                  <a:pt x="270014" y="261620"/>
                </a:lnTo>
                <a:lnTo>
                  <a:pt x="269468" y="266700"/>
                </a:lnTo>
                <a:lnTo>
                  <a:pt x="272097" y="262890"/>
                </a:lnTo>
                <a:lnTo>
                  <a:pt x="272364" y="265188"/>
                </a:lnTo>
                <a:lnTo>
                  <a:pt x="272199" y="266014"/>
                </a:lnTo>
                <a:lnTo>
                  <a:pt x="271894" y="266458"/>
                </a:lnTo>
                <a:lnTo>
                  <a:pt x="272351" y="267157"/>
                </a:lnTo>
                <a:lnTo>
                  <a:pt x="272529" y="266661"/>
                </a:lnTo>
                <a:lnTo>
                  <a:pt x="273888" y="264160"/>
                </a:lnTo>
                <a:lnTo>
                  <a:pt x="273532" y="265430"/>
                </a:lnTo>
                <a:lnTo>
                  <a:pt x="272986" y="266700"/>
                </a:lnTo>
                <a:lnTo>
                  <a:pt x="274675" y="267970"/>
                </a:lnTo>
                <a:lnTo>
                  <a:pt x="277698" y="269240"/>
                </a:lnTo>
                <a:lnTo>
                  <a:pt x="280289" y="269240"/>
                </a:lnTo>
                <a:lnTo>
                  <a:pt x="281216" y="264160"/>
                </a:lnTo>
                <a:lnTo>
                  <a:pt x="281444" y="262890"/>
                </a:lnTo>
                <a:lnTo>
                  <a:pt x="281673" y="261620"/>
                </a:lnTo>
                <a:lnTo>
                  <a:pt x="282143" y="259080"/>
                </a:lnTo>
                <a:lnTo>
                  <a:pt x="282613" y="256540"/>
                </a:lnTo>
                <a:lnTo>
                  <a:pt x="284746" y="252730"/>
                </a:lnTo>
                <a:lnTo>
                  <a:pt x="285546" y="255270"/>
                </a:lnTo>
                <a:lnTo>
                  <a:pt x="285597" y="252730"/>
                </a:lnTo>
                <a:lnTo>
                  <a:pt x="286588" y="251460"/>
                </a:lnTo>
                <a:lnTo>
                  <a:pt x="285496" y="251460"/>
                </a:lnTo>
                <a:lnTo>
                  <a:pt x="285242" y="250190"/>
                </a:lnTo>
                <a:lnTo>
                  <a:pt x="286283" y="248920"/>
                </a:lnTo>
                <a:lnTo>
                  <a:pt x="287324" y="247650"/>
                </a:lnTo>
                <a:close/>
              </a:path>
              <a:path w="288290" h="269239">
                <a:moveTo>
                  <a:pt x="287972" y="249491"/>
                </a:moveTo>
                <a:lnTo>
                  <a:pt x="287185" y="249593"/>
                </a:lnTo>
                <a:lnTo>
                  <a:pt x="286829" y="249999"/>
                </a:lnTo>
                <a:lnTo>
                  <a:pt x="287972" y="24949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7685617" y="1393723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254" y="0"/>
                </a:moveTo>
                <a:lnTo>
                  <a:pt x="292" y="406"/>
                </a:lnTo>
                <a:lnTo>
                  <a:pt x="0" y="850"/>
                </a:lnTo>
                <a:lnTo>
                  <a:pt x="393" y="800"/>
                </a:lnTo>
                <a:lnTo>
                  <a:pt x="749" y="749"/>
                </a:lnTo>
                <a:lnTo>
                  <a:pt x="25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7689292" y="1463607"/>
            <a:ext cx="1270" cy="847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435" y="0"/>
                </a:moveTo>
                <a:lnTo>
                  <a:pt x="1092" y="50"/>
                </a:lnTo>
                <a:lnTo>
                  <a:pt x="342" y="546"/>
                </a:lnTo>
                <a:lnTo>
                  <a:pt x="0" y="596"/>
                </a:lnTo>
                <a:lnTo>
                  <a:pt x="50" y="990"/>
                </a:lnTo>
                <a:lnTo>
                  <a:pt x="143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7820618" y="1490599"/>
            <a:ext cx="1270" cy="1693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244" y="0"/>
                </a:moveTo>
                <a:lnTo>
                  <a:pt x="850" y="50"/>
                </a:lnTo>
                <a:lnTo>
                  <a:pt x="0" y="2527"/>
                </a:lnTo>
                <a:lnTo>
                  <a:pt x="990" y="1181"/>
                </a:lnTo>
                <a:lnTo>
                  <a:pt x="1638" y="342"/>
                </a:lnTo>
                <a:lnTo>
                  <a:pt x="124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7646188" y="1389049"/>
            <a:ext cx="219710" cy="299720"/>
          </a:xfrm>
          <a:custGeom>
            <a:avLst/>
            <a:gdLst/>
            <a:ahLst/>
            <a:cxnLst/>
            <a:rect l="l" t="t" r="r" b="b"/>
            <a:pathLst>
              <a:path w="329565" h="449580">
                <a:moveTo>
                  <a:pt x="68961" y="297472"/>
                </a:moveTo>
                <a:lnTo>
                  <a:pt x="67030" y="303580"/>
                </a:lnTo>
                <a:lnTo>
                  <a:pt x="67132" y="304368"/>
                </a:lnTo>
                <a:lnTo>
                  <a:pt x="68961" y="297472"/>
                </a:lnTo>
                <a:close/>
              </a:path>
              <a:path w="329565" h="449580">
                <a:moveTo>
                  <a:pt x="73977" y="203200"/>
                </a:moveTo>
                <a:lnTo>
                  <a:pt x="71640" y="196850"/>
                </a:lnTo>
                <a:lnTo>
                  <a:pt x="71208" y="198234"/>
                </a:lnTo>
                <a:lnTo>
                  <a:pt x="73977" y="203200"/>
                </a:lnTo>
                <a:close/>
              </a:path>
              <a:path w="329565" h="449580">
                <a:moveTo>
                  <a:pt x="245579" y="205740"/>
                </a:moveTo>
                <a:lnTo>
                  <a:pt x="241554" y="207010"/>
                </a:lnTo>
                <a:lnTo>
                  <a:pt x="243001" y="207010"/>
                </a:lnTo>
                <a:lnTo>
                  <a:pt x="245579" y="205740"/>
                </a:lnTo>
                <a:close/>
              </a:path>
              <a:path w="329565" h="449580">
                <a:moveTo>
                  <a:pt x="282333" y="143510"/>
                </a:moveTo>
                <a:lnTo>
                  <a:pt x="282092" y="143624"/>
                </a:lnTo>
                <a:lnTo>
                  <a:pt x="282333" y="143510"/>
                </a:lnTo>
                <a:close/>
              </a:path>
              <a:path w="329565" h="449580">
                <a:moveTo>
                  <a:pt x="305650" y="152222"/>
                </a:moveTo>
                <a:lnTo>
                  <a:pt x="304063" y="152019"/>
                </a:lnTo>
                <a:lnTo>
                  <a:pt x="301383" y="152374"/>
                </a:lnTo>
                <a:lnTo>
                  <a:pt x="298208" y="154749"/>
                </a:lnTo>
                <a:lnTo>
                  <a:pt x="295732" y="156641"/>
                </a:lnTo>
                <a:lnTo>
                  <a:pt x="300240" y="155244"/>
                </a:lnTo>
                <a:lnTo>
                  <a:pt x="302425" y="154203"/>
                </a:lnTo>
                <a:lnTo>
                  <a:pt x="305650" y="152222"/>
                </a:lnTo>
                <a:close/>
              </a:path>
              <a:path w="329565" h="449580">
                <a:moveTo>
                  <a:pt x="329006" y="129540"/>
                </a:moveTo>
                <a:lnTo>
                  <a:pt x="319049" y="133350"/>
                </a:lnTo>
                <a:lnTo>
                  <a:pt x="307086" y="137160"/>
                </a:lnTo>
                <a:lnTo>
                  <a:pt x="298246" y="139700"/>
                </a:lnTo>
                <a:lnTo>
                  <a:pt x="289585" y="143510"/>
                </a:lnTo>
                <a:lnTo>
                  <a:pt x="281940" y="146050"/>
                </a:lnTo>
                <a:lnTo>
                  <a:pt x="276186" y="147320"/>
                </a:lnTo>
                <a:lnTo>
                  <a:pt x="282092" y="143624"/>
                </a:lnTo>
                <a:lnTo>
                  <a:pt x="279273" y="144780"/>
                </a:lnTo>
                <a:lnTo>
                  <a:pt x="276504" y="144780"/>
                </a:lnTo>
                <a:lnTo>
                  <a:pt x="276580" y="143891"/>
                </a:lnTo>
                <a:lnTo>
                  <a:pt x="274840" y="145669"/>
                </a:lnTo>
                <a:lnTo>
                  <a:pt x="275297" y="146024"/>
                </a:lnTo>
                <a:lnTo>
                  <a:pt x="275793" y="145961"/>
                </a:lnTo>
                <a:lnTo>
                  <a:pt x="275691" y="147320"/>
                </a:lnTo>
                <a:lnTo>
                  <a:pt x="267360" y="151130"/>
                </a:lnTo>
                <a:lnTo>
                  <a:pt x="265912" y="149860"/>
                </a:lnTo>
                <a:lnTo>
                  <a:pt x="261454" y="151130"/>
                </a:lnTo>
                <a:lnTo>
                  <a:pt x="263093" y="151130"/>
                </a:lnTo>
                <a:lnTo>
                  <a:pt x="263537" y="152400"/>
                </a:lnTo>
                <a:lnTo>
                  <a:pt x="261505" y="153670"/>
                </a:lnTo>
                <a:lnTo>
                  <a:pt x="261848" y="153670"/>
                </a:lnTo>
                <a:lnTo>
                  <a:pt x="259067" y="156210"/>
                </a:lnTo>
                <a:lnTo>
                  <a:pt x="253314" y="160020"/>
                </a:lnTo>
                <a:lnTo>
                  <a:pt x="250837" y="162560"/>
                </a:lnTo>
                <a:lnTo>
                  <a:pt x="249389" y="160020"/>
                </a:lnTo>
                <a:lnTo>
                  <a:pt x="246799" y="163830"/>
                </a:lnTo>
                <a:lnTo>
                  <a:pt x="241681" y="166370"/>
                </a:lnTo>
                <a:lnTo>
                  <a:pt x="234784" y="171450"/>
                </a:lnTo>
                <a:lnTo>
                  <a:pt x="211201" y="182880"/>
                </a:lnTo>
                <a:lnTo>
                  <a:pt x="205079" y="186690"/>
                </a:lnTo>
                <a:lnTo>
                  <a:pt x="201129" y="189230"/>
                </a:lnTo>
                <a:lnTo>
                  <a:pt x="194627" y="193040"/>
                </a:lnTo>
                <a:lnTo>
                  <a:pt x="188620" y="199390"/>
                </a:lnTo>
                <a:lnTo>
                  <a:pt x="182537" y="204470"/>
                </a:lnTo>
                <a:lnTo>
                  <a:pt x="175831" y="210820"/>
                </a:lnTo>
                <a:lnTo>
                  <a:pt x="168173" y="215900"/>
                </a:lnTo>
                <a:lnTo>
                  <a:pt x="164757" y="217170"/>
                </a:lnTo>
                <a:lnTo>
                  <a:pt x="162471" y="217170"/>
                </a:lnTo>
                <a:lnTo>
                  <a:pt x="158267" y="219710"/>
                </a:lnTo>
                <a:lnTo>
                  <a:pt x="154711" y="222250"/>
                </a:lnTo>
                <a:lnTo>
                  <a:pt x="158432" y="222250"/>
                </a:lnTo>
                <a:lnTo>
                  <a:pt x="158356" y="223520"/>
                </a:lnTo>
                <a:lnTo>
                  <a:pt x="155143" y="224790"/>
                </a:lnTo>
                <a:lnTo>
                  <a:pt x="152209" y="226060"/>
                </a:lnTo>
                <a:lnTo>
                  <a:pt x="148983" y="228600"/>
                </a:lnTo>
                <a:lnTo>
                  <a:pt x="146062" y="229870"/>
                </a:lnTo>
                <a:lnTo>
                  <a:pt x="151917" y="224790"/>
                </a:lnTo>
                <a:lnTo>
                  <a:pt x="147548" y="226060"/>
                </a:lnTo>
                <a:lnTo>
                  <a:pt x="146723" y="226060"/>
                </a:lnTo>
                <a:lnTo>
                  <a:pt x="147789" y="224904"/>
                </a:lnTo>
                <a:lnTo>
                  <a:pt x="149529" y="223113"/>
                </a:lnTo>
                <a:lnTo>
                  <a:pt x="150520" y="221818"/>
                </a:lnTo>
                <a:lnTo>
                  <a:pt x="144170" y="226936"/>
                </a:lnTo>
                <a:lnTo>
                  <a:pt x="144221" y="227330"/>
                </a:lnTo>
                <a:lnTo>
                  <a:pt x="144957" y="227241"/>
                </a:lnTo>
                <a:lnTo>
                  <a:pt x="141490" y="231140"/>
                </a:lnTo>
                <a:lnTo>
                  <a:pt x="135089" y="234950"/>
                </a:lnTo>
                <a:lnTo>
                  <a:pt x="129781" y="240030"/>
                </a:lnTo>
                <a:lnTo>
                  <a:pt x="124574" y="243840"/>
                </a:lnTo>
                <a:lnTo>
                  <a:pt x="120408" y="248920"/>
                </a:lnTo>
                <a:lnTo>
                  <a:pt x="120853" y="251460"/>
                </a:lnTo>
                <a:lnTo>
                  <a:pt x="112852" y="257810"/>
                </a:lnTo>
                <a:lnTo>
                  <a:pt x="104648" y="262890"/>
                </a:lnTo>
                <a:lnTo>
                  <a:pt x="101307" y="265430"/>
                </a:lnTo>
                <a:lnTo>
                  <a:pt x="103492" y="264160"/>
                </a:lnTo>
                <a:lnTo>
                  <a:pt x="107416" y="261620"/>
                </a:lnTo>
                <a:lnTo>
                  <a:pt x="108204" y="261620"/>
                </a:lnTo>
                <a:lnTo>
                  <a:pt x="102057" y="265430"/>
                </a:lnTo>
                <a:lnTo>
                  <a:pt x="106222" y="264160"/>
                </a:lnTo>
                <a:lnTo>
                  <a:pt x="108750" y="262890"/>
                </a:lnTo>
                <a:lnTo>
                  <a:pt x="108153" y="264160"/>
                </a:lnTo>
                <a:lnTo>
                  <a:pt x="105384" y="266700"/>
                </a:lnTo>
                <a:lnTo>
                  <a:pt x="104736" y="267970"/>
                </a:lnTo>
                <a:lnTo>
                  <a:pt x="103593" y="267970"/>
                </a:lnTo>
                <a:lnTo>
                  <a:pt x="102946" y="269240"/>
                </a:lnTo>
                <a:lnTo>
                  <a:pt x="102603" y="269240"/>
                </a:lnTo>
                <a:lnTo>
                  <a:pt x="101206" y="271780"/>
                </a:lnTo>
                <a:lnTo>
                  <a:pt x="100520" y="271780"/>
                </a:lnTo>
                <a:lnTo>
                  <a:pt x="97993" y="273050"/>
                </a:lnTo>
                <a:lnTo>
                  <a:pt x="95504" y="275590"/>
                </a:lnTo>
                <a:lnTo>
                  <a:pt x="93319" y="275590"/>
                </a:lnTo>
                <a:lnTo>
                  <a:pt x="88963" y="278130"/>
                </a:lnTo>
                <a:lnTo>
                  <a:pt x="86334" y="279400"/>
                </a:lnTo>
                <a:lnTo>
                  <a:pt x="85928" y="281940"/>
                </a:lnTo>
                <a:lnTo>
                  <a:pt x="85699" y="284480"/>
                </a:lnTo>
                <a:lnTo>
                  <a:pt x="85585" y="288290"/>
                </a:lnTo>
                <a:lnTo>
                  <a:pt x="85191" y="290830"/>
                </a:lnTo>
                <a:lnTo>
                  <a:pt x="85140" y="293370"/>
                </a:lnTo>
                <a:lnTo>
                  <a:pt x="84696" y="295910"/>
                </a:lnTo>
                <a:lnTo>
                  <a:pt x="82854" y="299720"/>
                </a:lnTo>
                <a:lnTo>
                  <a:pt x="81216" y="299720"/>
                </a:lnTo>
                <a:lnTo>
                  <a:pt x="77800" y="306070"/>
                </a:lnTo>
                <a:lnTo>
                  <a:pt x="76263" y="306070"/>
                </a:lnTo>
                <a:lnTo>
                  <a:pt x="77800" y="303530"/>
                </a:lnTo>
                <a:lnTo>
                  <a:pt x="77698" y="302260"/>
                </a:lnTo>
                <a:lnTo>
                  <a:pt x="74472" y="307340"/>
                </a:lnTo>
                <a:lnTo>
                  <a:pt x="71501" y="311150"/>
                </a:lnTo>
                <a:lnTo>
                  <a:pt x="68770" y="314960"/>
                </a:lnTo>
                <a:lnTo>
                  <a:pt x="67132" y="317500"/>
                </a:lnTo>
                <a:lnTo>
                  <a:pt x="68122" y="312420"/>
                </a:lnTo>
                <a:lnTo>
                  <a:pt x="67881" y="311150"/>
                </a:lnTo>
                <a:lnTo>
                  <a:pt x="68072" y="306070"/>
                </a:lnTo>
                <a:lnTo>
                  <a:pt x="67779" y="303530"/>
                </a:lnTo>
                <a:lnTo>
                  <a:pt x="65697" y="312420"/>
                </a:lnTo>
                <a:lnTo>
                  <a:pt x="63703" y="321310"/>
                </a:lnTo>
                <a:lnTo>
                  <a:pt x="61772" y="328930"/>
                </a:lnTo>
                <a:lnTo>
                  <a:pt x="59931" y="339090"/>
                </a:lnTo>
                <a:lnTo>
                  <a:pt x="60413" y="332740"/>
                </a:lnTo>
                <a:lnTo>
                  <a:pt x="62407" y="309880"/>
                </a:lnTo>
                <a:lnTo>
                  <a:pt x="62712" y="306070"/>
                </a:lnTo>
                <a:lnTo>
                  <a:pt x="62839" y="303530"/>
                </a:lnTo>
                <a:lnTo>
                  <a:pt x="62865" y="302260"/>
                </a:lnTo>
                <a:lnTo>
                  <a:pt x="62915" y="299720"/>
                </a:lnTo>
                <a:lnTo>
                  <a:pt x="61277" y="302260"/>
                </a:lnTo>
                <a:lnTo>
                  <a:pt x="62064" y="298450"/>
                </a:lnTo>
                <a:lnTo>
                  <a:pt x="62471" y="295910"/>
                </a:lnTo>
                <a:lnTo>
                  <a:pt x="63309" y="293370"/>
                </a:lnTo>
                <a:lnTo>
                  <a:pt x="64846" y="284480"/>
                </a:lnTo>
                <a:lnTo>
                  <a:pt x="65201" y="281940"/>
                </a:lnTo>
                <a:lnTo>
                  <a:pt x="65214" y="278130"/>
                </a:lnTo>
                <a:lnTo>
                  <a:pt x="65100" y="276860"/>
                </a:lnTo>
                <a:lnTo>
                  <a:pt x="63017" y="276860"/>
                </a:lnTo>
                <a:lnTo>
                  <a:pt x="61277" y="278130"/>
                </a:lnTo>
                <a:lnTo>
                  <a:pt x="61874" y="273050"/>
                </a:lnTo>
                <a:lnTo>
                  <a:pt x="64249" y="265430"/>
                </a:lnTo>
                <a:lnTo>
                  <a:pt x="65151" y="262890"/>
                </a:lnTo>
                <a:lnTo>
                  <a:pt x="65697" y="270510"/>
                </a:lnTo>
                <a:lnTo>
                  <a:pt x="66281" y="265430"/>
                </a:lnTo>
                <a:lnTo>
                  <a:pt x="67081" y="262890"/>
                </a:lnTo>
                <a:lnTo>
                  <a:pt x="67525" y="260350"/>
                </a:lnTo>
                <a:lnTo>
                  <a:pt x="68376" y="257810"/>
                </a:lnTo>
                <a:lnTo>
                  <a:pt x="68821" y="255270"/>
                </a:lnTo>
                <a:lnTo>
                  <a:pt x="69430" y="254000"/>
                </a:lnTo>
                <a:lnTo>
                  <a:pt x="70053" y="252730"/>
                </a:lnTo>
                <a:lnTo>
                  <a:pt x="69710" y="252730"/>
                </a:lnTo>
                <a:lnTo>
                  <a:pt x="69418" y="254000"/>
                </a:lnTo>
                <a:lnTo>
                  <a:pt x="69329" y="253276"/>
                </a:lnTo>
                <a:lnTo>
                  <a:pt x="69316" y="252780"/>
                </a:lnTo>
                <a:lnTo>
                  <a:pt x="69062" y="250837"/>
                </a:lnTo>
                <a:lnTo>
                  <a:pt x="69367" y="250050"/>
                </a:lnTo>
                <a:lnTo>
                  <a:pt x="69367" y="246875"/>
                </a:lnTo>
                <a:lnTo>
                  <a:pt x="68922" y="243446"/>
                </a:lnTo>
                <a:lnTo>
                  <a:pt x="68719" y="239141"/>
                </a:lnTo>
                <a:lnTo>
                  <a:pt x="66332" y="238683"/>
                </a:lnTo>
                <a:lnTo>
                  <a:pt x="67970" y="251460"/>
                </a:lnTo>
                <a:lnTo>
                  <a:pt x="68148" y="252730"/>
                </a:lnTo>
                <a:lnTo>
                  <a:pt x="68021" y="252730"/>
                </a:lnTo>
                <a:lnTo>
                  <a:pt x="67970" y="251460"/>
                </a:lnTo>
                <a:lnTo>
                  <a:pt x="67132" y="251460"/>
                </a:lnTo>
                <a:lnTo>
                  <a:pt x="66979" y="250190"/>
                </a:lnTo>
                <a:lnTo>
                  <a:pt x="66243" y="247650"/>
                </a:lnTo>
                <a:lnTo>
                  <a:pt x="65786" y="243840"/>
                </a:lnTo>
                <a:lnTo>
                  <a:pt x="65595" y="240030"/>
                </a:lnTo>
                <a:lnTo>
                  <a:pt x="64884" y="231140"/>
                </a:lnTo>
                <a:lnTo>
                  <a:pt x="63906" y="222250"/>
                </a:lnTo>
                <a:lnTo>
                  <a:pt x="63639" y="214630"/>
                </a:lnTo>
                <a:lnTo>
                  <a:pt x="63665" y="210820"/>
                </a:lnTo>
                <a:lnTo>
                  <a:pt x="64706" y="199390"/>
                </a:lnTo>
                <a:lnTo>
                  <a:pt x="60579" y="195580"/>
                </a:lnTo>
                <a:lnTo>
                  <a:pt x="61823" y="181610"/>
                </a:lnTo>
                <a:lnTo>
                  <a:pt x="64897" y="180340"/>
                </a:lnTo>
                <a:lnTo>
                  <a:pt x="65798" y="193040"/>
                </a:lnTo>
                <a:lnTo>
                  <a:pt x="68834" y="223520"/>
                </a:lnTo>
                <a:lnTo>
                  <a:pt x="70053" y="237490"/>
                </a:lnTo>
                <a:lnTo>
                  <a:pt x="71640" y="238760"/>
                </a:lnTo>
                <a:lnTo>
                  <a:pt x="70929" y="229870"/>
                </a:lnTo>
                <a:lnTo>
                  <a:pt x="69024" y="214630"/>
                </a:lnTo>
                <a:lnTo>
                  <a:pt x="68567" y="208280"/>
                </a:lnTo>
                <a:lnTo>
                  <a:pt x="68922" y="205740"/>
                </a:lnTo>
                <a:lnTo>
                  <a:pt x="71208" y="198234"/>
                </a:lnTo>
                <a:lnTo>
                  <a:pt x="70459" y="196850"/>
                </a:lnTo>
                <a:lnTo>
                  <a:pt x="69138" y="180340"/>
                </a:lnTo>
                <a:lnTo>
                  <a:pt x="68732" y="175260"/>
                </a:lnTo>
                <a:lnTo>
                  <a:pt x="67983" y="162560"/>
                </a:lnTo>
                <a:lnTo>
                  <a:pt x="67856" y="156210"/>
                </a:lnTo>
                <a:lnTo>
                  <a:pt x="67970" y="133350"/>
                </a:lnTo>
                <a:lnTo>
                  <a:pt x="68059" y="128270"/>
                </a:lnTo>
                <a:lnTo>
                  <a:pt x="68122" y="124460"/>
                </a:lnTo>
                <a:lnTo>
                  <a:pt x="66979" y="128270"/>
                </a:lnTo>
                <a:lnTo>
                  <a:pt x="65646" y="120650"/>
                </a:lnTo>
                <a:lnTo>
                  <a:pt x="63906" y="113030"/>
                </a:lnTo>
                <a:lnTo>
                  <a:pt x="66382" y="111760"/>
                </a:lnTo>
                <a:lnTo>
                  <a:pt x="65760" y="95250"/>
                </a:lnTo>
                <a:lnTo>
                  <a:pt x="65849" y="78740"/>
                </a:lnTo>
                <a:lnTo>
                  <a:pt x="66700" y="64770"/>
                </a:lnTo>
                <a:lnTo>
                  <a:pt x="68376" y="52070"/>
                </a:lnTo>
                <a:lnTo>
                  <a:pt x="64452" y="49530"/>
                </a:lnTo>
                <a:lnTo>
                  <a:pt x="64249" y="44450"/>
                </a:lnTo>
                <a:lnTo>
                  <a:pt x="69113" y="36830"/>
                </a:lnTo>
                <a:lnTo>
                  <a:pt x="63804" y="35560"/>
                </a:lnTo>
                <a:lnTo>
                  <a:pt x="61328" y="25400"/>
                </a:lnTo>
                <a:lnTo>
                  <a:pt x="61328" y="19050"/>
                </a:lnTo>
                <a:lnTo>
                  <a:pt x="58851" y="15240"/>
                </a:lnTo>
                <a:lnTo>
                  <a:pt x="60236" y="7620"/>
                </a:lnTo>
                <a:lnTo>
                  <a:pt x="60528" y="7620"/>
                </a:lnTo>
                <a:lnTo>
                  <a:pt x="60477" y="6350"/>
                </a:lnTo>
                <a:lnTo>
                  <a:pt x="60083" y="6350"/>
                </a:lnTo>
                <a:lnTo>
                  <a:pt x="59791" y="0"/>
                </a:lnTo>
                <a:lnTo>
                  <a:pt x="59359" y="0"/>
                </a:lnTo>
                <a:lnTo>
                  <a:pt x="0" y="7620"/>
                </a:lnTo>
                <a:lnTo>
                  <a:pt x="965" y="21590"/>
                </a:lnTo>
                <a:lnTo>
                  <a:pt x="3378" y="73660"/>
                </a:lnTo>
                <a:lnTo>
                  <a:pt x="3340" y="95250"/>
                </a:lnTo>
                <a:lnTo>
                  <a:pt x="4356" y="118110"/>
                </a:lnTo>
                <a:lnTo>
                  <a:pt x="6096" y="140970"/>
                </a:lnTo>
                <a:lnTo>
                  <a:pt x="10769" y="190500"/>
                </a:lnTo>
                <a:lnTo>
                  <a:pt x="12611" y="212090"/>
                </a:lnTo>
                <a:lnTo>
                  <a:pt x="13258" y="220980"/>
                </a:lnTo>
                <a:lnTo>
                  <a:pt x="13855" y="236220"/>
                </a:lnTo>
                <a:lnTo>
                  <a:pt x="14249" y="248920"/>
                </a:lnTo>
                <a:lnTo>
                  <a:pt x="14363" y="257810"/>
                </a:lnTo>
                <a:lnTo>
                  <a:pt x="14427" y="260350"/>
                </a:lnTo>
                <a:lnTo>
                  <a:pt x="15811" y="309880"/>
                </a:lnTo>
                <a:lnTo>
                  <a:pt x="19037" y="361950"/>
                </a:lnTo>
                <a:lnTo>
                  <a:pt x="23164" y="420370"/>
                </a:lnTo>
                <a:lnTo>
                  <a:pt x="25412" y="449580"/>
                </a:lnTo>
                <a:lnTo>
                  <a:pt x="52946" y="414020"/>
                </a:lnTo>
                <a:lnTo>
                  <a:pt x="65443" y="397510"/>
                </a:lnTo>
                <a:lnTo>
                  <a:pt x="86410" y="369570"/>
                </a:lnTo>
                <a:lnTo>
                  <a:pt x="90297" y="364490"/>
                </a:lnTo>
                <a:lnTo>
                  <a:pt x="94170" y="359410"/>
                </a:lnTo>
                <a:lnTo>
                  <a:pt x="99872" y="351790"/>
                </a:lnTo>
                <a:lnTo>
                  <a:pt x="103301" y="346710"/>
                </a:lnTo>
                <a:lnTo>
                  <a:pt x="98437" y="350520"/>
                </a:lnTo>
                <a:lnTo>
                  <a:pt x="93179" y="355600"/>
                </a:lnTo>
                <a:lnTo>
                  <a:pt x="88658" y="359410"/>
                </a:lnTo>
                <a:lnTo>
                  <a:pt x="83756" y="364490"/>
                </a:lnTo>
                <a:lnTo>
                  <a:pt x="89128" y="356870"/>
                </a:lnTo>
                <a:lnTo>
                  <a:pt x="94259" y="350520"/>
                </a:lnTo>
                <a:lnTo>
                  <a:pt x="99212" y="342900"/>
                </a:lnTo>
                <a:lnTo>
                  <a:pt x="102831" y="339090"/>
                </a:lnTo>
                <a:lnTo>
                  <a:pt x="104038" y="337820"/>
                </a:lnTo>
                <a:lnTo>
                  <a:pt x="113411" y="326390"/>
                </a:lnTo>
                <a:lnTo>
                  <a:pt x="121183" y="317500"/>
                </a:lnTo>
                <a:lnTo>
                  <a:pt x="122301" y="316230"/>
                </a:lnTo>
                <a:lnTo>
                  <a:pt x="125374" y="312420"/>
                </a:lnTo>
                <a:lnTo>
                  <a:pt x="128054" y="309880"/>
                </a:lnTo>
                <a:lnTo>
                  <a:pt x="130784" y="306070"/>
                </a:lnTo>
                <a:lnTo>
                  <a:pt x="132816" y="304800"/>
                </a:lnTo>
                <a:lnTo>
                  <a:pt x="134899" y="302260"/>
                </a:lnTo>
                <a:lnTo>
                  <a:pt x="136537" y="299720"/>
                </a:lnTo>
                <a:lnTo>
                  <a:pt x="145516" y="290830"/>
                </a:lnTo>
                <a:lnTo>
                  <a:pt x="154279" y="281940"/>
                </a:lnTo>
                <a:lnTo>
                  <a:pt x="163156" y="273050"/>
                </a:lnTo>
                <a:lnTo>
                  <a:pt x="172389" y="264160"/>
                </a:lnTo>
                <a:lnTo>
                  <a:pt x="173621" y="262890"/>
                </a:lnTo>
                <a:lnTo>
                  <a:pt x="174853" y="261620"/>
                </a:lnTo>
                <a:lnTo>
                  <a:pt x="182219" y="254000"/>
                </a:lnTo>
                <a:lnTo>
                  <a:pt x="181330" y="255270"/>
                </a:lnTo>
                <a:lnTo>
                  <a:pt x="183857" y="254000"/>
                </a:lnTo>
                <a:lnTo>
                  <a:pt x="183756" y="250190"/>
                </a:lnTo>
                <a:lnTo>
                  <a:pt x="194030" y="240030"/>
                </a:lnTo>
                <a:lnTo>
                  <a:pt x="198894" y="234950"/>
                </a:lnTo>
                <a:lnTo>
                  <a:pt x="206730" y="229870"/>
                </a:lnTo>
                <a:lnTo>
                  <a:pt x="213144" y="224790"/>
                </a:lnTo>
                <a:lnTo>
                  <a:pt x="220764" y="219710"/>
                </a:lnTo>
                <a:lnTo>
                  <a:pt x="229641" y="214630"/>
                </a:lnTo>
                <a:lnTo>
                  <a:pt x="237299" y="210820"/>
                </a:lnTo>
                <a:lnTo>
                  <a:pt x="239864" y="209550"/>
                </a:lnTo>
                <a:lnTo>
                  <a:pt x="240322" y="209550"/>
                </a:lnTo>
                <a:lnTo>
                  <a:pt x="242049" y="208280"/>
                </a:lnTo>
                <a:lnTo>
                  <a:pt x="241554" y="207010"/>
                </a:lnTo>
                <a:lnTo>
                  <a:pt x="240411" y="207010"/>
                </a:lnTo>
                <a:lnTo>
                  <a:pt x="237832" y="208280"/>
                </a:lnTo>
                <a:lnTo>
                  <a:pt x="235305" y="210820"/>
                </a:lnTo>
                <a:lnTo>
                  <a:pt x="239674" y="204470"/>
                </a:lnTo>
                <a:lnTo>
                  <a:pt x="243243" y="199390"/>
                </a:lnTo>
                <a:lnTo>
                  <a:pt x="249936" y="194310"/>
                </a:lnTo>
                <a:lnTo>
                  <a:pt x="251777" y="193040"/>
                </a:lnTo>
                <a:lnTo>
                  <a:pt x="252971" y="193040"/>
                </a:lnTo>
                <a:lnTo>
                  <a:pt x="253415" y="194310"/>
                </a:lnTo>
                <a:lnTo>
                  <a:pt x="253682" y="194056"/>
                </a:lnTo>
                <a:lnTo>
                  <a:pt x="254406" y="194932"/>
                </a:lnTo>
                <a:lnTo>
                  <a:pt x="254698" y="194094"/>
                </a:lnTo>
                <a:lnTo>
                  <a:pt x="254127" y="193662"/>
                </a:lnTo>
                <a:lnTo>
                  <a:pt x="254800" y="193040"/>
                </a:lnTo>
                <a:lnTo>
                  <a:pt x="257581" y="190500"/>
                </a:lnTo>
                <a:lnTo>
                  <a:pt x="266065" y="182880"/>
                </a:lnTo>
                <a:lnTo>
                  <a:pt x="270624" y="180340"/>
                </a:lnTo>
                <a:lnTo>
                  <a:pt x="277825" y="177800"/>
                </a:lnTo>
                <a:lnTo>
                  <a:pt x="279679" y="173990"/>
                </a:lnTo>
                <a:lnTo>
                  <a:pt x="280797" y="170180"/>
                </a:lnTo>
                <a:lnTo>
                  <a:pt x="284276" y="166370"/>
                </a:lnTo>
                <a:lnTo>
                  <a:pt x="290969" y="162560"/>
                </a:lnTo>
                <a:lnTo>
                  <a:pt x="293204" y="161290"/>
                </a:lnTo>
                <a:lnTo>
                  <a:pt x="290652" y="160020"/>
                </a:lnTo>
                <a:lnTo>
                  <a:pt x="292747" y="157480"/>
                </a:lnTo>
                <a:lnTo>
                  <a:pt x="295770" y="154940"/>
                </a:lnTo>
                <a:lnTo>
                  <a:pt x="296024" y="153670"/>
                </a:lnTo>
                <a:lnTo>
                  <a:pt x="299504" y="153670"/>
                </a:lnTo>
                <a:lnTo>
                  <a:pt x="300990" y="152400"/>
                </a:lnTo>
                <a:lnTo>
                  <a:pt x="308533" y="147320"/>
                </a:lnTo>
                <a:lnTo>
                  <a:pt x="317093" y="139700"/>
                </a:lnTo>
                <a:lnTo>
                  <a:pt x="324612" y="133350"/>
                </a:lnTo>
                <a:lnTo>
                  <a:pt x="329006" y="12954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571842" y="1555818"/>
            <a:ext cx="423" cy="423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04" y="0"/>
                </a:moveTo>
                <a:lnTo>
                  <a:pt x="0" y="393"/>
                </a:lnTo>
                <a:lnTo>
                  <a:pt x="355" y="342"/>
                </a:lnTo>
                <a:lnTo>
                  <a:pt x="304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639482" y="1606617"/>
            <a:ext cx="8467" cy="1270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828" y="0"/>
                </a:moveTo>
                <a:lnTo>
                  <a:pt x="1041" y="101"/>
                </a:lnTo>
                <a:lnTo>
                  <a:pt x="736" y="495"/>
                </a:lnTo>
                <a:lnTo>
                  <a:pt x="0" y="990"/>
                </a:lnTo>
                <a:lnTo>
                  <a:pt x="1828" y="0"/>
                </a:lnTo>
                <a:close/>
              </a:path>
              <a:path w="12700" h="19050">
                <a:moveTo>
                  <a:pt x="12395" y="18161"/>
                </a:moveTo>
                <a:lnTo>
                  <a:pt x="11658" y="18656"/>
                </a:lnTo>
                <a:lnTo>
                  <a:pt x="12052" y="18605"/>
                </a:lnTo>
                <a:lnTo>
                  <a:pt x="12395" y="18161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7549820" y="1543185"/>
            <a:ext cx="1270" cy="1693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596" y="495"/>
                </a:moveTo>
                <a:lnTo>
                  <a:pt x="203" y="546"/>
                </a:lnTo>
                <a:lnTo>
                  <a:pt x="241" y="939"/>
                </a:lnTo>
                <a:lnTo>
                  <a:pt x="596" y="495"/>
                </a:lnTo>
                <a:close/>
              </a:path>
              <a:path w="1904" h="2539">
                <a:moveTo>
                  <a:pt x="1384" y="787"/>
                </a:moveTo>
                <a:lnTo>
                  <a:pt x="1282" y="0"/>
                </a:lnTo>
                <a:lnTo>
                  <a:pt x="1041" y="838"/>
                </a:lnTo>
                <a:lnTo>
                  <a:pt x="1384" y="787"/>
                </a:lnTo>
                <a:close/>
              </a:path>
              <a:path w="1904" h="2539">
                <a:moveTo>
                  <a:pt x="1879" y="1485"/>
                </a:moveTo>
                <a:lnTo>
                  <a:pt x="1041" y="838"/>
                </a:lnTo>
                <a:lnTo>
                  <a:pt x="241" y="939"/>
                </a:lnTo>
                <a:lnTo>
                  <a:pt x="0" y="2133"/>
                </a:lnTo>
                <a:lnTo>
                  <a:pt x="444" y="2476"/>
                </a:lnTo>
                <a:lnTo>
                  <a:pt x="1244" y="2374"/>
                </a:lnTo>
                <a:lnTo>
                  <a:pt x="1879" y="1485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7511026" y="1521189"/>
            <a:ext cx="423" cy="423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92" y="0"/>
                </a:moveTo>
                <a:lnTo>
                  <a:pt x="0" y="444"/>
                </a:lnTo>
                <a:lnTo>
                  <a:pt x="342" y="393"/>
                </a:lnTo>
                <a:lnTo>
                  <a:pt x="292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7491748" y="1523661"/>
            <a:ext cx="191770" cy="179493"/>
          </a:xfrm>
          <a:custGeom>
            <a:avLst/>
            <a:gdLst/>
            <a:ahLst/>
            <a:cxnLst/>
            <a:rect l="l" t="t" r="r" b="b"/>
            <a:pathLst>
              <a:path w="287654" h="269239">
                <a:moveTo>
                  <a:pt x="26187" y="0"/>
                </a:moveTo>
                <a:lnTo>
                  <a:pt x="25793" y="0"/>
                </a:lnTo>
                <a:lnTo>
                  <a:pt x="25704" y="355"/>
                </a:lnTo>
                <a:lnTo>
                  <a:pt x="26187" y="0"/>
                </a:lnTo>
                <a:close/>
              </a:path>
              <a:path w="287654" h="269239">
                <a:moveTo>
                  <a:pt x="34772" y="6350"/>
                </a:moveTo>
                <a:lnTo>
                  <a:pt x="34353" y="7010"/>
                </a:lnTo>
                <a:lnTo>
                  <a:pt x="34467" y="7620"/>
                </a:lnTo>
                <a:lnTo>
                  <a:pt x="34772" y="6350"/>
                </a:lnTo>
                <a:close/>
              </a:path>
              <a:path w="287654" h="269239">
                <a:moveTo>
                  <a:pt x="88303" y="29210"/>
                </a:moveTo>
                <a:lnTo>
                  <a:pt x="83388" y="33020"/>
                </a:lnTo>
                <a:lnTo>
                  <a:pt x="88303" y="29210"/>
                </a:lnTo>
                <a:close/>
              </a:path>
              <a:path w="287654" h="269239">
                <a:moveTo>
                  <a:pt x="183527" y="101828"/>
                </a:moveTo>
                <a:lnTo>
                  <a:pt x="182067" y="102870"/>
                </a:lnTo>
                <a:lnTo>
                  <a:pt x="182257" y="103187"/>
                </a:lnTo>
                <a:lnTo>
                  <a:pt x="183527" y="101828"/>
                </a:lnTo>
                <a:close/>
              </a:path>
              <a:path w="287654" h="269239">
                <a:moveTo>
                  <a:pt x="183845" y="101600"/>
                </a:moveTo>
                <a:lnTo>
                  <a:pt x="183527" y="101828"/>
                </a:lnTo>
                <a:lnTo>
                  <a:pt x="183845" y="101600"/>
                </a:lnTo>
                <a:close/>
              </a:path>
              <a:path w="287654" h="269239">
                <a:moveTo>
                  <a:pt x="184238" y="103720"/>
                </a:moveTo>
                <a:lnTo>
                  <a:pt x="183794" y="104140"/>
                </a:lnTo>
                <a:lnTo>
                  <a:pt x="184048" y="104140"/>
                </a:lnTo>
                <a:lnTo>
                  <a:pt x="184238" y="103720"/>
                </a:lnTo>
                <a:close/>
              </a:path>
              <a:path w="287654" h="269239">
                <a:moveTo>
                  <a:pt x="185140" y="102870"/>
                </a:moveTo>
                <a:lnTo>
                  <a:pt x="184886" y="101600"/>
                </a:lnTo>
                <a:lnTo>
                  <a:pt x="184645" y="102870"/>
                </a:lnTo>
                <a:lnTo>
                  <a:pt x="184238" y="103720"/>
                </a:lnTo>
                <a:lnTo>
                  <a:pt x="185140" y="102870"/>
                </a:lnTo>
                <a:close/>
              </a:path>
              <a:path w="287654" h="269239">
                <a:moveTo>
                  <a:pt x="196545" y="106680"/>
                </a:moveTo>
                <a:lnTo>
                  <a:pt x="194805" y="107950"/>
                </a:lnTo>
                <a:lnTo>
                  <a:pt x="194614" y="108178"/>
                </a:lnTo>
                <a:lnTo>
                  <a:pt x="196545" y="106680"/>
                </a:lnTo>
                <a:close/>
              </a:path>
              <a:path w="287654" h="269239">
                <a:moveTo>
                  <a:pt x="224129" y="123939"/>
                </a:moveTo>
                <a:lnTo>
                  <a:pt x="223786" y="123990"/>
                </a:lnTo>
                <a:lnTo>
                  <a:pt x="223431" y="124434"/>
                </a:lnTo>
                <a:lnTo>
                  <a:pt x="224129" y="123939"/>
                </a:lnTo>
                <a:close/>
              </a:path>
              <a:path w="287654" h="269239">
                <a:moveTo>
                  <a:pt x="225971" y="129540"/>
                </a:moveTo>
                <a:lnTo>
                  <a:pt x="221551" y="132080"/>
                </a:lnTo>
                <a:lnTo>
                  <a:pt x="223481" y="130810"/>
                </a:lnTo>
                <a:lnTo>
                  <a:pt x="219964" y="130810"/>
                </a:lnTo>
                <a:lnTo>
                  <a:pt x="220903" y="129540"/>
                </a:lnTo>
                <a:lnTo>
                  <a:pt x="221703" y="129540"/>
                </a:lnTo>
                <a:lnTo>
                  <a:pt x="223139" y="128270"/>
                </a:lnTo>
                <a:lnTo>
                  <a:pt x="223088" y="125730"/>
                </a:lnTo>
                <a:lnTo>
                  <a:pt x="220802" y="129540"/>
                </a:lnTo>
                <a:lnTo>
                  <a:pt x="219913" y="128270"/>
                </a:lnTo>
                <a:lnTo>
                  <a:pt x="217081" y="129540"/>
                </a:lnTo>
                <a:lnTo>
                  <a:pt x="213690" y="133350"/>
                </a:lnTo>
                <a:lnTo>
                  <a:pt x="221589" y="133350"/>
                </a:lnTo>
                <a:lnTo>
                  <a:pt x="222338" y="132080"/>
                </a:lnTo>
                <a:lnTo>
                  <a:pt x="225971" y="129540"/>
                </a:lnTo>
                <a:close/>
              </a:path>
              <a:path w="287654" h="269239">
                <a:moveTo>
                  <a:pt x="246011" y="157073"/>
                </a:moveTo>
                <a:lnTo>
                  <a:pt x="244970" y="158013"/>
                </a:lnTo>
                <a:lnTo>
                  <a:pt x="245313" y="157962"/>
                </a:lnTo>
                <a:lnTo>
                  <a:pt x="246011" y="157073"/>
                </a:lnTo>
                <a:close/>
              </a:path>
              <a:path w="287654" h="269239">
                <a:moveTo>
                  <a:pt x="253250" y="177800"/>
                </a:moveTo>
                <a:lnTo>
                  <a:pt x="252666" y="177457"/>
                </a:lnTo>
                <a:lnTo>
                  <a:pt x="252806" y="177800"/>
                </a:lnTo>
                <a:lnTo>
                  <a:pt x="253250" y="177800"/>
                </a:lnTo>
                <a:close/>
              </a:path>
              <a:path w="287654" h="269239">
                <a:moveTo>
                  <a:pt x="255930" y="171450"/>
                </a:moveTo>
                <a:lnTo>
                  <a:pt x="253695" y="171450"/>
                </a:lnTo>
                <a:lnTo>
                  <a:pt x="253212" y="172631"/>
                </a:lnTo>
                <a:lnTo>
                  <a:pt x="255930" y="171450"/>
                </a:lnTo>
                <a:close/>
              </a:path>
              <a:path w="287654" h="269239">
                <a:moveTo>
                  <a:pt x="258267" y="260350"/>
                </a:moveTo>
                <a:lnTo>
                  <a:pt x="258178" y="260527"/>
                </a:lnTo>
                <a:lnTo>
                  <a:pt x="257721" y="262890"/>
                </a:lnTo>
                <a:lnTo>
                  <a:pt x="258267" y="260350"/>
                </a:lnTo>
                <a:close/>
              </a:path>
              <a:path w="287654" h="269239">
                <a:moveTo>
                  <a:pt x="259105" y="180047"/>
                </a:moveTo>
                <a:lnTo>
                  <a:pt x="258216" y="179006"/>
                </a:lnTo>
                <a:lnTo>
                  <a:pt x="257314" y="178308"/>
                </a:lnTo>
                <a:lnTo>
                  <a:pt x="256489" y="178993"/>
                </a:lnTo>
                <a:lnTo>
                  <a:pt x="255231" y="177800"/>
                </a:lnTo>
                <a:lnTo>
                  <a:pt x="253250" y="177800"/>
                </a:lnTo>
                <a:lnTo>
                  <a:pt x="255536" y="180340"/>
                </a:lnTo>
                <a:lnTo>
                  <a:pt x="255866" y="179933"/>
                </a:lnTo>
                <a:lnTo>
                  <a:pt x="258114" y="181330"/>
                </a:lnTo>
                <a:lnTo>
                  <a:pt x="258508" y="181279"/>
                </a:lnTo>
                <a:lnTo>
                  <a:pt x="258800" y="180886"/>
                </a:lnTo>
                <a:lnTo>
                  <a:pt x="259105" y="180047"/>
                </a:lnTo>
                <a:close/>
              </a:path>
              <a:path w="287654" h="269239">
                <a:moveTo>
                  <a:pt x="262521" y="259867"/>
                </a:moveTo>
                <a:lnTo>
                  <a:pt x="261480" y="260756"/>
                </a:lnTo>
                <a:lnTo>
                  <a:pt x="261886" y="260705"/>
                </a:lnTo>
                <a:lnTo>
                  <a:pt x="262521" y="259867"/>
                </a:lnTo>
                <a:close/>
              </a:path>
              <a:path w="287654" h="269239">
                <a:moveTo>
                  <a:pt x="285788" y="217297"/>
                </a:moveTo>
                <a:lnTo>
                  <a:pt x="285203" y="215811"/>
                </a:lnTo>
                <a:lnTo>
                  <a:pt x="284848" y="216204"/>
                </a:lnTo>
                <a:lnTo>
                  <a:pt x="284505" y="216662"/>
                </a:lnTo>
                <a:lnTo>
                  <a:pt x="285394" y="217347"/>
                </a:lnTo>
                <a:lnTo>
                  <a:pt x="285788" y="217297"/>
                </a:lnTo>
                <a:close/>
              </a:path>
              <a:path w="287654" h="269239">
                <a:moveTo>
                  <a:pt x="287375" y="247650"/>
                </a:moveTo>
                <a:lnTo>
                  <a:pt x="286588" y="247650"/>
                </a:lnTo>
                <a:lnTo>
                  <a:pt x="286245" y="248920"/>
                </a:lnTo>
                <a:lnTo>
                  <a:pt x="285838" y="248920"/>
                </a:lnTo>
                <a:lnTo>
                  <a:pt x="285445" y="247650"/>
                </a:lnTo>
                <a:lnTo>
                  <a:pt x="285000" y="247650"/>
                </a:lnTo>
                <a:lnTo>
                  <a:pt x="284454" y="246380"/>
                </a:lnTo>
                <a:lnTo>
                  <a:pt x="286143" y="243840"/>
                </a:lnTo>
                <a:lnTo>
                  <a:pt x="282117" y="246380"/>
                </a:lnTo>
                <a:lnTo>
                  <a:pt x="285940" y="233680"/>
                </a:lnTo>
                <a:lnTo>
                  <a:pt x="284949" y="232410"/>
                </a:lnTo>
                <a:lnTo>
                  <a:pt x="286092" y="229870"/>
                </a:lnTo>
                <a:lnTo>
                  <a:pt x="281927" y="229870"/>
                </a:lnTo>
                <a:lnTo>
                  <a:pt x="281622" y="227330"/>
                </a:lnTo>
                <a:lnTo>
                  <a:pt x="280085" y="224790"/>
                </a:lnTo>
                <a:lnTo>
                  <a:pt x="283121" y="224790"/>
                </a:lnTo>
                <a:lnTo>
                  <a:pt x="283337" y="223520"/>
                </a:lnTo>
                <a:lnTo>
                  <a:pt x="283565" y="222250"/>
                </a:lnTo>
                <a:lnTo>
                  <a:pt x="283260" y="219024"/>
                </a:lnTo>
                <a:lnTo>
                  <a:pt x="283514" y="218440"/>
                </a:lnTo>
                <a:lnTo>
                  <a:pt x="283806" y="217170"/>
                </a:lnTo>
                <a:lnTo>
                  <a:pt x="282867" y="216027"/>
                </a:lnTo>
                <a:lnTo>
                  <a:pt x="282867" y="219710"/>
                </a:lnTo>
                <a:lnTo>
                  <a:pt x="281876" y="223520"/>
                </a:lnTo>
                <a:lnTo>
                  <a:pt x="281025" y="223520"/>
                </a:lnTo>
                <a:lnTo>
                  <a:pt x="281673" y="219710"/>
                </a:lnTo>
                <a:lnTo>
                  <a:pt x="282867" y="219710"/>
                </a:lnTo>
                <a:lnTo>
                  <a:pt x="282867" y="216027"/>
                </a:lnTo>
                <a:lnTo>
                  <a:pt x="282765" y="215900"/>
                </a:lnTo>
                <a:lnTo>
                  <a:pt x="283184" y="213360"/>
                </a:lnTo>
                <a:lnTo>
                  <a:pt x="283616" y="210820"/>
                </a:lnTo>
                <a:lnTo>
                  <a:pt x="279692" y="213360"/>
                </a:lnTo>
                <a:lnTo>
                  <a:pt x="279654" y="210820"/>
                </a:lnTo>
                <a:lnTo>
                  <a:pt x="279641" y="209550"/>
                </a:lnTo>
                <a:lnTo>
                  <a:pt x="281025" y="208280"/>
                </a:lnTo>
                <a:lnTo>
                  <a:pt x="280085" y="207010"/>
                </a:lnTo>
                <a:lnTo>
                  <a:pt x="279590" y="209550"/>
                </a:lnTo>
                <a:lnTo>
                  <a:pt x="278853" y="209550"/>
                </a:lnTo>
                <a:lnTo>
                  <a:pt x="279793" y="208280"/>
                </a:lnTo>
                <a:lnTo>
                  <a:pt x="278104" y="209550"/>
                </a:lnTo>
                <a:lnTo>
                  <a:pt x="278155" y="210820"/>
                </a:lnTo>
                <a:lnTo>
                  <a:pt x="275424" y="210820"/>
                </a:lnTo>
                <a:lnTo>
                  <a:pt x="276466" y="205740"/>
                </a:lnTo>
                <a:lnTo>
                  <a:pt x="278053" y="198120"/>
                </a:lnTo>
                <a:lnTo>
                  <a:pt x="274231" y="200660"/>
                </a:lnTo>
                <a:lnTo>
                  <a:pt x="274929" y="200660"/>
                </a:lnTo>
                <a:lnTo>
                  <a:pt x="271754" y="203200"/>
                </a:lnTo>
                <a:lnTo>
                  <a:pt x="269824" y="205740"/>
                </a:lnTo>
                <a:lnTo>
                  <a:pt x="267144" y="205740"/>
                </a:lnTo>
                <a:lnTo>
                  <a:pt x="267690" y="204470"/>
                </a:lnTo>
                <a:lnTo>
                  <a:pt x="265747" y="204470"/>
                </a:lnTo>
                <a:lnTo>
                  <a:pt x="265950" y="203200"/>
                </a:lnTo>
                <a:lnTo>
                  <a:pt x="267436" y="203200"/>
                </a:lnTo>
                <a:lnTo>
                  <a:pt x="264655" y="201930"/>
                </a:lnTo>
                <a:lnTo>
                  <a:pt x="264210" y="199390"/>
                </a:lnTo>
                <a:lnTo>
                  <a:pt x="263118" y="196850"/>
                </a:lnTo>
                <a:lnTo>
                  <a:pt x="257314" y="205740"/>
                </a:lnTo>
                <a:lnTo>
                  <a:pt x="257670" y="201930"/>
                </a:lnTo>
                <a:lnTo>
                  <a:pt x="258508" y="198120"/>
                </a:lnTo>
                <a:lnTo>
                  <a:pt x="258800" y="196850"/>
                </a:lnTo>
                <a:lnTo>
                  <a:pt x="255981" y="198120"/>
                </a:lnTo>
                <a:lnTo>
                  <a:pt x="257467" y="195580"/>
                </a:lnTo>
                <a:lnTo>
                  <a:pt x="257771" y="194310"/>
                </a:lnTo>
                <a:lnTo>
                  <a:pt x="259600" y="186690"/>
                </a:lnTo>
                <a:lnTo>
                  <a:pt x="253542" y="194310"/>
                </a:lnTo>
                <a:lnTo>
                  <a:pt x="253644" y="191770"/>
                </a:lnTo>
                <a:lnTo>
                  <a:pt x="255041" y="187960"/>
                </a:lnTo>
                <a:lnTo>
                  <a:pt x="256374" y="189230"/>
                </a:lnTo>
                <a:lnTo>
                  <a:pt x="256400" y="187960"/>
                </a:lnTo>
                <a:lnTo>
                  <a:pt x="256425" y="186690"/>
                </a:lnTo>
                <a:lnTo>
                  <a:pt x="256628" y="185420"/>
                </a:lnTo>
                <a:lnTo>
                  <a:pt x="257022" y="184150"/>
                </a:lnTo>
                <a:lnTo>
                  <a:pt x="257416" y="182880"/>
                </a:lnTo>
                <a:lnTo>
                  <a:pt x="256667" y="182880"/>
                </a:lnTo>
                <a:lnTo>
                  <a:pt x="255231" y="184150"/>
                </a:lnTo>
                <a:lnTo>
                  <a:pt x="253352" y="184150"/>
                </a:lnTo>
                <a:lnTo>
                  <a:pt x="252412" y="182880"/>
                </a:lnTo>
                <a:lnTo>
                  <a:pt x="251409" y="181610"/>
                </a:lnTo>
                <a:lnTo>
                  <a:pt x="248386" y="181610"/>
                </a:lnTo>
                <a:lnTo>
                  <a:pt x="248627" y="179070"/>
                </a:lnTo>
                <a:lnTo>
                  <a:pt x="248881" y="176530"/>
                </a:lnTo>
                <a:lnTo>
                  <a:pt x="245656" y="179070"/>
                </a:lnTo>
                <a:lnTo>
                  <a:pt x="245567" y="175260"/>
                </a:lnTo>
                <a:lnTo>
                  <a:pt x="247650" y="172720"/>
                </a:lnTo>
                <a:lnTo>
                  <a:pt x="249034" y="175260"/>
                </a:lnTo>
                <a:lnTo>
                  <a:pt x="252666" y="177457"/>
                </a:lnTo>
                <a:lnTo>
                  <a:pt x="252310" y="176530"/>
                </a:lnTo>
                <a:lnTo>
                  <a:pt x="252158" y="175260"/>
                </a:lnTo>
                <a:lnTo>
                  <a:pt x="253212" y="172631"/>
                </a:lnTo>
                <a:lnTo>
                  <a:pt x="252996" y="172720"/>
                </a:lnTo>
                <a:lnTo>
                  <a:pt x="249605" y="168910"/>
                </a:lnTo>
                <a:lnTo>
                  <a:pt x="248488" y="167640"/>
                </a:lnTo>
                <a:lnTo>
                  <a:pt x="248196" y="168910"/>
                </a:lnTo>
                <a:lnTo>
                  <a:pt x="246418" y="162560"/>
                </a:lnTo>
                <a:lnTo>
                  <a:pt x="246062" y="161290"/>
                </a:lnTo>
                <a:lnTo>
                  <a:pt x="245516" y="162560"/>
                </a:lnTo>
                <a:lnTo>
                  <a:pt x="242290" y="162560"/>
                </a:lnTo>
                <a:lnTo>
                  <a:pt x="244017" y="160020"/>
                </a:lnTo>
                <a:lnTo>
                  <a:pt x="241642" y="157480"/>
                </a:lnTo>
                <a:lnTo>
                  <a:pt x="239953" y="153670"/>
                </a:lnTo>
                <a:lnTo>
                  <a:pt x="240398" y="151130"/>
                </a:lnTo>
                <a:lnTo>
                  <a:pt x="240842" y="148590"/>
                </a:lnTo>
                <a:lnTo>
                  <a:pt x="238074" y="151130"/>
                </a:lnTo>
                <a:lnTo>
                  <a:pt x="237578" y="149860"/>
                </a:lnTo>
                <a:lnTo>
                  <a:pt x="240449" y="144780"/>
                </a:lnTo>
                <a:lnTo>
                  <a:pt x="236575" y="148590"/>
                </a:lnTo>
                <a:lnTo>
                  <a:pt x="234251" y="148590"/>
                </a:lnTo>
                <a:lnTo>
                  <a:pt x="233705" y="147320"/>
                </a:lnTo>
                <a:lnTo>
                  <a:pt x="231521" y="148590"/>
                </a:lnTo>
                <a:lnTo>
                  <a:pt x="231965" y="146050"/>
                </a:lnTo>
                <a:lnTo>
                  <a:pt x="231622" y="146050"/>
                </a:lnTo>
                <a:lnTo>
                  <a:pt x="230822" y="142240"/>
                </a:lnTo>
                <a:lnTo>
                  <a:pt x="229184" y="148590"/>
                </a:lnTo>
                <a:lnTo>
                  <a:pt x="228739" y="144780"/>
                </a:lnTo>
                <a:lnTo>
                  <a:pt x="229933" y="142240"/>
                </a:lnTo>
                <a:lnTo>
                  <a:pt x="224777" y="147320"/>
                </a:lnTo>
                <a:lnTo>
                  <a:pt x="224180" y="146050"/>
                </a:lnTo>
                <a:lnTo>
                  <a:pt x="226707" y="140970"/>
                </a:lnTo>
                <a:lnTo>
                  <a:pt x="226961" y="137160"/>
                </a:lnTo>
                <a:lnTo>
                  <a:pt x="223088" y="140970"/>
                </a:lnTo>
                <a:lnTo>
                  <a:pt x="220065" y="138430"/>
                </a:lnTo>
                <a:lnTo>
                  <a:pt x="220116" y="135890"/>
                </a:lnTo>
                <a:lnTo>
                  <a:pt x="220853" y="134620"/>
                </a:lnTo>
                <a:lnTo>
                  <a:pt x="212572" y="134620"/>
                </a:lnTo>
                <a:lnTo>
                  <a:pt x="211924" y="134620"/>
                </a:lnTo>
                <a:lnTo>
                  <a:pt x="209245" y="135890"/>
                </a:lnTo>
                <a:lnTo>
                  <a:pt x="207606" y="134620"/>
                </a:lnTo>
                <a:lnTo>
                  <a:pt x="207657" y="132080"/>
                </a:lnTo>
                <a:lnTo>
                  <a:pt x="209042" y="130810"/>
                </a:lnTo>
                <a:lnTo>
                  <a:pt x="207060" y="130810"/>
                </a:lnTo>
                <a:lnTo>
                  <a:pt x="208356" y="129540"/>
                </a:lnTo>
                <a:lnTo>
                  <a:pt x="205867" y="128270"/>
                </a:lnTo>
                <a:lnTo>
                  <a:pt x="204787" y="128270"/>
                </a:lnTo>
                <a:lnTo>
                  <a:pt x="202692" y="127000"/>
                </a:lnTo>
                <a:lnTo>
                  <a:pt x="202895" y="125730"/>
                </a:lnTo>
                <a:lnTo>
                  <a:pt x="203936" y="124460"/>
                </a:lnTo>
                <a:lnTo>
                  <a:pt x="203962" y="121920"/>
                </a:lnTo>
                <a:lnTo>
                  <a:pt x="203987" y="119380"/>
                </a:lnTo>
                <a:lnTo>
                  <a:pt x="198475" y="121920"/>
                </a:lnTo>
                <a:lnTo>
                  <a:pt x="196964" y="120650"/>
                </a:lnTo>
                <a:lnTo>
                  <a:pt x="195453" y="119380"/>
                </a:lnTo>
                <a:lnTo>
                  <a:pt x="197535" y="116840"/>
                </a:lnTo>
                <a:lnTo>
                  <a:pt x="198335" y="114300"/>
                </a:lnTo>
                <a:lnTo>
                  <a:pt x="194411" y="120650"/>
                </a:lnTo>
                <a:lnTo>
                  <a:pt x="194119" y="118110"/>
                </a:lnTo>
                <a:lnTo>
                  <a:pt x="196151" y="115570"/>
                </a:lnTo>
                <a:lnTo>
                  <a:pt x="192176" y="118110"/>
                </a:lnTo>
                <a:lnTo>
                  <a:pt x="194386" y="115570"/>
                </a:lnTo>
                <a:lnTo>
                  <a:pt x="195503" y="114300"/>
                </a:lnTo>
                <a:lnTo>
                  <a:pt x="195656" y="111760"/>
                </a:lnTo>
                <a:lnTo>
                  <a:pt x="192976" y="115570"/>
                </a:lnTo>
                <a:lnTo>
                  <a:pt x="192328" y="113030"/>
                </a:lnTo>
                <a:lnTo>
                  <a:pt x="191630" y="111760"/>
                </a:lnTo>
                <a:lnTo>
                  <a:pt x="192684" y="110490"/>
                </a:lnTo>
                <a:lnTo>
                  <a:pt x="193738" y="109220"/>
                </a:lnTo>
                <a:lnTo>
                  <a:pt x="194614" y="108178"/>
                </a:lnTo>
                <a:lnTo>
                  <a:pt x="193268" y="109220"/>
                </a:lnTo>
                <a:lnTo>
                  <a:pt x="194043" y="107950"/>
                </a:lnTo>
                <a:lnTo>
                  <a:pt x="195605" y="105410"/>
                </a:lnTo>
                <a:lnTo>
                  <a:pt x="192087" y="107950"/>
                </a:lnTo>
                <a:lnTo>
                  <a:pt x="194322" y="105410"/>
                </a:lnTo>
                <a:lnTo>
                  <a:pt x="195453" y="104140"/>
                </a:lnTo>
                <a:lnTo>
                  <a:pt x="192379" y="105410"/>
                </a:lnTo>
                <a:lnTo>
                  <a:pt x="193370" y="104140"/>
                </a:lnTo>
                <a:lnTo>
                  <a:pt x="194170" y="102870"/>
                </a:lnTo>
                <a:lnTo>
                  <a:pt x="193967" y="102870"/>
                </a:lnTo>
                <a:lnTo>
                  <a:pt x="188455" y="104140"/>
                </a:lnTo>
                <a:lnTo>
                  <a:pt x="191490" y="104140"/>
                </a:lnTo>
                <a:lnTo>
                  <a:pt x="187718" y="107950"/>
                </a:lnTo>
                <a:lnTo>
                  <a:pt x="183692" y="110490"/>
                </a:lnTo>
                <a:lnTo>
                  <a:pt x="186283" y="105410"/>
                </a:lnTo>
                <a:lnTo>
                  <a:pt x="183794" y="104140"/>
                </a:lnTo>
                <a:lnTo>
                  <a:pt x="182905" y="104140"/>
                </a:lnTo>
                <a:lnTo>
                  <a:pt x="182257" y="103187"/>
                </a:lnTo>
                <a:lnTo>
                  <a:pt x="181368" y="104140"/>
                </a:lnTo>
                <a:lnTo>
                  <a:pt x="178739" y="104140"/>
                </a:lnTo>
                <a:lnTo>
                  <a:pt x="178841" y="102870"/>
                </a:lnTo>
                <a:lnTo>
                  <a:pt x="179133" y="101600"/>
                </a:lnTo>
                <a:lnTo>
                  <a:pt x="178435" y="102870"/>
                </a:lnTo>
                <a:lnTo>
                  <a:pt x="178689" y="101600"/>
                </a:lnTo>
                <a:lnTo>
                  <a:pt x="179730" y="100330"/>
                </a:lnTo>
                <a:lnTo>
                  <a:pt x="181813" y="97790"/>
                </a:lnTo>
                <a:lnTo>
                  <a:pt x="178244" y="100330"/>
                </a:lnTo>
                <a:lnTo>
                  <a:pt x="178435" y="99060"/>
                </a:lnTo>
                <a:lnTo>
                  <a:pt x="175564" y="101600"/>
                </a:lnTo>
                <a:lnTo>
                  <a:pt x="177596" y="99060"/>
                </a:lnTo>
                <a:lnTo>
                  <a:pt x="178295" y="97790"/>
                </a:lnTo>
                <a:lnTo>
                  <a:pt x="174218" y="93980"/>
                </a:lnTo>
                <a:lnTo>
                  <a:pt x="176212" y="91440"/>
                </a:lnTo>
                <a:lnTo>
                  <a:pt x="172732" y="93980"/>
                </a:lnTo>
                <a:lnTo>
                  <a:pt x="173101" y="92710"/>
                </a:lnTo>
                <a:lnTo>
                  <a:pt x="174625" y="87630"/>
                </a:lnTo>
                <a:lnTo>
                  <a:pt x="171297" y="92710"/>
                </a:lnTo>
                <a:lnTo>
                  <a:pt x="171678" y="91440"/>
                </a:lnTo>
                <a:lnTo>
                  <a:pt x="172440" y="88900"/>
                </a:lnTo>
                <a:lnTo>
                  <a:pt x="166433" y="91440"/>
                </a:lnTo>
                <a:lnTo>
                  <a:pt x="170903" y="86360"/>
                </a:lnTo>
                <a:lnTo>
                  <a:pt x="168224" y="83820"/>
                </a:lnTo>
                <a:lnTo>
                  <a:pt x="162763" y="86360"/>
                </a:lnTo>
                <a:lnTo>
                  <a:pt x="160921" y="81280"/>
                </a:lnTo>
                <a:lnTo>
                  <a:pt x="162966" y="76200"/>
                </a:lnTo>
                <a:lnTo>
                  <a:pt x="158051" y="74930"/>
                </a:lnTo>
                <a:lnTo>
                  <a:pt x="156210" y="72390"/>
                </a:lnTo>
                <a:lnTo>
                  <a:pt x="150114" y="69850"/>
                </a:lnTo>
                <a:lnTo>
                  <a:pt x="145694" y="69850"/>
                </a:lnTo>
                <a:lnTo>
                  <a:pt x="139598" y="67310"/>
                </a:lnTo>
                <a:lnTo>
                  <a:pt x="140271" y="63500"/>
                </a:lnTo>
                <a:lnTo>
                  <a:pt x="141185" y="58420"/>
                </a:lnTo>
                <a:lnTo>
                  <a:pt x="130568" y="63500"/>
                </a:lnTo>
                <a:lnTo>
                  <a:pt x="130327" y="59690"/>
                </a:lnTo>
                <a:lnTo>
                  <a:pt x="130175" y="57150"/>
                </a:lnTo>
                <a:lnTo>
                  <a:pt x="127685" y="59690"/>
                </a:lnTo>
                <a:lnTo>
                  <a:pt x="128320" y="55880"/>
                </a:lnTo>
                <a:lnTo>
                  <a:pt x="128536" y="54610"/>
                </a:lnTo>
                <a:lnTo>
                  <a:pt x="121831" y="55880"/>
                </a:lnTo>
                <a:lnTo>
                  <a:pt x="121653" y="53340"/>
                </a:lnTo>
                <a:lnTo>
                  <a:pt x="121488" y="50800"/>
                </a:lnTo>
                <a:lnTo>
                  <a:pt x="119253" y="50800"/>
                </a:lnTo>
                <a:lnTo>
                  <a:pt x="119354" y="52070"/>
                </a:lnTo>
                <a:lnTo>
                  <a:pt x="118021" y="53340"/>
                </a:lnTo>
                <a:lnTo>
                  <a:pt x="117817" y="52070"/>
                </a:lnTo>
                <a:lnTo>
                  <a:pt x="115087" y="52070"/>
                </a:lnTo>
                <a:lnTo>
                  <a:pt x="117424" y="49530"/>
                </a:lnTo>
                <a:lnTo>
                  <a:pt x="117767" y="49530"/>
                </a:lnTo>
                <a:lnTo>
                  <a:pt x="118541" y="48260"/>
                </a:lnTo>
                <a:lnTo>
                  <a:pt x="120103" y="45720"/>
                </a:lnTo>
                <a:lnTo>
                  <a:pt x="114249" y="48260"/>
                </a:lnTo>
                <a:lnTo>
                  <a:pt x="114935" y="45720"/>
                </a:lnTo>
                <a:lnTo>
                  <a:pt x="113106" y="49530"/>
                </a:lnTo>
                <a:lnTo>
                  <a:pt x="111671" y="46990"/>
                </a:lnTo>
                <a:lnTo>
                  <a:pt x="112407" y="46990"/>
                </a:lnTo>
                <a:lnTo>
                  <a:pt x="105829" y="45720"/>
                </a:lnTo>
                <a:lnTo>
                  <a:pt x="102362" y="43180"/>
                </a:lnTo>
                <a:lnTo>
                  <a:pt x="98958" y="39370"/>
                </a:lnTo>
                <a:lnTo>
                  <a:pt x="92621" y="38100"/>
                </a:lnTo>
                <a:lnTo>
                  <a:pt x="96088" y="35560"/>
                </a:lnTo>
                <a:lnTo>
                  <a:pt x="90030" y="39370"/>
                </a:lnTo>
                <a:lnTo>
                  <a:pt x="91757" y="36830"/>
                </a:lnTo>
                <a:lnTo>
                  <a:pt x="92621" y="35560"/>
                </a:lnTo>
                <a:lnTo>
                  <a:pt x="94551" y="29210"/>
                </a:lnTo>
                <a:lnTo>
                  <a:pt x="88595" y="34290"/>
                </a:lnTo>
                <a:lnTo>
                  <a:pt x="86271" y="34290"/>
                </a:lnTo>
                <a:lnTo>
                  <a:pt x="85966" y="35560"/>
                </a:lnTo>
                <a:lnTo>
                  <a:pt x="85623" y="35560"/>
                </a:lnTo>
                <a:lnTo>
                  <a:pt x="83439" y="33083"/>
                </a:lnTo>
                <a:lnTo>
                  <a:pt x="78727" y="36830"/>
                </a:lnTo>
                <a:lnTo>
                  <a:pt x="82994" y="33020"/>
                </a:lnTo>
                <a:lnTo>
                  <a:pt x="78943" y="27940"/>
                </a:lnTo>
                <a:lnTo>
                  <a:pt x="73304" y="24130"/>
                </a:lnTo>
                <a:lnTo>
                  <a:pt x="67195" y="20320"/>
                </a:lnTo>
                <a:lnTo>
                  <a:pt x="63563" y="17780"/>
                </a:lnTo>
                <a:lnTo>
                  <a:pt x="61760" y="16510"/>
                </a:lnTo>
                <a:lnTo>
                  <a:pt x="61214" y="17780"/>
                </a:lnTo>
                <a:lnTo>
                  <a:pt x="59474" y="16510"/>
                </a:lnTo>
                <a:lnTo>
                  <a:pt x="55956" y="16510"/>
                </a:lnTo>
                <a:lnTo>
                  <a:pt x="55905" y="10160"/>
                </a:lnTo>
                <a:lnTo>
                  <a:pt x="50698" y="15240"/>
                </a:lnTo>
                <a:lnTo>
                  <a:pt x="49847" y="15240"/>
                </a:lnTo>
                <a:lnTo>
                  <a:pt x="46926" y="16510"/>
                </a:lnTo>
                <a:lnTo>
                  <a:pt x="47231" y="15240"/>
                </a:lnTo>
                <a:lnTo>
                  <a:pt x="48171" y="11430"/>
                </a:lnTo>
                <a:lnTo>
                  <a:pt x="46621" y="11430"/>
                </a:lnTo>
                <a:lnTo>
                  <a:pt x="42062" y="15240"/>
                </a:lnTo>
                <a:lnTo>
                  <a:pt x="40868" y="11430"/>
                </a:lnTo>
                <a:lnTo>
                  <a:pt x="42900" y="6350"/>
                </a:lnTo>
                <a:lnTo>
                  <a:pt x="31546" y="11430"/>
                </a:lnTo>
                <a:lnTo>
                  <a:pt x="34353" y="7010"/>
                </a:lnTo>
                <a:lnTo>
                  <a:pt x="34239" y="6350"/>
                </a:lnTo>
                <a:lnTo>
                  <a:pt x="33375" y="1270"/>
                </a:lnTo>
                <a:lnTo>
                  <a:pt x="26936" y="6350"/>
                </a:lnTo>
                <a:lnTo>
                  <a:pt x="25488" y="1270"/>
                </a:lnTo>
                <a:lnTo>
                  <a:pt x="25704" y="355"/>
                </a:lnTo>
                <a:lnTo>
                  <a:pt x="10566" y="11430"/>
                </a:lnTo>
                <a:lnTo>
                  <a:pt x="2425" y="30480"/>
                </a:lnTo>
                <a:lnTo>
                  <a:pt x="0" y="46990"/>
                </a:lnTo>
                <a:lnTo>
                  <a:pt x="4064" y="48260"/>
                </a:lnTo>
                <a:lnTo>
                  <a:pt x="8521" y="49530"/>
                </a:lnTo>
                <a:lnTo>
                  <a:pt x="12649" y="52070"/>
                </a:lnTo>
                <a:lnTo>
                  <a:pt x="17106" y="53340"/>
                </a:lnTo>
                <a:lnTo>
                  <a:pt x="25793" y="66040"/>
                </a:lnTo>
                <a:lnTo>
                  <a:pt x="30403" y="68580"/>
                </a:lnTo>
                <a:lnTo>
                  <a:pt x="33337" y="69850"/>
                </a:lnTo>
                <a:lnTo>
                  <a:pt x="36753" y="72390"/>
                </a:lnTo>
                <a:lnTo>
                  <a:pt x="40474" y="73660"/>
                </a:lnTo>
                <a:lnTo>
                  <a:pt x="47625" y="78740"/>
                </a:lnTo>
                <a:lnTo>
                  <a:pt x="50546" y="80010"/>
                </a:lnTo>
                <a:lnTo>
                  <a:pt x="55206" y="82550"/>
                </a:lnTo>
                <a:lnTo>
                  <a:pt x="59626" y="81280"/>
                </a:lnTo>
                <a:lnTo>
                  <a:pt x="62179" y="86360"/>
                </a:lnTo>
                <a:lnTo>
                  <a:pt x="67005" y="90170"/>
                </a:lnTo>
                <a:lnTo>
                  <a:pt x="72097" y="92710"/>
                </a:lnTo>
                <a:lnTo>
                  <a:pt x="75450" y="97790"/>
                </a:lnTo>
                <a:lnTo>
                  <a:pt x="77787" y="93980"/>
                </a:lnTo>
                <a:lnTo>
                  <a:pt x="79413" y="95250"/>
                </a:lnTo>
                <a:lnTo>
                  <a:pt x="78130" y="96520"/>
                </a:lnTo>
                <a:lnTo>
                  <a:pt x="78282" y="97790"/>
                </a:lnTo>
                <a:lnTo>
                  <a:pt x="102565" y="113030"/>
                </a:lnTo>
                <a:lnTo>
                  <a:pt x="113652" y="120650"/>
                </a:lnTo>
                <a:lnTo>
                  <a:pt x="122631" y="130810"/>
                </a:lnTo>
                <a:lnTo>
                  <a:pt x="122237" y="133350"/>
                </a:lnTo>
                <a:lnTo>
                  <a:pt x="127190" y="135890"/>
                </a:lnTo>
                <a:lnTo>
                  <a:pt x="126403" y="138430"/>
                </a:lnTo>
                <a:lnTo>
                  <a:pt x="133388" y="138430"/>
                </a:lnTo>
                <a:lnTo>
                  <a:pt x="138150" y="142240"/>
                </a:lnTo>
                <a:lnTo>
                  <a:pt x="142176" y="146050"/>
                </a:lnTo>
                <a:lnTo>
                  <a:pt x="141833" y="147320"/>
                </a:lnTo>
                <a:lnTo>
                  <a:pt x="144310" y="147320"/>
                </a:lnTo>
                <a:lnTo>
                  <a:pt x="144360" y="148590"/>
                </a:lnTo>
                <a:lnTo>
                  <a:pt x="148221" y="148590"/>
                </a:lnTo>
                <a:lnTo>
                  <a:pt x="149364" y="153670"/>
                </a:lnTo>
                <a:lnTo>
                  <a:pt x="150952" y="157480"/>
                </a:lnTo>
                <a:lnTo>
                  <a:pt x="150558" y="157480"/>
                </a:lnTo>
                <a:lnTo>
                  <a:pt x="162496" y="167640"/>
                </a:lnTo>
                <a:lnTo>
                  <a:pt x="174840" y="176530"/>
                </a:lnTo>
                <a:lnTo>
                  <a:pt x="186423" y="186690"/>
                </a:lnTo>
                <a:lnTo>
                  <a:pt x="196049" y="198120"/>
                </a:lnTo>
                <a:lnTo>
                  <a:pt x="197192" y="204470"/>
                </a:lnTo>
                <a:lnTo>
                  <a:pt x="201510" y="207010"/>
                </a:lnTo>
                <a:lnTo>
                  <a:pt x="205778" y="210820"/>
                </a:lnTo>
                <a:lnTo>
                  <a:pt x="210096" y="213360"/>
                </a:lnTo>
                <a:lnTo>
                  <a:pt x="214452" y="217170"/>
                </a:lnTo>
                <a:lnTo>
                  <a:pt x="216395" y="223520"/>
                </a:lnTo>
                <a:lnTo>
                  <a:pt x="226072" y="231140"/>
                </a:lnTo>
                <a:lnTo>
                  <a:pt x="232879" y="236220"/>
                </a:lnTo>
                <a:lnTo>
                  <a:pt x="237172" y="238760"/>
                </a:lnTo>
                <a:lnTo>
                  <a:pt x="238861" y="233680"/>
                </a:lnTo>
                <a:lnTo>
                  <a:pt x="246100" y="238760"/>
                </a:lnTo>
                <a:lnTo>
                  <a:pt x="245364" y="245110"/>
                </a:lnTo>
                <a:lnTo>
                  <a:pt x="252755" y="247650"/>
                </a:lnTo>
                <a:lnTo>
                  <a:pt x="251663" y="248920"/>
                </a:lnTo>
                <a:lnTo>
                  <a:pt x="255422" y="248920"/>
                </a:lnTo>
                <a:lnTo>
                  <a:pt x="257594" y="251460"/>
                </a:lnTo>
                <a:lnTo>
                  <a:pt x="257467" y="260527"/>
                </a:lnTo>
                <a:lnTo>
                  <a:pt x="257175" y="261620"/>
                </a:lnTo>
                <a:lnTo>
                  <a:pt x="257619" y="261620"/>
                </a:lnTo>
                <a:lnTo>
                  <a:pt x="258178" y="260527"/>
                </a:lnTo>
                <a:lnTo>
                  <a:pt x="258457" y="259080"/>
                </a:lnTo>
                <a:lnTo>
                  <a:pt x="263563" y="259080"/>
                </a:lnTo>
                <a:lnTo>
                  <a:pt x="263271" y="260350"/>
                </a:lnTo>
                <a:lnTo>
                  <a:pt x="262572" y="260350"/>
                </a:lnTo>
                <a:lnTo>
                  <a:pt x="262229" y="261620"/>
                </a:lnTo>
                <a:lnTo>
                  <a:pt x="265303" y="264160"/>
                </a:lnTo>
                <a:lnTo>
                  <a:pt x="263715" y="266700"/>
                </a:lnTo>
                <a:lnTo>
                  <a:pt x="265658" y="266700"/>
                </a:lnTo>
                <a:lnTo>
                  <a:pt x="270116" y="261620"/>
                </a:lnTo>
                <a:lnTo>
                  <a:pt x="269570" y="266700"/>
                </a:lnTo>
                <a:lnTo>
                  <a:pt x="272148" y="262890"/>
                </a:lnTo>
                <a:lnTo>
                  <a:pt x="272415" y="265252"/>
                </a:lnTo>
                <a:lnTo>
                  <a:pt x="272300" y="266014"/>
                </a:lnTo>
                <a:lnTo>
                  <a:pt x="271957" y="266458"/>
                </a:lnTo>
                <a:lnTo>
                  <a:pt x="272453" y="267157"/>
                </a:lnTo>
                <a:lnTo>
                  <a:pt x="272592" y="266700"/>
                </a:lnTo>
                <a:lnTo>
                  <a:pt x="273939" y="264160"/>
                </a:lnTo>
                <a:lnTo>
                  <a:pt x="273634" y="265430"/>
                </a:lnTo>
                <a:lnTo>
                  <a:pt x="273050" y="266700"/>
                </a:lnTo>
                <a:lnTo>
                  <a:pt x="274726" y="267970"/>
                </a:lnTo>
                <a:lnTo>
                  <a:pt x="277761" y="269240"/>
                </a:lnTo>
                <a:lnTo>
                  <a:pt x="280339" y="269240"/>
                </a:lnTo>
                <a:lnTo>
                  <a:pt x="281279" y="264160"/>
                </a:lnTo>
                <a:lnTo>
                  <a:pt x="281520" y="262890"/>
                </a:lnTo>
                <a:lnTo>
                  <a:pt x="281762" y="261620"/>
                </a:lnTo>
                <a:lnTo>
                  <a:pt x="282232" y="259080"/>
                </a:lnTo>
                <a:lnTo>
                  <a:pt x="282714" y="256540"/>
                </a:lnTo>
                <a:lnTo>
                  <a:pt x="284848" y="252730"/>
                </a:lnTo>
                <a:lnTo>
                  <a:pt x="285648" y="255270"/>
                </a:lnTo>
                <a:lnTo>
                  <a:pt x="285648" y="252730"/>
                </a:lnTo>
                <a:lnTo>
                  <a:pt x="286639" y="251460"/>
                </a:lnTo>
                <a:lnTo>
                  <a:pt x="285546" y="251460"/>
                </a:lnTo>
                <a:lnTo>
                  <a:pt x="285292" y="250190"/>
                </a:lnTo>
                <a:lnTo>
                  <a:pt x="286334" y="248920"/>
                </a:lnTo>
                <a:lnTo>
                  <a:pt x="287375" y="24765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1809386" y="1453320"/>
            <a:ext cx="905933" cy="897467"/>
          </a:xfrm>
          <a:custGeom>
            <a:avLst/>
            <a:gdLst/>
            <a:ahLst/>
            <a:cxnLst/>
            <a:rect l="l" t="t" r="r" b="b"/>
            <a:pathLst>
              <a:path w="1358900" h="1346200">
                <a:moveTo>
                  <a:pt x="811606" y="1333500"/>
                </a:moveTo>
                <a:lnTo>
                  <a:pt x="546646" y="1333500"/>
                </a:lnTo>
                <a:lnTo>
                  <a:pt x="563045" y="1346200"/>
                </a:lnTo>
                <a:lnTo>
                  <a:pt x="795235" y="1346200"/>
                </a:lnTo>
                <a:lnTo>
                  <a:pt x="811606" y="1333500"/>
                </a:lnTo>
                <a:close/>
              </a:path>
              <a:path w="1358900" h="1346200">
                <a:moveTo>
                  <a:pt x="876300" y="1320800"/>
                </a:moveTo>
                <a:lnTo>
                  <a:pt x="482003" y="1320800"/>
                </a:lnTo>
                <a:lnTo>
                  <a:pt x="498020" y="1333500"/>
                </a:lnTo>
                <a:lnTo>
                  <a:pt x="860281" y="1333500"/>
                </a:lnTo>
                <a:lnTo>
                  <a:pt x="876300" y="1320800"/>
                </a:lnTo>
                <a:close/>
              </a:path>
              <a:path w="1358900" h="1346200">
                <a:moveTo>
                  <a:pt x="907956" y="1308100"/>
                </a:moveTo>
                <a:lnTo>
                  <a:pt x="450346" y="1308100"/>
                </a:lnTo>
                <a:lnTo>
                  <a:pt x="466106" y="1320800"/>
                </a:lnTo>
                <a:lnTo>
                  <a:pt x="892196" y="1320800"/>
                </a:lnTo>
                <a:lnTo>
                  <a:pt x="907956" y="1308100"/>
                </a:lnTo>
                <a:close/>
              </a:path>
              <a:path w="1358900" h="1346200">
                <a:moveTo>
                  <a:pt x="939050" y="1295400"/>
                </a:moveTo>
                <a:lnTo>
                  <a:pt x="419252" y="1295400"/>
                </a:lnTo>
                <a:lnTo>
                  <a:pt x="434727" y="1308100"/>
                </a:lnTo>
                <a:lnTo>
                  <a:pt x="923575" y="1308100"/>
                </a:lnTo>
                <a:lnTo>
                  <a:pt x="939050" y="1295400"/>
                </a:lnTo>
                <a:close/>
              </a:path>
              <a:path w="1358900" h="1346200">
                <a:moveTo>
                  <a:pt x="969525" y="1282700"/>
                </a:moveTo>
                <a:lnTo>
                  <a:pt x="388788" y="1282700"/>
                </a:lnTo>
                <a:lnTo>
                  <a:pt x="403934" y="1295400"/>
                </a:lnTo>
                <a:lnTo>
                  <a:pt x="954375" y="1295400"/>
                </a:lnTo>
                <a:lnTo>
                  <a:pt x="969525" y="1282700"/>
                </a:lnTo>
                <a:close/>
              </a:path>
              <a:path w="1358900" h="1346200">
                <a:moveTo>
                  <a:pt x="999286" y="1270000"/>
                </a:moveTo>
                <a:lnTo>
                  <a:pt x="359029" y="1270000"/>
                </a:lnTo>
                <a:lnTo>
                  <a:pt x="373818" y="1282700"/>
                </a:lnTo>
                <a:lnTo>
                  <a:pt x="984497" y="1282700"/>
                </a:lnTo>
                <a:lnTo>
                  <a:pt x="999286" y="1270000"/>
                </a:lnTo>
                <a:close/>
              </a:path>
              <a:path w="1358900" h="1346200">
                <a:moveTo>
                  <a:pt x="1056436" y="1231900"/>
                </a:moveTo>
                <a:lnTo>
                  <a:pt x="301879" y="1231900"/>
                </a:lnTo>
                <a:lnTo>
                  <a:pt x="315830" y="1244600"/>
                </a:lnTo>
                <a:lnTo>
                  <a:pt x="330006" y="1257300"/>
                </a:lnTo>
                <a:lnTo>
                  <a:pt x="344405" y="1270000"/>
                </a:lnTo>
                <a:lnTo>
                  <a:pt x="1013902" y="1270000"/>
                </a:lnTo>
                <a:lnTo>
                  <a:pt x="1028290" y="1257300"/>
                </a:lnTo>
                <a:lnTo>
                  <a:pt x="1042463" y="1244600"/>
                </a:lnTo>
                <a:lnTo>
                  <a:pt x="1056436" y="1231900"/>
                </a:lnTo>
                <a:close/>
              </a:path>
              <a:path w="1358900" h="1346200">
                <a:moveTo>
                  <a:pt x="1110005" y="1193800"/>
                </a:moveTo>
                <a:lnTo>
                  <a:pt x="248297" y="1193800"/>
                </a:lnTo>
                <a:lnTo>
                  <a:pt x="261327" y="1206500"/>
                </a:lnTo>
                <a:lnTo>
                  <a:pt x="274602" y="1219200"/>
                </a:lnTo>
                <a:lnTo>
                  <a:pt x="288120" y="1231900"/>
                </a:lnTo>
                <a:lnTo>
                  <a:pt x="1070193" y="1231900"/>
                </a:lnTo>
                <a:lnTo>
                  <a:pt x="1083706" y="1219200"/>
                </a:lnTo>
                <a:lnTo>
                  <a:pt x="1096977" y="1206500"/>
                </a:lnTo>
                <a:lnTo>
                  <a:pt x="1110005" y="1193800"/>
                </a:lnTo>
                <a:close/>
              </a:path>
              <a:path w="1358900" h="1346200">
                <a:moveTo>
                  <a:pt x="1135230" y="165100"/>
                </a:moveTo>
                <a:lnTo>
                  <a:pt x="223072" y="165100"/>
                </a:lnTo>
                <a:lnTo>
                  <a:pt x="210864" y="177800"/>
                </a:lnTo>
                <a:lnTo>
                  <a:pt x="175947" y="215900"/>
                </a:lnTo>
                <a:lnTo>
                  <a:pt x="143756" y="254000"/>
                </a:lnTo>
                <a:lnTo>
                  <a:pt x="114452" y="292100"/>
                </a:lnTo>
                <a:lnTo>
                  <a:pt x="96627" y="330200"/>
                </a:lnTo>
                <a:lnTo>
                  <a:pt x="88245" y="342900"/>
                </a:lnTo>
                <a:lnTo>
                  <a:pt x="65208" y="381000"/>
                </a:lnTo>
                <a:lnTo>
                  <a:pt x="51689" y="419100"/>
                </a:lnTo>
                <a:lnTo>
                  <a:pt x="45514" y="431800"/>
                </a:lnTo>
                <a:lnTo>
                  <a:pt x="39719" y="444500"/>
                </a:lnTo>
                <a:lnTo>
                  <a:pt x="34304" y="457200"/>
                </a:lnTo>
                <a:lnTo>
                  <a:pt x="29273" y="482600"/>
                </a:lnTo>
                <a:lnTo>
                  <a:pt x="24630" y="495300"/>
                </a:lnTo>
                <a:lnTo>
                  <a:pt x="20377" y="508000"/>
                </a:lnTo>
                <a:lnTo>
                  <a:pt x="16514" y="520700"/>
                </a:lnTo>
                <a:lnTo>
                  <a:pt x="13042" y="546100"/>
                </a:lnTo>
                <a:lnTo>
                  <a:pt x="10007" y="558800"/>
                </a:lnTo>
                <a:lnTo>
                  <a:pt x="7364" y="571500"/>
                </a:lnTo>
                <a:lnTo>
                  <a:pt x="5118" y="584200"/>
                </a:lnTo>
                <a:lnTo>
                  <a:pt x="3276" y="609600"/>
                </a:lnTo>
                <a:lnTo>
                  <a:pt x="1843" y="622300"/>
                </a:lnTo>
                <a:lnTo>
                  <a:pt x="819" y="635000"/>
                </a:lnTo>
                <a:lnTo>
                  <a:pt x="204" y="660400"/>
                </a:lnTo>
                <a:lnTo>
                  <a:pt x="0" y="673100"/>
                </a:lnTo>
                <a:lnTo>
                  <a:pt x="204" y="685800"/>
                </a:lnTo>
                <a:lnTo>
                  <a:pt x="819" y="711200"/>
                </a:lnTo>
                <a:lnTo>
                  <a:pt x="1843" y="723900"/>
                </a:lnTo>
                <a:lnTo>
                  <a:pt x="3276" y="736600"/>
                </a:lnTo>
                <a:lnTo>
                  <a:pt x="5118" y="762000"/>
                </a:lnTo>
                <a:lnTo>
                  <a:pt x="7364" y="774700"/>
                </a:lnTo>
                <a:lnTo>
                  <a:pt x="10007" y="787400"/>
                </a:lnTo>
                <a:lnTo>
                  <a:pt x="13042" y="800100"/>
                </a:lnTo>
                <a:lnTo>
                  <a:pt x="16514" y="825500"/>
                </a:lnTo>
                <a:lnTo>
                  <a:pt x="20377" y="838200"/>
                </a:lnTo>
                <a:lnTo>
                  <a:pt x="24630" y="850900"/>
                </a:lnTo>
                <a:lnTo>
                  <a:pt x="29273" y="876300"/>
                </a:lnTo>
                <a:lnTo>
                  <a:pt x="34304" y="889000"/>
                </a:lnTo>
                <a:lnTo>
                  <a:pt x="39719" y="901700"/>
                </a:lnTo>
                <a:lnTo>
                  <a:pt x="45514" y="914400"/>
                </a:lnTo>
                <a:lnTo>
                  <a:pt x="51689" y="927100"/>
                </a:lnTo>
                <a:lnTo>
                  <a:pt x="58267" y="952500"/>
                </a:lnTo>
                <a:lnTo>
                  <a:pt x="65208" y="965200"/>
                </a:lnTo>
                <a:lnTo>
                  <a:pt x="72520" y="977900"/>
                </a:lnTo>
                <a:lnTo>
                  <a:pt x="80213" y="990600"/>
                </a:lnTo>
                <a:lnTo>
                  <a:pt x="88245" y="1003300"/>
                </a:lnTo>
                <a:lnTo>
                  <a:pt x="96627" y="1028700"/>
                </a:lnTo>
                <a:lnTo>
                  <a:pt x="123901" y="1066800"/>
                </a:lnTo>
                <a:lnTo>
                  <a:pt x="154190" y="1104900"/>
                </a:lnTo>
                <a:lnTo>
                  <a:pt x="187289" y="1143000"/>
                </a:lnTo>
                <a:lnTo>
                  <a:pt x="223072" y="1181100"/>
                </a:lnTo>
                <a:lnTo>
                  <a:pt x="235551" y="1193800"/>
                </a:lnTo>
                <a:lnTo>
                  <a:pt x="1122751" y="1193800"/>
                </a:lnTo>
                <a:lnTo>
                  <a:pt x="1159370" y="1155700"/>
                </a:lnTo>
                <a:lnTo>
                  <a:pt x="1193396" y="1117600"/>
                </a:lnTo>
                <a:lnTo>
                  <a:pt x="1224640" y="1079500"/>
                </a:lnTo>
                <a:lnTo>
                  <a:pt x="1252942" y="1041400"/>
                </a:lnTo>
                <a:lnTo>
                  <a:pt x="1270062" y="1003300"/>
                </a:lnTo>
                <a:lnTo>
                  <a:pt x="1278089" y="990600"/>
                </a:lnTo>
                <a:lnTo>
                  <a:pt x="1285760" y="977900"/>
                </a:lnTo>
                <a:lnTo>
                  <a:pt x="1293069" y="965200"/>
                </a:lnTo>
                <a:lnTo>
                  <a:pt x="1300006" y="952500"/>
                </a:lnTo>
                <a:lnTo>
                  <a:pt x="1306563" y="927100"/>
                </a:lnTo>
                <a:lnTo>
                  <a:pt x="1312768" y="914400"/>
                </a:lnTo>
                <a:lnTo>
                  <a:pt x="1318582" y="901700"/>
                </a:lnTo>
                <a:lnTo>
                  <a:pt x="1324003" y="889000"/>
                </a:lnTo>
                <a:lnTo>
                  <a:pt x="1329029" y="876300"/>
                </a:lnTo>
                <a:lnTo>
                  <a:pt x="1333673" y="850900"/>
                </a:lnTo>
                <a:lnTo>
                  <a:pt x="1337925" y="838200"/>
                </a:lnTo>
                <a:lnTo>
                  <a:pt x="1341788" y="825500"/>
                </a:lnTo>
                <a:lnTo>
                  <a:pt x="1345260" y="800100"/>
                </a:lnTo>
                <a:lnTo>
                  <a:pt x="1348295" y="787400"/>
                </a:lnTo>
                <a:lnTo>
                  <a:pt x="1350929" y="774700"/>
                </a:lnTo>
                <a:lnTo>
                  <a:pt x="1353170" y="762000"/>
                </a:lnTo>
                <a:lnTo>
                  <a:pt x="1355026" y="736600"/>
                </a:lnTo>
                <a:lnTo>
                  <a:pt x="1356460" y="723900"/>
                </a:lnTo>
                <a:lnTo>
                  <a:pt x="1357483" y="711200"/>
                </a:lnTo>
                <a:lnTo>
                  <a:pt x="1358098" y="685800"/>
                </a:lnTo>
                <a:lnTo>
                  <a:pt x="1358303" y="673100"/>
                </a:lnTo>
                <a:lnTo>
                  <a:pt x="1358098" y="660400"/>
                </a:lnTo>
                <a:lnTo>
                  <a:pt x="1357483" y="635000"/>
                </a:lnTo>
                <a:lnTo>
                  <a:pt x="1356460" y="622300"/>
                </a:lnTo>
                <a:lnTo>
                  <a:pt x="1355026" y="609600"/>
                </a:lnTo>
                <a:lnTo>
                  <a:pt x="1353170" y="584200"/>
                </a:lnTo>
                <a:lnTo>
                  <a:pt x="1350929" y="571500"/>
                </a:lnTo>
                <a:lnTo>
                  <a:pt x="1348295" y="558800"/>
                </a:lnTo>
                <a:lnTo>
                  <a:pt x="1345260" y="546100"/>
                </a:lnTo>
                <a:lnTo>
                  <a:pt x="1341788" y="520700"/>
                </a:lnTo>
                <a:lnTo>
                  <a:pt x="1337925" y="508000"/>
                </a:lnTo>
                <a:lnTo>
                  <a:pt x="1333673" y="495300"/>
                </a:lnTo>
                <a:lnTo>
                  <a:pt x="1329029" y="482600"/>
                </a:lnTo>
                <a:lnTo>
                  <a:pt x="1324003" y="457200"/>
                </a:lnTo>
                <a:lnTo>
                  <a:pt x="1318582" y="444500"/>
                </a:lnTo>
                <a:lnTo>
                  <a:pt x="1312768" y="431800"/>
                </a:lnTo>
                <a:lnTo>
                  <a:pt x="1306563" y="419100"/>
                </a:lnTo>
                <a:lnTo>
                  <a:pt x="1300006" y="393700"/>
                </a:lnTo>
                <a:lnTo>
                  <a:pt x="1278089" y="355600"/>
                </a:lnTo>
                <a:lnTo>
                  <a:pt x="1261679" y="330200"/>
                </a:lnTo>
                <a:lnTo>
                  <a:pt x="1252942" y="304800"/>
                </a:lnTo>
                <a:lnTo>
                  <a:pt x="1224640" y="266700"/>
                </a:lnTo>
                <a:lnTo>
                  <a:pt x="1193396" y="228600"/>
                </a:lnTo>
                <a:lnTo>
                  <a:pt x="1159370" y="190500"/>
                </a:lnTo>
                <a:lnTo>
                  <a:pt x="1147438" y="177800"/>
                </a:lnTo>
                <a:lnTo>
                  <a:pt x="1135230" y="165100"/>
                </a:lnTo>
                <a:close/>
              </a:path>
              <a:path w="1358900" h="1346200">
                <a:moveTo>
                  <a:pt x="1070193" y="114300"/>
                </a:moveTo>
                <a:lnTo>
                  <a:pt x="288120" y="114300"/>
                </a:lnTo>
                <a:lnTo>
                  <a:pt x="274602" y="127000"/>
                </a:lnTo>
                <a:lnTo>
                  <a:pt x="261327" y="139700"/>
                </a:lnTo>
                <a:lnTo>
                  <a:pt x="248297" y="152400"/>
                </a:lnTo>
                <a:lnTo>
                  <a:pt x="235551" y="165100"/>
                </a:lnTo>
                <a:lnTo>
                  <a:pt x="1122751" y="165100"/>
                </a:lnTo>
                <a:lnTo>
                  <a:pt x="1110005" y="152400"/>
                </a:lnTo>
                <a:lnTo>
                  <a:pt x="1096977" y="139700"/>
                </a:lnTo>
                <a:lnTo>
                  <a:pt x="1083706" y="127000"/>
                </a:lnTo>
                <a:lnTo>
                  <a:pt x="1070193" y="114300"/>
                </a:lnTo>
                <a:close/>
              </a:path>
              <a:path w="1358900" h="1346200">
                <a:moveTo>
                  <a:pt x="1013902" y="76200"/>
                </a:moveTo>
                <a:lnTo>
                  <a:pt x="344405" y="76200"/>
                </a:lnTo>
                <a:lnTo>
                  <a:pt x="330006" y="88900"/>
                </a:lnTo>
                <a:lnTo>
                  <a:pt x="315830" y="101600"/>
                </a:lnTo>
                <a:lnTo>
                  <a:pt x="301879" y="114300"/>
                </a:lnTo>
                <a:lnTo>
                  <a:pt x="1056436" y="114300"/>
                </a:lnTo>
                <a:lnTo>
                  <a:pt x="1042463" y="101600"/>
                </a:lnTo>
                <a:lnTo>
                  <a:pt x="1028290" y="88900"/>
                </a:lnTo>
                <a:lnTo>
                  <a:pt x="1013902" y="76200"/>
                </a:lnTo>
                <a:close/>
              </a:path>
              <a:path w="1358900" h="1346200">
                <a:moveTo>
                  <a:pt x="984497" y="63500"/>
                </a:moveTo>
                <a:lnTo>
                  <a:pt x="373818" y="63500"/>
                </a:lnTo>
                <a:lnTo>
                  <a:pt x="359029" y="76200"/>
                </a:lnTo>
                <a:lnTo>
                  <a:pt x="999286" y="76200"/>
                </a:lnTo>
                <a:lnTo>
                  <a:pt x="984497" y="63500"/>
                </a:lnTo>
                <a:close/>
              </a:path>
              <a:path w="1358900" h="1346200">
                <a:moveTo>
                  <a:pt x="954375" y="50800"/>
                </a:moveTo>
                <a:lnTo>
                  <a:pt x="403934" y="50800"/>
                </a:lnTo>
                <a:lnTo>
                  <a:pt x="388788" y="63500"/>
                </a:lnTo>
                <a:lnTo>
                  <a:pt x="969525" y="63500"/>
                </a:lnTo>
                <a:lnTo>
                  <a:pt x="954375" y="50800"/>
                </a:lnTo>
                <a:close/>
              </a:path>
              <a:path w="1358900" h="1346200">
                <a:moveTo>
                  <a:pt x="923575" y="38100"/>
                </a:moveTo>
                <a:lnTo>
                  <a:pt x="434727" y="38100"/>
                </a:lnTo>
                <a:lnTo>
                  <a:pt x="419252" y="50800"/>
                </a:lnTo>
                <a:lnTo>
                  <a:pt x="939050" y="50800"/>
                </a:lnTo>
                <a:lnTo>
                  <a:pt x="923575" y="38100"/>
                </a:lnTo>
                <a:close/>
              </a:path>
              <a:path w="1358900" h="1346200">
                <a:moveTo>
                  <a:pt x="892196" y="25400"/>
                </a:moveTo>
                <a:lnTo>
                  <a:pt x="466106" y="25400"/>
                </a:lnTo>
                <a:lnTo>
                  <a:pt x="450346" y="38100"/>
                </a:lnTo>
                <a:lnTo>
                  <a:pt x="907956" y="38100"/>
                </a:lnTo>
                <a:lnTo>
                  <a:pt x="892196" y="25400"/>
                </a:lnTo>
                <a:close/>
              </a:path>
              <a:path w="1358900" h="1346200">
                <a:moveTo>
                  <a:pt x="860281" y="12700"/>
                </a:moveTo>
                <a:lnTo>
                  <a:pt x="498020" y="12700"/>
                </a:lnTo>
                <a:lnTo>
                  <a:pt x="482003" y="25400"/>
                </a:lnTo>
                <a:lnTo>
                  <a:pt x="876300" y="25400"/>
                </a:lnTo>
                <a:lnTo>
                  <a:pt x="860281" y="12700"/>
                </a:lnTo>
                <a:close/>
              </a:path>
              <a:path w="1358900" h="1346200">
                <a:moveTo>
                  <a:pt x="795235" y="0"/>
                </a:moveTo>
                <a:lnTo>
                  <a:pt x="563045" y="0"/>
                </a:lnTo>
                <a:lnTo>
                  <a:pt x="546646" y="12700"/>
                </a:lnTo>
                <a:lnTo>
                  <a:pt x="811606" y="12700"/>
                </a:lnTo>
                <a:lnTo>
                  <a:pt x="795235" y="0"/>
                </a:lnTo>
                <a:close/>
              </a:path>
            </a:pathLst>
          </a:custGeom>
          <a:solidFill>
            <a:srgbClr val="40AD9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3" name="object 23"/>
          <p:cNvGrpSpPr/>
          <p:nvPr/>
        </p:nvGrpSpPr>
        <p:grpSpPr>
          <a:xfrm>
            <a:off x="514247" y="1367367"/>
            <a:ext cx="2108200" cy="1822873"/>
            <a:chOff x="771371" y="2051050"/>
            <a:chExt cx="3162300" cy="2734310"/>
          </a:xfrm>
        </p:grpSpPr>
        <p:sp>
          <p:nvSpPr>
            <p:cNvPr id="24" name="object 24"/>
            <p:cNvSpPr/>
            <p:nvPr/>
          </p:nvSpPr>
          <p:spPr>
            <a:xfrm>
              <a:off x="771371" y="3012096"/>
              <a:ext cx="1031875" cy="1029969"/>
            </a:xfrm>
            <a:custGeom>
              <a:avLst/>
              <a:gdLst/>
              <a:ahLst/>
              <a:cxnLst/>
              <a:rect l="l" t="t" r="r" b="b"/>
              <a:pathLst>
                <a:path w="1031875" h="1029970">
                  <a:moveTo>
                    <a:pt x="553572" y="1028700"/>
                  </a:moveTo>
                  <a:lnTo>
                    <a:pt x="477708" y="1028700"/>
                  </a:lnTo>
                  <a:lnTo>
                    <a:pt x="490333" y="1029970"/>
                  </a:lnTo>
                  <a:lnTo>
                    <a:pt x="540938" y="1029970"/>
                  </a:lnTo>
                  <a:lnTo>
                    <a:pt x="553572" y="1028700"/>
                  </a:lnTo>
                  <a:close/>
                </a:path>
                <a:path w="1031875" h="1029970">
                  <a:moveTo>
                    <a:pt x="566192" y="1270"/>
                  </a:moveTo>
                  <a:lnTo>
                    <a:pt x="465087" y="1270"/>
                  </a:lnTo>
                  <a:lnTo>
                    <a:pt x="452526" y="3810"/>
                  </a:lnTo>
                  <a:lnTo>
                    <a:pt x="427492" y="6350"/>
                  </a:lnTo>
                  <a:lnTo>
                    <a:pt x="402668" y="11430"/>
                  </a:lnTo>
                  <a:lnTo>
                    <a:pt x="390354" y="15240"/>
                  </a:lnTo>
                  <a:lnTo>
                    <a:pt x="378118" y="17780"/>
                  </a:lnTo>
                  <a:lnTo>
                    <a:pt x="341935" y="29210"/>
                  </a:lnTo>
                  <a:lnTo>
                    <a:pt x="330086" y="34290"/>
                  </a:lnTo>
                  <a:lnTo>
                    <a:pt x="318353" y="38100"/>
                  </a:lnTo>
                  <a:lnTo>
                    <a:pt x="295191" y="48260"/>
                  </a:lnTo>
                  <a:lnTo>
                    <a:pt x="283812" y="54610"/>
                  </a:lnTo>
                  <a:lnTo>
                    <a:pt x="272553" y="59690"/>
                  </a:lnTo>
                  <a:lnTo>
                    <a:pt x="261476" y="66040"/>
                  </a:lnTo>
                  <a:lnTo>
                    <a:pt x="239806" y="78740"/>
                  </a:lnTo>
                  <a:lnTo>
                    <a:pt x="229200" y="86360"/>
                  </a:lnTo>
                  <a:lnTo>
                    <a:pt x="218757" y="93980"/>
                  </a:lnTo>
                  <a:lnTo>
                    <a:pt x="208488" y="100330"/>
                  </a:lnTo>
                  <a:lnTo>
                    <a:pt x="198405" y="107950"/>
                  </a:lnTo>
                  <a:lnTo>
                    <a:pt x="188520" y="116840"/>
                  </a:lnTo>
                  <a:lnTo>
                    <a:pt x="178839" y="124460"/>
                  </a:lnTo>
                  <a:lnTo>
                    <a:pt x="169364" y="133350"/>
                  </a:lnTo>
                  <a:lnTo>
                    <a:pt x="160104" y="140970"/>
                  </a:lnTo>
                  <a:lnTo>
                    <a:pt x="151065" y="149860"/>
                  </a:lnTo>
                  <a:lnTo>
                    <a:pt x="142217" y="160020"/>
                  </a:lnTo>
                  <a:lnTo>
                    <a:pt x="133609" y="168910"/>
                  </a:lnTo>
                  <a:lnTo>
                    <a:pt x="125233" y="177800"/>
                  </a:lnTo>
                  <a:lnTo>
                    <a:pt x="101495" y="208280"/>
                  </a:lnTo>
                  <a:lnTo>
                    <a:pt x="73385" y="250190"/>
                  </a:lnTo>
                  <a:lnTo>
                    <a:pt x="67018" y="260350"/>
                  </a:lnTo>
                  <a:lnTo>
                    <a:pt x="49531" y="294640"/>
                  </a:lnTo>
                  <a:lnTo>
                    <a:pt x="30164" y="341630"/>
                  </a:lnTo>
                  <a:lnTo>
                    <a:pt x="26051" y="353060"/>
                  </a:lnTo>
                  <a:lnTo>
                    <a:pt x="22225" y="365760"/>
                  </a:lnTo>
                  <a:lnTo>
                    <a:pt x="18695" y="377190"/>
                  </a:lnTo>
                  <a:lnTo>
                    <a:pt x="15464" y="389890"/>
                  </a:lnTo>
                  <a:lnTo>
                    <a:pt x="5611" y="439420"/>
                  </a:lnTo>
                  <a:lnTo>
                    <a:pt x="1410" y="477520"/>
                  </a:lnTo>
                  <a:lnTo>
                    <a:pt x="0" y="514350"/>
                  </a:lnTo>
                  <a:lnTo>
                    <a:pt x="158" y="527050"/>
                  </a:lnTo>
                  <a:lnTo>
                    <a:pt x="2490" y="565150"/>
                  </a:lnTo>
                  <a:lnTo>
                    <a:pt x="7623" y="603250"/>
                  </a:lnTo>
                  <a:lnTo>
                    <a:pt x="18695" y="652780"/>
                  </a:lnTo>
                  <a:lnTo>
                    <a:pt x="22225" y="664210"/>
                  </a:lnTo>
                  <a:lnTo>
                    <a:pt x="26051" y="676910"/>
                  </a:lnTo>
                  <a:lnTo>
                    <a:pt x="30164" y="688340"/>
                  </a:lnTo>
                  <a:lnTo>
                    <a:pt x="34575" y="701040"/>
                  </a:lnTo>
                  <a:lnTo>
                    <a:pt x="39295" y="712470"/>
                  </a:lnTo>
                  <a:lnTo>
                    <a:pt x="60925" y="758190"/>
                  </a:lnTo>
                  <a:lnTo>
                    <a:pt x="73385" y="779780"/>
                  </a:lnTo>
                  <a:lnTo>
                    <a:pt x="80021" y="791210"/>
                  </a:lnTo>
                  <a:lnTo>
                    <a:pt x="109164" y="831850"/>
                  </a:lnTo>
                  <a:lnTo>
                    <a:pt x="142217" y="869950"/>
                  </a:lnTo>
                  <a:lnTo>
                    <a:pt x="151065" y="880110"/>
                  </a:lnTo>
                  <a:lnTo>
                    <a:pt x="160104" y="889000"/>
                  </a:lnTo>
                  <a:lnTo>
                    <a:pt x="169364" y="896620"/>
                  </a:lnTo>
                  <a:lnTo>
                    <a:pt x="178839" y="905510"/>
                  </a:lnTo>
                  <a:lnTo>
                    <a:pt x="188520" y="913130"/>
                  </a:lnTo>
                  <a:lnTo>
                    <a:pt x="198405" y="922020"/>
                  </a:lnTo>
                  <a:lnTo>
                    <a:pt x="208488" y="929640"/>
                  </a:lnTo>
                  <a:lnTo>
                    <a:pt x="218757" y="935990"/>
                  </a:lnTo>
                  <a:lnTo>
                    <a:pt x="229200" y="943610"/>
                  </a:lnTo>
                  <a:lnTo>
                    <a:pt x="239806" y="951230"/>
                  </a:lnTo>
                  <a:lnTo>
                    <a:pt x="250562" y="957580"/>
                  </a:lnTo>
                  <a:lnTo>
                    <a:pt x="272553" y="970280"/>
                  </a:lnTo>
                  <a:lnTo>
                    <a:pt x="283812" y="975360"/>
                  </a:lnTo>
                  <a:lnTo>
                    <a:pt x="295191" y="981710"/>
                  </a:lnTo>
                  <a:lnTo>
                    <a:pt x="318353" y="991870"/>
                  </a:lnTo>
                  <a:lnTo>
                    <a:pt x="330086" y="995680"/>
                  </a:lnTo>
                  <a:lnTo>
                    <a:pt x="341935" y="1000760"/>
                  </a:lnTo>
                  <a:lnTo>
                    <a:pt x="378118" y="1012190"/>
                  </a:lnTo>
                  <a:lnTo>
                    <a:pt x="390354" y="1014730"/>
                  </a:lnTo>
                  <a:lnTo>
                    <a:pt x="402668" y="1018540"/>
                  </a:lnTo>
                  <a:lnTo>
                    <a:pt x="427492" y="1023620"/>
                  </a:lnTo>
                  <a:lnTo>
                    <a:pt x="452526" y="1026160"/>
                  </a:lnTo>
                  <a:lnTo>
                    <a:pt x="465087" y="1028700"/>
                  </a:lnTo>
                  <a:lnTo>
                    <a:pt x="566192" y="1028700"/>
                  </a:lnTo>
                  <a:lnTo>
                    <a:pt x="578762" y="1026160"/>
                  </a:lnTo>
                  <a:lnTo>
                    <a:pt x="603800" y="1023620"/>
                  </a:lnTo>
                  <a:lnTo>
                    <a:pt x="628613" y="1018540"/>
                  </a:lnTo>
                  <a:lnTo>
                    <a:pt x="640914" y="1014730"/>
                  </a:lnTo>
                  <a:lnTo>
                    <a:pt x="653151" y="1012190"/>
                  </a:lnTo>
                  <a:lnTo>
                    <a:pt x="689347" y="1000760"/>
                  </a:lnTo>
                  <a:lnTo>
                    <a:pt x="701199" y="995680"/>
                  </a:lnTo>
                  <a:lnTo>
                    <a:pt x="712941" y="991870"/>
                  </a:lnTo>
                  <a:lnTo>
                    <a:pt x="736094" y="981710"/>
                  </a:lnTo>
                  <a:lnTo>
                    <a:pt x="747472" y="975360"/>
                  </a:lnTo>
                  <a:lnTo>
                    <a:pt x="758724" y="970280"/>
                  </a:lnTo>
                  <a:lnTo>
                    <a:pt x="780724" y="957580"/>
                  </a:lnTo>
                  <a:lnTo>
                    <a:pt x="791485" y="951230"/>
                  </a:lnTo>
                  <a:lnTo>
                    <a:pt x="802095" y="943610"/>
                  </a:lnTo>
                  <a:lnTo>
                    <a:pt x="812528" y="935990"/>
                  </a:lnTo>
                  <a:lnTo>
                    <a:pt x="822781" y="929640"/>
                  </a:lnTo>
                  <a:lnTo>
                    <a:pt x="832861" y="922020"/>
                  </a:lnTo>
                  <a:lnTo>
                    <a:pt x="842773" y="913130"/>
                  </a:lnTo>
                  <a:lnTo>
                    <a:pt x="852452" y="905510"/>
                  </a:lnTo>
                  <a:lnTo>
                    <a:pt x="861923" y="896620"/>
                  </a:lnTo>
                  <a:lnTo>
                    <a:pt x="871182" y="889000"/>
                  </a:lnTo>
                  <a:lnTo>
                    <a:pt x="880225" y="880110"/>
                  </a:lnTo>
                  <a:lnTo>
                    <a:pt x="889070" y="869950"/>
                  </a:lnTo>
                  <a:lnTo>
                    <a:pt x="897680" y="861060"/>
                  </a:lnTo>
                  <a:lnTo>
                    <a:pt x="906059" y="852170"/>
                  </a:lnTo>
                  <a:lnTo>
                    <a:pt x="929787" y="821690"/>
                  </a:lnTo>
                  <a:lnTo>
                    <a:pt x="957909" y="779780"/>
                  </a:lnTo>
                  <a:lnTo>
                    <a:pt x="964277" y="769620"/>
                  </a:lnTo>
                  <a:lnTo>
                    <a:pt x="981755" y="735330"/>
                  </a:lnTo>
                  <a:lnTo>
                    <a:pt x="1001121" y="688340"/>
                  </a:lnTo>
                  <a:lnTo>
                    <a:pt x="1005233" y="676910"/>
                  </a:lnTo>
                  <a:lnTo>
                    <a:pt x="1009054" y="664210"/>
                  </a:lnTo>
                  <a:lnTo>
                    <a:pt x="1012582" y="652780"/>
                  </a:lnTo>
                  <a:lnTo>
                    <a:pt x="1015802" y="640080"/>
                  </a:lnTo>
                  <a:lnTo>
                    <a:pt x="1025677" y="590550"/>
                  </a:lnTo>
                  <a:lnTo>
                    <a:pt x="1029881" y="552450"/>
                  </a:lnTo>
                  <a:lnTo>
                    <a:pt x="1031279" y="514350"/>
                  </a:lnTo>
                  <a:lnTo>
                    <a:pt x="1031122" y="502920"/>
                  </a:lnTo>
                  <a:lnTo>
                    <a:pt x="1028802" y="464820"/>
                  </a:lnTo>
                  <a:lnTo>
                    <a:pt x="1023668" y="426720"/>
                  </a:lnTo>
                  <a:lnTo>
                    <a:pt x="1012582" y="377190"/>
                  </a:lnTo>
                  <a:lnTo>
                    <a:pt x="1009054" y="365760"/>
                  </a:lnTo>
                  <a:lnTo>
                    <a:pt x="1005233" y="353060"/>
                  </a:lnTo>
                  <a:lnTo>
                    <a:pt x="1001121" y="341630"/>
                  </a:lnTo>
                  <a:lnTo>
                    <a:pt x="996711" y="328930"/>
                  </a:lnTo>
                  <a:lnTo>
                    <a:pt x="991998" y="317500"/>
                  </a:lnTo>
                  <a:lnTo>
                    <a:pt x="970370" y="271780"/>
                  </a:lnTo>
                  <a:lnTo>
                    <a:pt x="957909" y="250190"/>
                  </a:lnTo>
                  <a:lnTo>
                    <a:pt x="951273" y="238760"/>
                  </a:lnTo>
                  <a:lnTo>
                    <a:pt x="922120" y="198120"/>
                  </a:lnTo>
                  <a:lnTo>
                    <a:pt x="889070" y="160020"/>
                  </a:lnTo>
                  <a:lnTo>
                    <a:pt x="880225" y="149860"/>
                  </a:lnTo>
                  <a:lnTo>
                    <a:pt x="871182" y="140970"/>
                  </a:lnTo>
                  <a:lnTo>
                    <a:pt x="861923" y="133350"/>
                  </a:lnTo>
                  <a:lnTo>
                    <a:pt x="852452" y="124460"/>
                  </a:lnTo>
                  <a:lnTo>
                    <a:pt x="842773" y="116840"/>
                  </a:lnTo>
                  <a:lnTo>
                    <a:pt x="832861" y="107950"/>
                  </a:lnTo>
                  <a:lnTo>
                    <a:pt x="822781" y="100330"/>
                  </a:lnTo>
                  <a:lnTo>
                    <a:pt x="812528" y="93980"/>
                  </a:lnTo>
                  <a:lnTo>
                    <a:pt x="802095" y="86360"/>
                  </a:lnTo>
                  <a:lnTo>
                    <a:pt x="791485" y="78740"/>
                  </a:lnTo>
                  <a:lnTo>
                    <a:pt x="769805" y="66040"/>
                  </a:lnTo>
                  <a:lnTo>
                    <a:pt x="758724" y="59690"/>
                  </a:lnTo>
                  <a:lnTo>
                    <a:pt x="747472" y="54610"/>
                  </a:lnTo>
                  <a:lnTo>
                    <a:pt x="736094" y="48260"/>
                  </a:lnTo>
                  <a:lnTo>
                    <a:pt x="712941" y="38100"/>
                  </a:lnTo>
                  <a:lnTo>
                    <a:pt x="701199" y="34290"/>
                  </a:lnTo>
                  <a:lnTo>
                    <a:pt x="689347" y="29210"/>
                  </a:lnTo>
                  <a:lnTo>
                    <a:pt x="653151" y="17780"/>
                  </a:lnTo>
                  <a:lnTo>
                    <a:pt x="640914" y="15240"/>
                  </a:lnTo>
                  <a:lnTo>
                    <a:pt x="628613" y="11430"/>
                  </a:lnTo>
                  <a:lnTo>
                    <a:pt x="603800" y="6350"/>
                  </a:lnTo>
                  <a:lnTo>
                    <a:pt x="578762" y="3810"/>
                  </a:lnTo>
                  <a:lnTo>
                    <a:pt x="566192" y="1270"/>
                  </a:lnTo>
                  <a:close/>
                </a:path>
                <a:path w="1031875" h="1029970">
                  <a:moveTo>
                    <a:pt x="540938" y="0"/>
                  </a:moveTo>
                  <a:lnTo>
                    <a:pt x="490333" y="0"/>
                  </a:lnTo>
                  <a:lnTo>
                    <a:pt x="477708" y="1270"/>
                  </a:lnTo>
                  <a:lnTo>
                    <a:pt x="553572" y="1270"/>
                  </a:lnTo>
                  <a:lnTo>
                    <a:pt x="540938" y="0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71371" y="2051050"/>
              <a:ext cx="3162300" cy="2734310"/>
            </a:xfrm>
            <a:custGeom>
              <a:avLst/>
              <a:gdLst/>
              <a:ahLst/>
              <a:cxnLst/>
              <a:rect l="l" t="t" r="r" b="b"/>
              <a:pathLst>
                <a:path w="3162300" h="2734310">
                  <a:moveTo>
                    <a:pt x="1583505" y="405561"/>
                  </a:moveTo>
                  <a:lnTo>
                    <a:pt x="1538390" y="405561"/>
                  </a:lnTo>
                  <a:lnTo>
                    <a:pt x="1427417" y="2437954"/>
                  </a:lnTo>
                  <a:lnTo>
                    <a:pt x="1425842" y="2452692"/>
                  </a:lnTo>
                  <a:lnTo>
                    <a:pt x="1370137" y="2524933"/>
                  </a:lnTo>
                  <a:lnTo>
                    <a:pt x="1287273" y="2552000"/>
                  </a:lnTo>
                  <a:lnTo>
                    <a:pt x="1231480" y="2559726"/>
                  </a:lnTo>
                  <a:lnTo>
                    <a:pt x="1115180" y="2573923"/>
                  </a:lnTo>
                  <a:lnTo>
                    <a:pt x="1057855" y="2581633"/>
                  </a:lnTo>
                  <a:lnTo>
                    <a:pt x="1003203" y="2590574"/>
                  </a:lnTo>
                  <a:lnTo>
                    <a:pt x="952815" y="2601367"/>
                  </a:lnTo>
                  <a:lnTo>
                    <a:pt x="908282" y="2614630"/>
                  </a:lnTo>
                  <a:lnTo>
                    <a:pt x="871195" y="2630982"/>
                  </a:lnTo>
                  <a:lnTo>
                    <a:pt x="820366" y="2659809"/>
                  </a:lnTo>
                  <a:lnTo>
                    <a:pt x="779473" y="2702596"/>
                  </a:lnTo>
                  <a:lnTo>
                    <a:pt x="771219" y="2733725"/>
                  </a:lnTo>
                  <a:lnTo>
                    <a:pt x="2350480" y="2733725"/>
                  </a:lnTo>
                  <a:lnTo>
                    <a:pt x="2303360" y="2667825"/>
                  </a:lnTo>
                  <a:lnTo>
                    <a:pt x="2250682" y="2630982"/>
                  </a:lnTo>
                  <a:lnTo>
                    <a:pt x="2213592" y="2614630"/>
                  </a:lnTo>
                  <a:lnTo>
                    <a:pt x="2169058" y="2601367"/>
                  </a:lnTo>
                  <a:lnTo>
                    <a:pt x="2118671" y="2590574"/>
                  </a:lnTo>
                  <a:lnTo>
                    <a:pt x="2064024" y="2581633"/>
                  </a:lnTo>
                  <a:lnTo>
                    <a:pt x="2006707" y="2573923"/>
                  </a:lnTo>
                  <a:lnTo>
                    <a:pt x="1890431" y="2559726"/>
                  </a:lnTo>
                  <a:lnTo>
                    <a:pt x="1834656" y="2552000"/>
                  </a:lnTo>
                  <a:lnTo>
                    <a:pt x="1751206" y="2537888"/>
                  </a:lnTo>
                  <a:lnTo>
                    <a:pt x="1708797" y="2521305"/>
                  </a:lnTo>
                  <a:lnTo>
                    <a:pt x="1694293" y="2491557"/>
                  </a:lnTo>
                  <a:lnTo>
                    <a:pt x="1694562" y="2437954"/>
                  </a:lnTo>
                  <a:lnTo>
                    <a:pt x="1583505" y="405561"/>
                  </a:lnTo>
                  <a:close/>
                </a:path>
                <a:path w="3162300" h="2734310">
                  <a:moveTo>
                    <a:pt x="1070573" y="1818728"/>
                  </a:moveTo>
                  <a:lnTo>
                    <a:pt x="0" y="1818728"/>
                  </a:lnTo>
                  <a:lnTo>
                    <a:pt x="0" y="1819082"/>
                  </a:lnTo>
                  <a:lnTo>
                    <a:pt x="15920" y="1848904"/>
                  </a:lnTo>
                  <a:lnTo>
                    <a:pt x="86089" y="1915292"/>
                  </a:lnTo>
                  <a:lnTo>
                    <a:pt x="243081" y="1981680"/>
                  </a:lnTo>
                  <a:lnTo>
                    <a:pt x="519659" y="2011857"/>
                  </a:lnTo>
                  <a:lnTo>
                    <a:pt x="788764" y="2008839"/>
                  </a:lnTo>
                  <a:lnTo>
                    <a:pt x="935853" y="1987716"/>
                  </a:lnTo>
                  <a:lnTo>
                    <a:pt x="1012573" y="1930380"/>
                  </a:lnTo>
                  <a:lnTo>
                    <a:pt x="1070573" y="1818728"/>
                  </a:lnTo>
                  <a:close/>
                </a:path>
                <a:path w="3162300" h="2734310">
                  <a:moveTo>
                    <a:pt x="555250" y="605535"/>
                  </a:moveTo>
                  <a:lnTo>
                    <a:pt x="545758" y="605535"/>
                  </a:lnTo>
                  <a:lnTo>
                    <a:pt x="139258" y="1818626"/>
                  </a:lnTo>
                  <a:lnTo>
                    <a:pt x="960248" y="1818728"/>
                  </a:lnTo>
                  <a:lnTo>
                    <a:pt x="172441" y="1818626"/>
                  </a:lnTo>
                  <a:lnTo>
                    <a:pt x="550520" y="690307"/>
                  </a:lnTo>
                  <a:lnTo>
                    <a:pt x="583549" y="690307"/>
                  </a:lnTo>
                  <a:lnTo>
                    <a:pt x="555250" y="605535"/>
                  </a:lnTo>
                  <a:close/>
                </a:path>
                <a:path w="3162300" h="2734310">
                  <a:moveTo>
                    <a:pt x="583549" y="690307"/>
                  </a:moveTo>
                  <a:lnTo>
                    <a:pt x="550520" y="690307"/>
                  </a:lnTo>
                  <a:lnTo>
                    <a:pt x="927253" y="1818626"/>
                  </a:lnTo>
                  <a:lnTo>
                    <a:pt x="960214" y="1818626"/>
                  </a:lnTo>
                  <a:lnTo>
                    <a:pt x="583549" y="690307"/>
                  </a:lnTo>
                  <a:close/>
                </a:path>
                <a:path w="3162300" h="2734310">
                  <a:moveTo>
                    <a:pt x="3162045" y="1301952"/>
                  </a:moveTo>
                  <a:lnTo>
                    <a:pt x="2091183" y="1301952"/>
                  </a:lnTo>
                  <a:lnTo>
                    <a:pt x="2107303" y="1332128"/>
                  </a:lnTo>
                  <a:lnTo>
                    <a:pt x="2177500" y="1398517"/>
                  </a:lnTo>
                  <a:lnTo>
                    <a:pt x="2334529" y="1464905"/>
                  </a:lnTo>
                  <a:lnTo>
                    <a:pt x="2611146" y="1495081"/>
                  </a:lnTo>
                  <a:lnTo>
                    <a:pt x="2880251" y="1492063"/>
                  </a:lnTo>
                  <a:lnTo>
                    <a:pt x="3027340" y="1470940"/>
                  </a:lnTo>
                  <a:lnTo>
                    <a:pt x="3104060" y="1413605"/>
                  </a:lnTo>
                  <a:lnTo>
                    <a:pt x="3162045" y="1301952"/>
                  </a:lnTo>
                  <a:close/>
                </a:path>
                <a:path w="3162300" h="2734310">
                  <a:moveTo>
                    <a:pt x="2609261" y="97535"/>
                  </a:moveTo>
                  <a:lnTo>
                    <a:pt x="2593925" y="97535"/>
                  </a:lnTo>
                  <a:lnTo>
                    <a:pt x="2190306" y="1301952"/>
                  </a:lnTo>
                  <a:lnTo>
                    <a:pt x="2223542" y="1301952"/>
                  </a:lnTo>
                  <a:lnTo>
                    <a:pt x="2601571" y="173633"/>
                  </a:lnTo>
                  <a:lnTo>
                    <a:pt x="2634668" y="173633"/>
                  </a:lnTo>
                  <a:lnTo>
                    <a:pt x="2609261" y="97535"/>
                  </a:lnTo>
                  <a:close/>
                </a:path>
                <a:path w="3162300" h="2734310">
                  <a:moveTo>
                    <a:pt x="2634668" y="173633"/>
                  </a:moveTo>
                  <a:lnTo>
                    <a:pt x="2601571" y="173633"/>
                  </a:lnTo>
                  <a:lnTo>
                    <a:pt x="2978303" y="1301952"/>
                  </a:lnTo>
                  <a:lnTo>
                    <a:pt x="3011387" y="1301952"/>
                  </a:lnTo>
                  <a:lnTo>
                    <a:pt x="2634668" y="173633"/>
                  </a:lnTo>
                  <a:close/>
                </a:path>
                <a:path w="3162300" h="2734310">
                  <a:moveTo>
                    <a:pt x="443240" y="585807"/>
                  </a:moveTo>
                  <a:lnTo>
                    <a:pt x="428526" y="586828"/>
                  </a:lnTo>
                  <a:lnTo>
                    <a:pt x="413088" y="594120"/>
                  </a:lnTo>
                  <a:lnTo>
                    <a:pt x="402040" y="606329"/>
                  </a:lnTo>
                  <a:lnTo>
                    <a:pt x="396385" y="621786"/>
                  </a:lnTo>
                  <a:lnTo>
                    <a:pt x="397127" y="638822"/>
                  </a:lnTo>
                  <a:lnTo>
                    <a:pt x="404447" y="654202"/>
                  </a:lnTo>
                  <a:lnTo>
                    <a:pt x="416655" y="665223"/>
                  </a:lnTo>
                  <a:lnTo>
                    <a:pt x="432074" y="670870"/>
                  </a:lnTo>
                  <a:lnTo>
                    <a:pt x="449023" y="670127"/>
                  </a:lnTo>
                  <a:lnTo>
                    <a:pt x="464323" y="662937"/>
                  </a:lnTo>
                  <a:lnTo>
                    <a:pt x="475287" y="650882"/>
                  </a:lnTo>
                  <a:lnTo>
                    <a:pt x="480967" y="635600"/>
                  </a:lnTo>
                  <a:lnTo>
                    <a:pt x="480416" y="618730"/>
                  </a:lnTo>
                  <a:lnTo>
                    <a:pt x="526137" y="609497"/>
                  </a:lnTo>
                  <a:lnTo>
                    <a:pt x="477103" y="609497"/>
                  </a:lnTo>
                  <a:lnTo>
                    <a:pt x="468611" y="597795"/>
                  </a:lnTo>
                  <a:lnTo>
                    <a:pt x="456963" y="589680"/>
                  </a:lnTo>
                  <a:lnTo>
                    <a:pt x="443240" y="585807"/>
                  </a:lnTo>
                  <a:close/>
                </a:path>
                <a:path w="3162300" h="2734310">
                  <a:moveTo>
                    <a:pt x="1553326" y="0"/>
                  </a:moveTo>
                  <a:lnTo>
                    <a:pt x="1552817" y="0"/>
                  </a:lnTo>
                  <a:lnTo>
                    <a:pt x="1513081" y="8038"/>
                  </a:lnTo>
                  <a:lnTo>
                    <a:pt x="1480391" y="30104"/>
                  </a:lnTo>
                  <a:lnTo>
                    <a:pt x="1458333" y="62838"/>
                  </a:lnTo>
                  <a:lnTo>
                    <a:pt x="1450239" y="102932"/>
                  </a:lnTo>
                  <a:lnTo>
                    <a:pt x="1457997" y="142185"/>
                  </a:lnTo>
                  <a:lnTo>
                    <a:pt x="1479189" y="174467"/>
                  </a:lnTo>
                  <a:lnTo>
                    <a:pt x="1510697" y="196692"/>
                  </a:lnTo>
                  <a:lnTo>
                    <a:pt x="1549401" y="205777"/>
                  </a:lnTo>
                  <a:lnTo>
                    <a:pt x="1544537" y="294131"/>
                  </a:lnTo>
                  <a:lnTo>
                    <a:pt x="477103" y="609497"/>
                  </a:lnTo>
                  <a:lnTo>
                    <a:pt x="526137" y="609497"/>
                  </a:lnTo>
                  <a:lnTo>
                    <a:pt x="545758" y="605535"/>
                  </a:lnTo>
                  <a:lnTo>
                    <a:pt x="555250" y="605535"/>
                  </a:lnTo>
                  <a:lnTo>
                    <a:pt x="554686" y="603846"/>
                  </a:lnTo>
                  <a:lnTo>
                    <a:pt x="1538390" y="405561"/>
                  </a:lnTo>
                  <a:lnTo>
                    <a:pt x="1583505" y="405561"/>
                  </a:lnTo>
                  <a:lnTo>
                    <a:pt x="1582992" y="396175"/>
                  </a:lnTo>
                  <a:lnTo>
                    <a:pt x="1953029" y="286841"/>
                  </a:lnTo>
                  <a:lnTo>
                    <a:pt x="1576985" y="286841"/>
                  </a:lnTo>
                  <a:lnTo>
                    <a:pt x="1572426" y="204088"/>
                  </a:lnTo>
                  <a:lnTo>
                    <a:pt x="1605542" y="191518"/>
                  </a:lnTo>
                  <a:lnTo>
                    <a:pt x="1632011" y="168950"/>
                  </a:lnTo>
                  <a:lnTo>
                    <a:pt x="1649561" y="138662"/>
                  </a:lnTo>
                  <a:lnTo>
                    <a:pt x="1655916" y="102932"/>
                  </a:lnTo>
                  <a:lnTo>
                    <a:pt x="1647842" y="62838"/>
                  </a:lnTo>
                  <a:lnTo>
                    <a:pt x="1625815" y="30104"/>
                  </a:lnTo>
                  <a:lnTo>
                    <a:pt x="1593128" y="8038"/>
                  </a:lnTo>
                  <a:lnTo>
                    <a:pt x="1553326" y="0"/>
                  </a:lnTo>
                  <a:close/>
                </a:path>
                <a:path w="3162300" h="2734310">
                  <a:moveTo>
                    <a:pt x="2711999" y="24058"/>
                  </a:moveTo>
                  <a:lnTo>
                    <a:pt x="2670946" y="40834"/>
                  </a:lnTo>
                  <a:lnTo>
                    <a:pt x="2662492" y="68058"/>
                  </a:lnTo>
                  <a:lnTo>
                    <a:pt x="1576985" y="286841"/>
                  </a:lnTo>
                  <a:lnTo>
                    <a:pt x="1953029" y="286841"/>
                  </a:lnTo>
                  <a:lnTo>
                    <a:pt x="2593925" y="97535"/>
                  </a:lnTo>
                  <a:lnTo>
                    <a:pt x="2609261" y="97535"/>
                  </a:lnTo>
                  <a:lnTo>
                    <a:pt x="2607870" y="93369"/>
                  </a:lnTo>
                  <a:lnTo>
                    <a:pt x="2663724" y="76847"/>
                  </a:lnTo>
                  <a:lnTo>
                    <a:pt x="2746264" y="76847"/>
                  </a:lnTo>
                  <a:lnTo>
                    <a:pt x="2747600" y="73187"/>
                  </a:lnTo>
                  <a:lnTo>
                    <a:pt x="2746871" y="56158"/>
                  </a:lnTo>
                  <a:lnTo>
                    <a:pt x="2739589" y="40743"/>
                  </a:lnTo>
                  <a:lnTo>
                    <a:pt x="2727408" y="29707"/>
                  </a:lnTo>
                  <a:lnTo>
                    <a:pt x="2711999" y="24058"/>
                  </a:lnTo>
                  <a:close/>
                </a:path>
                <a:path w="3162300" h="2734310">
                  <a:moveTo>
                    <a:pt x="2746264" y="76847"/>
                  </a:moveTo>
                  <a:lnTo>
                    <a:pt x="2663724" y="76847"/>
                  </a:lnTo>
                  <a:lnTo>
                    <a:pt x="2671014" y="92220"/>
                  </a:lnTo>
                  <a:lnTo>
                    <a:pt x="2683197" y="103229"/>
                  </a:lnTo>
                  <a:lnTo>
                    <a:pt x="2698604" y="108874"/>
                  </a:lnTo>
                  <a:lnTo>
                    <a:pt x="2715566" y="108152"/>
                  </a:lnTo>
                  <a:lnTo>
                    <a:pt x="2730946" y="100853"/>
                  </a:lnTo>
                  <a:lnTo>
                    <a:pt x="2741958" y="88642"/>
                  </a:lnTo>
                  <a:lnTo>
                    <a:pt x="2746264" y="768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97651" y="905696"/>
            <a:ext cx="10908877" cy="5497830"/>
            <a:chOff x="896476" y="1358544"/>
            <a:chExt cx="16363315" cy="8246745"/>
          </a:xfrm>
        </p:grpSpPr>
        <p:sp>
          <p:nvSpPr>
            <p:cNvPr id="27" name="object 27"/>
            <p:cNvSpPr/>
            <p:nvPr/>
          </p:nvSpPr>
          <p:spPr>
            <a:xfrm>
              <a:off x="14001624" y="2051050"/>
              <a:ext cx="3162300" cy="2734310"/>
            </a:xfrm>
            <a:custGeom>
              <a:avLst/>
              <a:gdLst/>
              <a:ahLst/>
              <a:cxnLst/>
              <a:rect l="l" t="t" r="r" b="b"/>
              <a:pathLst>
                <a:path w="3162300" h="2734310">
                  <a:moveTo>
                    <a:pt x="645710" y="97535"/>
                  </a:moveTo>
                  <a:lnTo>
                    <a:pt x="568071" y="97535"/>
                  </a:lnTo>
                  <a:lnTo>
                    <a:pt x="1578991" y="396175"/>
                  </a:lnTo>
                  <a:lnTo>
                    <a:pt x="1467485" y="2437954"/>
                  </a:lnTo>
                  <a:lnTo>
                    <a:pt x="1467796" y="2491557"/>
                  </a:lnTo>
                  <a:lnTo>
                    <a:pt x="1410888" y="2537888"/>
                  </a:lnTo>
                  <a:lnTo>
                    <a:pt x="1327404" y="2552000"/>
                  </a:lnTo>
                  <a:lnTo>
                    <a:pt x="1271626" y="2559726"/>
                  </a:lnTo>
                  <a:lnTo>
                    <a:pt x="1155355" y="2573923"/>
                  </a:lnTo>
                  <a:lnTo>
                    <a:pt x="1098042" y="2581633"/>
                  </a:lnTo>
                  <a:lnTo>
                    <a:pt x="1043395" y="2590574"/>
                  </a:lnTo>
                  <a:lnTo>
                    <a:pt x="993005" y="2601367"/>
                  </a:lnTo>
                  <a:lnTo>
                    <a:pt x="948460" y="2614630"/>
                  </a:lnTo>
                  <a:lnTo>
                    <a:pt x="911352" y="2630982"/>
                  </a:lnTo>
                  <a:lnTo>
                    <a:pt x="858700" y="2667825"/>
                  </a:lnTo>
                  <a:lnTo>
                    <a:pt x="828182" y="2701764"/>
                  </a:lnTo>
                  <a:lnTo>
                    <a:pt x="811556" y="2733725"/>
                  </a:lnTo>
                  <a:lnTo>
                    <a:pt x="2390854" y="2733725"/>
                  </a:lnTo>
                  <a:lnTo>
                    <a:pt x="2369153" y="2680389"/>
                  </a:lnTo>
                  <a:lnTo>
                    <a:pt x="2290953" y="2630982"/>
                  </a:lnTo>
                  <a:lnTo>
                    <a:pt x="2253844" y="2614630"/>
                  </a:lnTo>
                  <a:lnTo>
                    <a:pt x="2209298" y="2601367"/>
                  </a:lnTo>
                  <a:lnTo>
                    <a:pt x="2158903" y="2590574"/>
                  </a:lnTo>
                  <a:lnTo>
                    <a:pt x="2104247" y="2581633"/>
                  </a:lnTo>
                  <a:lnTo>
                    <a:pt x="2046918" y="2573923"/>
                  </a:lnTo>
                  <a:lnTo>
                    <a:pt x="1930593" y="2559726"/>
                  </a:lnTo>
                  <a:lnTo>
                    <a:pt x="1874774" y="2552000"/>
                  </a:lnTo>
                  <a:lnTo>
                    <a:pt x="1791914" y="2524933"/>
                  </a:lnTo>
                  <a:lnTo>
                    <a:pt x="1750536" y="2486757"/>
                  </a:lnTo>
                  <a:lnTo>
                    <a:pt x="1734693" y="2437954"/>
                  </a:lnTo>
                  <a:lnTo>
                    <a:pt x="1623695" y="405561"/>
                  </a:lnTo>
                  <a:lnTo>
                    <a:pt x="1994694" y="405561"/>
                  </a:lnTo>
                  <a:lnTo>
                    <a:pt x="1617472" y="294131"/>
                  </a:lnTo>
                  <a:lnTo>
                    <a:pt x="1617073" y="286841"/>
                  </a:lnTo>
                  <a:lnTo>
                    <a:pt x="1585087" y="286841"/>
                  </a:lnTo>
                  <a:lnTo>
                    <a:pt x="645710" y="97535"/>
                  </a:lnTo>
                  <a:close/>
                </a:path>
                <a:path w="3162300" h="2734310">
                  <a:moveTo>
                    <a:pt x="3161917" y="1818728"/>
                  </a:moveTo>
                  <a:lnTo>
                    <a:pt x="2091436" y="1818728"/>
                  </a:lnTo>
                  <a:lnTo>
                    <a:pt x="2149479" y="1930380"/>
                  </a:lnTo>
                  <a:lnTo>
                    <a:pt x="2226214" y="1987716"/>
                  </a:lnTo>
                  <a:lnTo>
                    <a:pt x="2373292" y="2008839"/>
                  </a:lnTo>
                  <a:lnTo>
                    <a:pt x="2642362" y="2011857"/>
                  </a:lnTo>
                  <a:lnTo>
                    <a:pt x="2918928" y="1981680"/>
                  </a:lnTo>
                  <a:lnTo>
                    <a:pt x="3075908" y="1915292"/>
                  </a:lnTo>
                  <a:lnTo>
                    <a:pt x="3146067" y="1848904"/>
                  </a:lnTo>
                  <a:lnTo>
                    <a:pt x="3161917" y="1819206"/>
                  </a:lnTo>
                  <a:lnTo>
                    <a:pt x="3161917" y="1818728"/>
                  </a:lnTo>
                  <a:close/>
                </a:path>
                <a:path w="3162300" h="2734310">
                  <a:moveTo>
                    <a:pt x="1994694" y="405561"/>
                  </a:moveTo>
                  <a:lnTo>
                    <a:pt x="1623695" y="405561"/>
                  </a:lnTo>
                  <a:lnTo>
                    <a:pt x="2607310" y="603846"/>
                  </a:lnTo>
                  <a:lnTo>
                    <a:pt x="2201799" y="1818728"/>
                  </a:lnTo>
                  <a:lnTo>
                    <a:pt x="3022727" y="1818728"/>
                  </a:lnTo>
                  <a:lnTo>
                    <a:pt x="2234819" y="1818626"/>
                  </a:lnTo>
                  <a:lnTo>
                    <a:pt x="2611501" y="690307"/>
                  </a:lnTo>
                  <a:lnTo>
                    <a:pt x="2644726" y="690307"/>
                  </a:lnTo>
                  <a:lnTo>
                    <a:pt x="2616327" y="605535"/>
                  </a:lnTo>
                  <a:lnTo>
                    <a:pt x="2671497" y="605535"/>
                  </a:lnTo>
                  <a:lnTo>
                    <a:pt x="1994694" y="405561"/>
                  </a:lnTo>
                  <a:close/>
                </a:path>
                <a:path w="3162300" h="2734310">
                  <a:moveTo>
                    <a:pt x="2644726" y="690307"/>
                  </a:moveTo>
                  <a:lnTo>
                    <a:pt x="2611501" y="690307"/>
                  </a:lnTo>
                  <a:lnTo>
                    <a:pt x="2989580" y="1818626"/>
                  </a:lnTo>
                  <a:lnTo>
                    <a:pt x="3022727" y="1818626"/>
                  </a:lnTo>
                  <a:lnTo>
                    <a:pt x="2644726" y="690307"/>
                  </a:lnTo>
                  <a:close/>
                </a:path>
                <a:path w="3162300" h="2734310">
                  <a:moveTo>
                    <a:pt x="1070864" y="1301952"/>
                  </a:moveTo>
                  <a:lnTo>
                    <a:pt x="0" y="1301952"/>
                  </a:lnTo>
                  <a:lnTo>
                    <a:pt x="57971" y="1413605"/>
                  </a:lnTo>
                  <a:lnTo>
                    <a:pt x="134683" y="1470940"/>
                  </a:lnTo>
                  <a:lnTo>
                    <a:pt x="281785" y="1492063"/>
                  </a:lnTo>
                  <a:lnTo>
                    <a:pt x="550926" y="1495081"/>
                  </a:lnTo>
                  <a:lnTo>
                    <a:pt x="827565" y="1464905"/>
                  </a:lnTo>
                  <a:lnTo>
                    <a:pt x="984583" y="1398517"/>
                  </a:lnTo>
                  <a:lnTo>
                    <a:pt x="1054756" y="1332128"/>
                  </a:lnTo>
                  <a:lnTo>
                    <a:pt x="1070864" y="1301952"/>
                  </a:lnTo>
                  <a:close/>
                </a:path>
                <a:path w="3162300" h="2734310">
                  <a:moveTo>
                    <a:pt x="543086" y="76847"/>
                  </a:moveTo>
                  <a:lnTo>
                    <a:pt x="498348" y="76847"/>
                  </a:lnTo>
                  <a:lnTo>
                    <a:pt x="554228" y="93369"/>
                  </a:lnTo>
                  <a:lnTo>
                    <a:pt x="150622" y="1301952"/>
                  </a:lnTo>
                  <a:lnTo>
                    <a:pt x="183769" y="1301952"/>
                  </a:lnTo>
                  <a:lnTo>
                    <a:pt x="560451" y="173633"/>
                  </a:lnTo>
                  <a:lnTo>
                    <a:pt x="593571" y="173633"/>
                  </a:lnTo>
                  <a:lnTo>
                    <a:pt x="568071" y="97535"/>
                  </a:lnTo>
                  <a:lnTo>
                    <a:pt x="645710" y="97535"/>
                  </a:lnTo>
                  <a:lnTo>
                    <a:pt x="543086" y="76847"/>
                  </a:lnTo>
                  <a:close/>
                </a:path>
                <a:path w="3162300" h="2734310">
                  <a:moveTo>
                    <a:pt x="593571" y="173633"/>
                  </a:moveTo>
                  <a:lnTo>
                    <a:pt x="560451" y="173633"/>
                  </a:lnTo>
                  <a:lnTo>
                    <a:pt x="938530" y="1301952"/>
                  </a:lnTo>
                  <a:lnTo>
                    <a:pt x="971677" y="1301952"/>
                  </a:lnTo>
                  <a:lnTo>
                    <a:pt x="593571" y="173633"/>
                  </a:lnTo>
                  <a:close/>
                </a:path>
                <a:path w="3162300" h="2734310">
                  <a:moveTo>
                    <a:pt x="2671497" y="605535"/>
                  </a:moveTo>
                  <a:lnTo>
                    <a:pt x="2616327" y="605535"/>
                  </a:lnTo>
                  <a:lnTo>
                    <a:pt x="2681605" y="618730"/>
                  </a:lnTo>
                  <a:lnTo>
                    <a:pt x="2681059" y="635600"/>
                  </a:lnTo>
                  <a:lnTo>
                    <a:pt x="2686764" y="650882"/>
                  </a:lnTo>
                  <a:lnTo>
                    <a:pt x="2697732" y="662937"/>
                  </a:lnTo>
                  <a:lnTo>
                    <a:pt x="2712974" y="670127"/>
                  </a:lnTo>
                  <a:lnTo>
                    <a:pt x="2729930" y="670870"/>
                  </a:lnTo>
                  <a:lnTo>
                    <a:pt x="2745374" y="665223"/>
                  </a:lnTo>
                  <a:lnTo>
                    <a:pt x="2757604" y="654202"/>
                  </a:lnTo>
                  <a:lnTo>
                    <a:pt x="2764917" y="638822"/>
                  </a:lnTo>
                  <a:lnTo>
                    <a:pt x="2765659" y="621786"/>
                  </a:lnTo>
                  <a:lnTo>
                    <a:pt x="2761156" y="609497"/>
                  </a:lnTo>
                  <a:lnTo>
                    <a:pt x="2684907" y="609497"/>
                  </a:lnTo>
                  <a:lnTo>
                    <a:pt x="2671497" y="605535"/>
                  </a:lnTo>
                  <a:close/>
                </a:path>
                <a:path w="3162300" h="2734310">
                  <a:moveTo>
                    <a:pt x="2718822" y="585807"/>
                  </a:moveTo>
                  <a:lnTo>
                    <a:pt x="2705084" y="589680"/>
                  </a:lnTo>
                  <a:lnTo>
                    <a:pt x="2693418" y="597795"/>
                  </a:lnTo>
                  <a:lnTo>
                    <a:pt x="2684907" y="609497"/>
                  </a:lnTo>
                  <a:lnTo>
                    <a:pt x="2761156" y="609497"/>
                  </a:lnTo>
                  <a:lnTo>
                    <a:pt x="2759995" y="606329"/>
                  </a:lnTo>
                  <a:lnTo>
                    <a:pt x="2748950" y="594120"/>
                  </a:lnTo>
                  <a:lnTo>
                    <a:pt x="2733548" y="586828"/>
                  </a:lnTo>
                  <a:lnTo>
                    <a:pt x="2718822" y="585807"/>
                  </a:lnTo>
                  <a:close/>
                </a:path>
                <a:path w="3162300" h="2734310">
                  <a:moveTo>
                    <a:pt x="1609217" y="0"/>
                  </a:moveTo>
                  <a:lnTo>
                    <a:pt x="1608708" y="0"/>
                  </a:lnTo>
                  <a:lnTo>
                    <a:pt x="1568886" y="8038"/>
                  </a:lnTo>
                  <a:lnTo>
                    <a:pt x="1536192" y="30104"/>
                  </a:lnTo>
                  <a:lnTo>
                    <a:pt x="1514165" y="62838"/>
                  </a:lnTo>
                  <a:lnTo>
                    <a:pt x="1506093" y="102932"/>
                  </a:lnTo>
                  <a:lnTo>
                    <a:pt x="1512452" y="138662"/>
                  </a:lnTo>
                  <a:lnTo>
                    <a:pt x="1530016" y="168950"/>
                  </a:lnTo>
                  <a:lnTo>
                    <a:pt x="1556510" y="191518"/>
                  </a:lnTo>
                  <a:lnTo>
                    <a:pt x="1589659" y="204088"/>
                  </a:lnTo>
                  <a:lnTo>
                    <a:pt x="1585087" y="286841"/>
                  </a:lnTo>
                  <a:lnTo>
                    <a:pt x="1617073" y="286841"/>
                  </a:lnTo>
                  <a:lnTo>
                    <a:pt x="1612646" y="205777"/>
                  </a:lnTo>
                  <a:lnTo>
                    <a:pt x="1651396" y="196692"/>
                  </a:lnTo>
                  <a:lnTo>
                    <a:pt x="1682908" y="174467"/>
                  </a:lnTo>
                  <a:lnTo>
                    <a:pt x="1704086" y="142185"/>
                  </a:lnTo>
                  <a:lnTo>
                    <a:pt x="1711833" y="102932"/>
                  </a:lnTo>
                  <a:lnTo>
                    <a:pt x="1703724" y="62838"/>
                  </a:lnTo>
                  <a:lnTo>
                    <a:pt x="1681638" y="30104"/>
                  </a:lnTo>
                  <a:lnTo>
                    <a:pt x="1648932" y="8038"/>
                  </a:lnTo>
                  <a:lnTo>
                    <a:pt x="1609217" y="0"/>
                  </a:lnTo>
                  <a:close/>
                </a:path>
                <a:path w="3162300" h="2734310">
                  <a:moveTo>
                    <a:pt x="450095" y="24058"/>
                  </a:moveTo>
                  <a:lnTo>
                    <a:pt x="434657" y="29707"/>
                  </a:lnTo>
                  <a:lnTo>
                    <a:pt x="422457" y="40743"/>
                  </a:lnTo>
                  <a:lnTo>
                    <a:pt x="415163" y="56158"/>
                  </a:lnTo>
                  <a:lnTo>
                    <a:pt x="414418" y="73187"/>
                  </a:lnTo>
                  <a:lnTo>
                    <a:pt x="420068" y="88642"/>
                  </a:lnTo>
                  <a:lnTo>
                    <a:pt x="431075" y="100853"/>
                  </a:lnTo>
                  <a:lnTo>
                    <a:pt x="446405" y="108152"/>
                  </a:lnTo>
                  <a:lnTo>
                    <a:pt x="463415" y="108874"/>
                  </a:lnTo>
                  <a:lnTo>
                    <a:pt x="478853" y="103229"/>
                  </a:lnTo>
                  <a:lnTo>
                    <a:pt x="491053" y="92220"/>
                  </a:lnTo>
                  <a:lnTo>
                    <a:pt x="498348" y="76847"/>
                  </a:lnTo>
                  <a:lnTo>
                    <a:pt x="543086" y="76847"/>
                  </a:lnTo>
                  <a:lnTo>
                    <a:pt x="499491" y="68058"/>
                  </a:lnTo>
                  <a:lnTo>
                    <a:pt x="497609" y="53607"/>
                  </a:lnTo>
                  <a:lnTo>
                    <a:pt x="491109" y="40834"/>
                  </a:lnTo>
                  <a:lnTo>
                    <a:pt x="480702" y="30859"/>
                  </a:lnTo>
                  <a:lnTo>
                    <a:pt x="467106" y="24802"/>
                  </a:lnTo>
                  <a:lnTo>
                    <a:pt x="450095" y="24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8700" y="2179980"/>
              <a:ext cx="16230600" cy="7425055"/>
            </a:xfrm>
            <a:custGeom>
              <a:avLst/>
              <a:gdLst/>
              <a:ahLst/>
              <a:cxnLst/>
              <a:rect l="l" t="t" r="r" b="b"/>
              <a:pathLst>
                <a:path w="16230600" h="7425055">
                  <a:moveTo>
                    <a:pt x="14178026" y="673100"/>
                  </a:moveTo>
                  <a:lnTo>
                    <a:pt x="14177810" y="660400"/>
                  </a:lnTo>
                  <a:lnTo>
                    <a:pt x="14177175" y="635000"/>
                  </a:lnTo>
                  <a:lnTo>
                    <a:pt x="14176147" y="622300"/>
                  </a:lnTo>
                  <a:lnTo>
                    <a:pt x="14174724" y="609600"/>
                  </a:lnTo>
                  <a:lnTo>
                    <a:pt x="14172883" y="584200"/>
                  </a:lnTo>
                  <a:lnTo>
                    <a:pt x="14170635" y="571500"/>
                  </a:lnTo>
                  <a:lnTo>
                    <a:pt x="14167980" y="558800"/>
                  </a:lnTo>
                  <a:lnTo>
                    <a:pt x="14164945" y="546100"/>
                  </a:lnTo>
                  <a:lnTo>
                    <a:pt x="14161491" y="520700"/>
                  </a:lnTo>
                  <a:lnTo>
                    <a:pt x="14157617" y="508000"/>
                  </a:lnTo>
                  <a:lnTo>
                    <a:pt x="14153350" y="495300"/>
                  </a:lnTo>
                  <a:lnTo>
                    <a:pt x="14148689" y="482600"/>
                  </a:lnTo>
                  <a:lnTo>
                    <a:pt x="14143711" y="457200"/>
                  </a:lnTo>
                  <a:lnTo>
                    <a:pt x="14138313" y="444500"/>
                  </a:lnTo>
                  <a:lnTo>
                    <a:pt x="14132522" y="431800"/>
                  </a:lnTo>
                  <a:lnTo>
                    <a:pt x="14126337" y="419100"/>
                  </a:lnTo>
                  <a:lnTo>
                    <a:pt x="14119759" y="393700"/>
                  </a:lnTo>
                  <a:lnTo>
                    <a:pt x="14097762" y="355600"/>
                  </a:lnTo>
                  <a:lnTo>
                    <a:pt x="14081392" y="330200"/>
                  </a:lnTo>
                  <a:lnTo>
                    <a:pt x="14072667" y="304800"/>
                  </a:lnTo>
                  <a:lnTo>
                    <a:pt x="14044333" y="266700"/>
                  </a:lnTo>
                  <a:lnTo>
                    <a:pt x="14013117" y="228600"/>
                  </a:lnTo>
                  <a:lnTo>
                    <a:pt x="13979017" y="190500"/>
                  </a:lnTo>
                  <a:lnTo>
                    <a:pt x="13954951" y="165100"/>
                  </a:lnTo>
                  <a:lnTo>
                    <a:pt x="13942467" y="165100"/>
                  </a:lnTo>
                  <a:lnTo>
                    <a:pt x="13929741" y="152400"/>
                  </a:lnTo>
                  <a:lnTo>
                    <a:pt x="13916686" y="139700"/>
                  </a:lnTo>
                  <a:lnTo>
                    <a:pt x="13903414" y="127000"/>
                  </a:lnTo>
                  <a:lnTo>
                    <a:pt x="13889914" y="114300"/>
                  </a:lnTo>
                  <a:lnTo>
                    <a:pt x="13876147" y="114300"/>
                  </a:lnTo>
                  <a:lnTo>
                    <a:pt x="13862215" y="101600"/>
                  </a:lnTo>
                  <a:lnTo>
                    <a:pt x="13848042" y="88900"/>
                  </a:lnTo>
                  <a:lnTo>
                    <a:pt x="13833640" y="76200"/>
                  </a:lnTo>
                  <a:lnTo>
                    <a:pt x="13818997" y="76200"/>
                  </a:lnTo>
                  <a:lnTo>
                    <a:pt x="13804227" y="63500"/>
                  </a:lnTo>
                  <a:lnTo>
                    <a:pt x="13789279" y="63500"/>
                  </a:lnTo>
                  <a:lnTo>
                    <a:pt x="13774128" y="50800"/>
                  </a:lnTo>
                  <a:lnTo>
                    <a:pt x="13758799" y="50800"/>
                  </a:lnTo>
                  <a:lnTo>
                    <a:pt x="13743292" y="38100"/>
                  </a:lnTo>
                  <a:lnTo>
                    <a:pt x="13727659" y="38100"/>
                  </a:lnTo>
                  <a:lnTo>
                    <a:pt x="13711911" y="25400"/>
                  </a:lnTo>
                  <a:lnTo>
                    <a:pt x="13696061" y="25400"/>
                  </a:lnTo>
                  <a:lnTo>
                    <a:pt x="13680021" y="12700"/>
                  </a:lnTo>
                  <a:lnTo>
                    <a:pt x="13631418" y="12700"/>
                  </a:lnTo>
                  <a:lnTo>
                    <a:pt x="13614997" y="0"/>
                  </a:lnTo>
                  <a:lnTo>
                    <a:pt x="13382765" y="0"/>
                  </a:lnTo>
                  <a:lnTo>
                    <a:pt x="13366369" y="12700"/>
                  </a:lnTo>
                  <a:lnTo>
                    <a:pt x="13317754" y="12700"/>
                  </a:lnTo>
                  <a:lnTo>
                    <a:pt x="13301726" y="25400"/>
                  </a:lnTo>
                  <a:lnTo>
                    <a:pt x="13285813" y="25400"/>
                  </a:lnTo>
                  <a:lnTo>
                    <a:pt x="13270065" y="38100"/>
                  </a:lnTo>
                  <a:lnTo>
                    <a:pt x="13254469" y="38100"/>
                  </a:lnTo>
                  <a:lnTo>
                    <a:pt x="13238988" y="50800"/>
                  </a:lnTo>
                  <a:lnTo>
                    <a:pt x="13223647" y="50800"/>
                  </a:lnTo>
                  <a:lnTo>
                    <a:pt x="13208483" y="63500"/>
                  </a:lnTo>
                  <a:lnTo>
                    <a:pt x="13193497" y="63500"/>
                  </a:lnTo>
                  <a:lnTo>
                    <a:pt x="13178663" y="76200"/>
                  </a:lnTo>
                  <a:lnTo>
                    <a:pt x="13164084" y="76200"/>
                  </a:lnTo>
                  <a:lnTo>
                    <a:pt x="13149707" y="88900"/>
                  </a:lnTo>
                  <a:lnTo>
                    <a:pt x="13135509" y="101600"/>
                  </a:lnTo>
                  <a:lnTo>
                    <a:pt x="13121513" y="114300"/>
                  </a:lnTo>
                  <a:lnTo>
                    <a:pt x="13107797" y="114300"/>
                  </a:lnTo>
                  <a:lnTo>
                    <a:pt x="13094297" y="127000"/>
                  </a:lnTo>
                  <a:lnTo>
                    <a:pt x="13081038" y="139700"/>
                  </a:lnTo>
                  <a:lnTo>
                    <a:pt x="13068046" y="152400"/>
                  </a:lnTo>
                  <a:lnTo>
                    <a:pt x="13055308" y="165100"/>
                  </a:lnTo>
                  <a:lnTo>
                    <a:pt x="13042811" y="165100"/>
                  </a:lnTo>
                  <a:lnTo>
                    <a:pt x="13006985" y="203200"/>
                  </a:lnTo>
                  <a:lnTo>
                    <a:pt x="12973939" y="241300"/>
                  </a:lnTo>
                  <a:lnTo>
                    <a:pt x="12943612" y="279400"/>
                  </a:lnTo>
                  <a:lnTo>
                    <a:pt x="12916370" y="330200"/>
                  </a:lnTo>
                  <a:lnTo>
                    <a:pt x="12907963" y="342900"/>
                  </a:lnTo>
                  <a:lnTo>
                    <a:pt x="12884950" y="381000"/>
                  </a:lnTo>
                  <a:lnTo>
                    <a:pt x="12871450" y="419100"/>
                  </a:lnTo>
                  <a:lnTo>
                    <a:pt x="12865253" y="431800"/>
                  </a:lnTo>
                  <a:lnTo>
                    <a:pt x="12859449" y="444500"/>
                  </a:lnTo>
                  <a:lnTo>
                    <a:pt x="12854013" y="457200"/>
                  </a:lnTo>
                  <a:lnTo>
                    <a:pt x="12848971" y="482600"/>
                  </a:lnTo>
                  <a:lnTo>
                    <a:pt x="12844323" y="495300"/>
                  </a:lnTo>
                  <a:lnTo>
                    <a:pt x="12840094" y="508000"/>
                  </a:lnTo>
                  <a:lnTo>
                    <a:pt x="12836271" y="520700"/>
                  </a:lnTo>
                  <a:lnTo>
                    <a:pt x="12832842" y="546100"/>
                  </a:lnTo>
                  <a:lnTo>
                    <a:pt x="12829731" y="558800"/>
                  </a:lnTo>
                  <a:lnTo>
                    <a:pt x="12827089" y="571500"/>
                  </a:lnTo>
                  <a:lnTo>
                    <a:pt x="12824867" y="584200"/>
                  </a:lnTo>
                  <a:lnTo>
                    <a:pt x="12823063" y="609600"/>
                  </a:lnTo>
                  <a:lnTo>
                    <a:pt x="12821628" y="622300"/>
                  </a:lnTo>
                  <a:lnTo>
                    <a:pt x="12820599" y="635000"/>
                  </a:lnTo>
                  <a:lnTo>
                    <a:pt x="12819964" y="660400"/>
                  </a:lnTo>
                  <a:lnTo>
                    <a:pt x="12819761" y="673100"/>
                  </a:lnTo>
                  <a:lnTo>
                    <a:pt x="12819964" y="685800"/>
                  </a:lnTo>
                  <a:lnTo>
                    <a:pt x="12820599" y="711200"/>
                  </a:lnTo>
                  <a:lnTo>
                    <a:pt x="12821628" y="723900"/>
                  </a:lnTo>
                  <a:lnTo>
                    <a:pt x="12823063" y="736600"/>
                  </a:lnTo>
                  <a:lnTo>
                    <a:pt x="12824867" y="762000"/>
                  </a:lnTo>
                  <a:lnTo>
                    <a:pt x="12827089" y="774700"/>
                  </a:lnTo>
                  <a:lnTo>
                    <a:pt x="12829731" y="787400"/>
                  </a:lnTo>
                  <a:lnTo>
                    <a:pt x="12832842" y="800100"/>
                  </a:lnTo>
                  <a:lnTo>
                    <a:pt x="12836271" y="825500"/>
                  </a:lnTo>
                  <a:lnTo>
                    <a:pt x="12840094" y="838200"/>
                  </a:lnTo>
                  <a:lnTo>
                    <a:pt x="12844323" y="850900"/>
                  </a:lnTo>
                  <a:lnTo>
                    <a:pt x="12848971" y="876300"/>
                  </a:lnTo>
                  <a:lnTo>
                    <a:pt x="12854013" y="889000"/>
                  </a:lnTo>
                  <a:lnTo>
                    <a:pt x="12859449" y="901700"/>
                  </a:lnTo>
                  <a:lnTo>
                    <a:pt x="12865253" y="914400"/>
                  </a:lnTo>
                  <a:lnTo>
                    <a:pt x="12871450" y="927100"/>
                  </a:lnTo>
                  <a:lnTo>
                    <a:pt x="12878016" y="952500"/>
                  </a:lnTo>
                  <a:lnTo>
                    <a:pt x="12884950" y="965200"/>
                  </a:lnTo>
                  <a:lnTo>
                    <a:pt x="12892253" y="977900"/>
                  </a:lnTo>
                  <a:lnTo>
                    <a:pt x="12899898" y="990600"/>
                  </a:lnTo>
                  <a:lnTo>
                    <a:pt x="12907963" y="1003300"/>
                  </a:lnTo>
                  <a:lnTo>
                    <a:pt x="12916370" y="1028700"/>
                  </a:lnTo>
                  <a:lnTo>
                    <a:pt x="12943612" y="1066800"/>
                  </a:lnTo>
                  <a:lnTo>
                    <a:pt x="12973939" y="1104900"/>
                  </a:lnTo>
                  <a:lnTo>
                    <a:pt x="13006985" y="1143000"/>
                  </a:lnTo>
                  <a:lnTo>
                    <a:pt x="13042811" y="1181100"/>
                  </a:lnTo>
                  <a:lnTo>
                    <a:pt x="13055308" y="1193800"/>
                  </a:lnTo>
                  <a:lnTo>
                    <a:pt x="13068046" y="1193800"/>
                  </a:lnTo>
                  <a:lnTo>
                    <a:pt x="13081038" y="1206500"/>
                  </a:lnTo>
                  <a:lnTo>
                    <a:pt x="13094297" y="1219200"/>
                  </a:lnTo>
                  <a:lnTo>
                    <a:pt x="13107797" y="1231900"/>
                  </a:lnTo>
                  <a:lnTo>
                    <a:pt x="13121513" y="1231900"/>
                  </a:lnTo>
                  <a:lnTo>
                    <a:pt x="13135509" y="1244600"/>
                  </a:lnTo>
                  <a:lnTo>
                    <a:pt x="13149707" y="1257300"/>
                  </a:lnTo>
                  <a:lnTo>
                    <a:pt x="13164084" y="1270000"/>
                  </a:lnTo>
                  <a:lnTo>
                    <a:pt x="13178663" y="1270000"/>
                  </a:lnTo>
                  <a:lnTo>
                    <a:pt x="13193497" y="1282700"/>
                  </a:lnTo>
                  <a:lnTo>
                    <a:pt x="13208483" y="1282700"/>
                  </a:lnTo>
                  <a:lnTo>
                    <a:pt x="13223647" y="1295400"/>
                  </a:lnTo>
                  <a:lnTo>
                    <a:pt x="13238988" y="1295400"/>
                  </a:lnTo>
                  <a:lnTo>
                    <a:pt x="13254469" y="1308100"/>
                  </a:lnTo>
                  <a:lnTo>
                    <a:pt x="13270065" y="1308100"/>
                  </a:lnTo>
                  <a:lnTo>
                    <a:pt x="13285813" y="1320800"/>
                  </a:lnTo>
                  <a:lnTo>
                    <a:pt x="13301726" y="1320800"/>
                  </a:lnTo>
                  <a:lnTo>
                    <a:pt x="13317754" y="1333500"/>
                  </a:lnTo>
                  <a:lnTo>
                    <a:pt x="13366369" y="1333500"/>
                  </a:lnTo>
                  <a:lnTo>
                    <a:pt x="13382765" y="1346200"/>
                  </a:lnTo>
                  <a:lnTo>
                    <a:pt x="13614997" y="1346200"/>
                  </a:lnTo>
                  <a:lnTo>
                    <a:pt x="13631418" y="1333500"/>
                  </a:lnTo>
                  <a:lnTo>
                    <a:pt x="13680021" y="1333500"/>
                  </a:lnTo>
                  <a:lnTo>
                    <a:pt x="13696061" y="1320800"/>
                  </a:lnTo>
                  <a:lnTo>
                    <a:pt x="13711911" y="1320800"/>
                  </a:lnTo>
                  <a:lnTo>
                    <a:pt x="13727659" y="1308100"/>
                  </a:lnTo>
                  <a:lnTo>
                    <a:pt x="13743292" y="1308100"/>
                  </a:lnTo>
                  <a:lnTo>
                    <a:pt x="13758799" y="1295400"/>
                  </a:lnTo>
                  <a:lnTo>
                    <a:pt x="13774128" y="1295400"/>
                  </a:lnTo>
                  <a:lnTo>
                    <a:pt x="13789279" y="1282700"/>
                  </a:lnTo>
                  <a:lnTo>
                    <a:pt x="13804227" y="1282700"/>
                  </a:lnTo>
                  <a:lnTo>
                    <a:pt x="13818997" y="1270000"/>
                  </a:lnTo>
                  <a:lnTo>
                    <a:pt x="13833640" y="1270000"/>
                  </a:lnTo>
                  <a:lnTo>
                    <a:pt x="13848042" y="1257300"/>
                  </a:lnTo>
                  <a:lnTo>
                    <a:pt x="13862215" y="1244600"/>
                  </a:lnTo>
                  <a:lnTo>
                    <a:pt x="13876147" y="1231900"/>
                  </a:lnTo>
                  <a:lnTo>
                    <a:pt x="13889914" y="1231900"/>
                  </a:lnTo>
                  <a:lnTo>
                    <a:pt x="13903414" y="1219200"/>
                  </a:lnTo>
                  <a:lnTo>
                    <a:pt x="13916686" y="1206500"/>
                  </a:lnTo>
                  <a:lnTo>
                    <a:pt x="13929741" y="1193800"/>
                  </a:lnTo>
                  <a:lnTo>
                    <a:pt x="13942467" y="1193800"/>
                  </a:lnTo>
                  <a:lnTo>
                    <a:pt x="13979017" y="1155700"/>
                  </a:lnTo>
                  <a:lnTo>
                    <a:pt x="14013117" y="1117600"/>
                  </a:lnTo>
                  <a:lnTo>
                    <a:pt x="14044333" y="1079500"/>
                  </a:lnTo>
                  <a:lnTo>
                    <a:pt x="14072667" y="1041400"/>
                  </a:lnTo>
                  <a:lnTo>
                    <a:pt x="14089761" y="1003300"/>
                  </a:lnTo>
                  <a:lnTo>
                    <a:pt x="14097762" y="990600"/>
                  </a:lnTo>
                  <a:lnTo>
                    <a:pt x="14105471" y="977900"/>
                  </a:lnTo>
                  <a:lnTo>
                    <a:pt x="14112812" y="965200"/>
                  </a:lnTo>
                  <a:lnTo>
                    <a:pt x="14119759" y="952500"/>
                  </a:lnTo>
                  <a:lnTo>
                    <a:pt x="14126337" y="927100"/>
                  </a:lnTo>
                  <a:lnTo>
                    <a:pt x="14132522" y="914400"/>
                  </a:lnTo>
                  <a:lnTo>
                    <a:pt x="14138339" y="901700"/>
                  </a:lnTo>
                  <a:lnTo>
                    <a:pt x="14143762" y="889000"/>
                  </a:lnTo>
                  <a:lnTo>
                    <a:pt x="14148816" y="876300"/>
                  </a:lnTo>
                  <a:lnTo>
                    <a:pt x="14153401" y="850900"/>
                  </a:lnTo>
                  <a:lnTo>
                    <a:pt x="14157643" y="838200"/>
                  </a:lnTo>
                  <a:lnTo>
                    <a:pt x="14161491" y="825500"/>
                  </a:lnTo>
                  <a:lnTo>
                    <a:pt x="14164945" y="800100"/>
                  </a:lnTo>
                  <a:lnTo>
                    <a:pt x="14167980" y="787400"/>
                  </a:lnTo>
                  <a:lnTo>
                    <a:pt x="14170635" y="774700"/>
                  </a:lnTo>
                  <a:lnTo>
                    <a:pt x="14172883" y="762000"/>
                  </a:lnTo>
                  <a:lnTo>
                    <a:pt x="14174724" y="736600"/>
                  </a:lnTo>
                  <a:lnTo>
                    <a:pt x="14176147" y="723900"/>
                  </a:lnTo>
                  <a:lnTo>
                    <a:pt x="14177175" y="711200"/>
                  </a:lnTo>
                  <a:lnTo>
                    <a:pt x="14177810" y="685800"/>
                  </a:lnTo>
                  <a:lnTo>
                    <a:pt x="14178026" y="673100"/>
                  </a:lnTo>
                  <a:close/>
                </a:path>
                <a:path w="16230600" h="7425055">
                  <a:moveTo>
                    <a:pt x="16110204" y="1346466"/>
                  </a:moveTo>
                  <a:lnTo>
                    <a:pt x="16107664" y="1296936"/>
                  </a:lnTo>
                  <a:lnTo>
                    <a:pt x="16102610" y="1258836"/>
                  </a:lnTo>
                  <a:lnTo>
                    <a:pt x="16091523" y="1209306"/>
                  </a:lnTo>
                  <a:lnTo>
                    <a:pt x="16087979" y="1197876"/>
                  </a:lnTo>
                  <a:lnTo>
                    <a:pt x="16084131" y="1185176"/>
                  </a:lnTo>
                  <a:lnTo>
                    <a:pt x="16080042" y="1173746"/>
                  </a:lnTo>
                  <a:lnTo>
                    <a:pt x="16075648" y="1161046"/>
                  </a:lnTo>
                  <a:lnTo>
                    <a:pt x="16070961" y="1149616"/>
                  </a:lnTo>
                  <a:lnTo>
                    <a:pt x="16049244" y="1103896"/>
                  </a:lnTo>
                  <a:lnTo>
                    <a:pt x="16036811" y="1082306"/>
                  </a:lnTo>
                  <a:lnTo>
                    <a:pt x="16030182" y="1070876"/>
                  </a:lnTo>
                  <a:lnTo>
                    <a:pt x="16001060" y="1030236"/>
                  </a:lnTo>
                  <a:lnTo>
                    <a:pt x="15968028" y="992136"/>
                  </a:lnTo>
                  <a:lnTo>
                    <a:pt x="15959201" y="981976"/>
                  </a:lnTo>
                  <a:lnTo>
                    <a:pt x="15950121" y="973086"/>
                  </a:lnTo>
                  <a:lnTo>
                    <a:pt x="15940850" y="965466"/>
                  </a:lnTo>
                  <a:lnTo>
                    <a:pt x="15931376" y="956576"/>
                  </a:lnTo>
                  <a:lnTo>
                    <a:pt x="15921736" y="948956"/>
                  </a:lnTo>
                  <a:lnTo>
                    <a:pt x="15911830" y="940066"/>
                  </a:lnTo>
                  <a:lnTo>
                    <a:pt x="15901734" y="932446"/>
                  </a:lnTo>
                  <a:lnTo>
                    <a:pt x="15891447" y="926096"/>
                  </a:lnTo>
                  <a:lnTo>
                    <a:pt x="15870390" y="910856"/>
                  </a:lnTo>
                  <a:lnTo>
                    <a:pt x="15848724" y="898156"/>
                  </a:lnTo>
                  <a:lnTo>
                    <a:pt x="15837662" y="891806"/>
                  </a:lnTo>
                  <a:lnTo>
                    <a:pt x="15826423" y="886726"/>
                  </a:lnTo>
                  <a:lnTo>
                    <a:pt x="15815031" y="880376"/>
                  </a:lnTo>
                  <a:lnTo>
                    <a:pt x="15791942" y="870216"/>
                  </a:lnTo>
                  <a:lnTo>
                    <a:pt x="15780169" y="866406"/>
                  </a:lnTo>
                  <a:lnTo>
                    <a:pt x="15768295" y="861326"/>
                  </a:lnTo>
                  <a:lnTo>
                    <a:pt x="15732036" y="849896"/>
                  </a:lnTo>
                  <a:lnTo>
                    <a:pt x="15719819" y="847356"/>
                  </a:lnTo>
                  <a:lnTo>
                    <a:pt x="15707513" y="843546"/>
                  </a:lnTo>
                  <a:lnTo>
                    <a:pt x="15682735" y="838466"/>
                  </a:lnTo>
                  <a:lnTo>
                    <a:pt x="15657691" y="835926"/>
                  </a:lnTo>
                  <a:lnTo>
                    <a:pt x="15645130" y="833386"/>
                  </a:lnTo>
                  <a:lnTo>
                    <a:pt x="15632481" y="833386"/>
                  </a:lnTo>
                  <a:lnTo>
                    <a:pt x="15619857" y="832116"/>
                  </a:lnTo>
                  <a:lnTo>
                    <a:pt x="15569260" y="832116"/>
                  </a:lnTo>
                  <a:lnTo>
                    <a:pt x="15556624" y="833386"/>
                  </a:lnTo>
                  <a:lnTo>
                    <a:pt x="15544038" y="833386"/>
                  </a:lnTo>
                  <a:lnTo>
                    <a:pt x="15531465" y="835926"/>
                  </a:lnTo>
                  <a:lnTo>
                    <a:pt x="15506421" y="838466"/>
                  </a:lnTo>
                  <a:lnTo>
                    <a:pt x="15481580" y="843546"/>
                  </a:lnTo>
                  <a:lnTo>
                    <a:pt x="15469273" y="847356"/>
                  </a:lnTo>
                  <a:lnTo>
                    <a:pt x="15457043" y="849896"/>
                  </a:lnTo>
                  <a:lnTo>
                    <a:pt x="15420848" y="861326"/>
                  </a:lnTo>
                  <a:lnTo>
                    <a:pt x="15408986" y="866406"/>
                  </a:lnTo>
                  <a:lnTo>
                    <a:pt x="15397226" y="870216"/>
                  </a:lnTo>
                  <a:lnTo>
                    <a:pt x="15374074" y="880376"/>
                  </a:lnTo>
                  <a:lnTo>
                    <a:pt x="15362720" y="886726"/>
                  </a:lnTo>
                  <a:lnTo>
                    <a:pt x="15351506" y="891806"/>
                  </a:lnTo>
                  <a:lnTo>
                    <a:pt x="15340432" y="898156"/>
                  </a:lnTo>
                  <a:lnTo>
                    <a:pt x="15318715" y="910856"/>
                  </a:lnTo>
                  <a:lnTo>
                    <a:pt x="15308072" y="918476"/>
                  </a:lnTo>
                  <a:lnTo>
                    <a:pt x="15297658" y="926096"/>
                  </a:lnTo>
                  <a:lnTo>
                    <a:pt x="15287409" y="932446"/>
                  </a:lnTo>
                  <a:lnTo>
                    <a:pt x="15277326" y="940066"/>
                  </a:lnTo>
                  <a:lnTo>
                    <a:pt x="15267432" y="948956"/>
                  </a:lnTo>
                  <a:lnTo>
                    <a:pt x="15257729" y="956576"/>
                  </a:lnTo>
                  <a:lnTo>
                    <a:pt x="15248268" y="965466"/>
                  </a:lnTo>
                  <a:lnTo>
                    <a:pt x="15239010" y="973086"/>
                  </a:lnTo>
                  <a:lnTo>
                    <a:pt x="15229967" y="981976"/>
                  </a:lnTo>
                  <a:lnTo>
                    <a:pt x="15221128" y="992136"/>
                  </a:lnTo>
                  <a:lnTo>
                    <a:pt x="15212530" y="1001026"/>
                  </a:lnTo>
                  <a:lnTo>
                    <a:pt x="15204174" y="1009916"/>
                  </a:lnTo>
                  <a:lnTo>
                    <a:pt x="15180412" y="1040396"/>
                  </a:lnTo>
                  <a:lnTo>
                    <a:pt x="15152281" y="1082306"/>
                  </a:lnTo>
                  <a:lnTo>
                    <a:pt x="15145919" y="1092466"/>
                  </a:lnTo>
                  <a:lnTo>
                    <a:pt x="15128431" y="1126756"/>
                  </a:lnTo>
                  <a:lnTo>
                    <a:pt x="15109076" y="1173746"/>
                  </a:lnTo>
                  <a:lnTo>
                    <a:pt x="15104961" y="1185176"/>
                  </a:lnTo>
                  <a:lnTo>
                    <a:pt x="15101189" y="1197876"/>
                  </a:lnTo>
                  <a:lnTo>
                    <a:pt x="15097633" y="1209306"/>
                  </a:lnTo>
                  <a:lnTo>
                    <a:pt x="15094407" y="1222006"/>
                  </a:lnTo>
                  <a:lnTo>
                    <a:pt x="15084514" y="1271536"/>
                  </a:lnTo>
                  <a:lnTo>
                    <a:pt x="15080349" y="1309636"/>
                  </a:lnTo>
                  <a:lnTo>
                    <a:pt x="15078964" y="1346466"/>
                  </a:lnTo>
                  <a:lnTo>
                    <a:pt x="15079104" y="1359166"/>
                  </a:lnTo>
                  <a:lnTo>
                    <a:pt x="15081504" y="1397266"/>
                  </a:lnTo>
                  <a:lnTo>
                    <a:pt x="15086533" y="1435366"/>
                  </a:lnTo>
                  <a:lnTo>
                    <a:pt x="15097633" y="1484896"/>
                  </a:lnTo>
                  <a:lnTo>
                    <a:pt x="15101189" y="1496326"/>
                  </a:lnTo>
                  <a:lnTo>
                    <a:pt x="15104961" y="1509026"/>
                  </a:lnTo>
                  <a:lnTo>
                    <a:pt x="15109076" y="1520456"/>
                  </a:lnTo>
                  <a:lnTo>
                    <a:pt x="15113483" y="1533156"/>
                  </a:lnTo>
                  <a:lnTo>
                    <a:pt x="15118207" y="1544586"/>
                  </a:lnTo>
                  <a:lnTo>
                    <a:pt x="15139797" y="1590306"/>
                  </a:lnTo>
                  <a:lnTo>
                    <a:pt x="15152281" y="1611896"/>
                  </a:lnTo>
                  <a:lnTo>
                    <a:pt x="15158923" y="1623326"/>
                  </a:lnTo>
                  <a:lnTo>
                    <a:pt x="15188095" y="1663966"/>
                  </a:lnTo>
                  <a:lnTo>
                    <a:pt x="15221128" y="1702066"/>
                  </a:lnTo>
                  <a:lnTo>
                    <a:pt x="15229967" y="1712226"/>
                  </a:lnTo>
                  <a:lnTo>
                    <a:pt x="15239010" y="1721116"/>
                  </a:lnTo>
                  <a:lnTo>
                    <a:pt x="15248268" y="1728736"/>
                  </a:lnTo>
                  <a:lnTo>
                    <a:pt x="15257729" y="1737626"/>
                  </a:lnTo>
                  <a:lnTo>
                    <a:pt x="15267432" y="1745246"/>
                  </a:lnTo>
                  <a:lnTo>
                    <a:pt x="15277326" y="1754136"/>
                  </a:lnTo>
                  <a:lnTo>
                    <a:pt x="15287409" y="1761756"/>
                  </a:lnTo>
                  <a:lnTo>
                    <a:pt x="15297658" y="1768106"/>
                  </a:lnTo>
                  <a:lnTo>
                    <a:pt x="15308072" y="1775726"/>
                  </a:lnTo>
                  <a:lnTo>
                    <a:pt x="15318715" y="1783346"/>
                  </a:lnTo>
                  <a:lnTo>
                    <a:pt x="15329497" y="1789696"/>
                  </a:lnTo>
                  <a:lnTo>
                    <a:pt x="15351506" y="1802396"/>
                  </a:lnTo>
                  <a:lnTo>
                    <a:pt x="15362720" y="1807476"/>
                  </a:lnTo>
                  <a:lnTo>
                    <a:pt x="15374074" y="1813826"/>
                  </a:lnTo>
                  <a:lnTo>
                    <a:pt x="15397226" y="1823986"/>
                  </a:lnTo>
                  <a:lnTo>
                    <a:pt x="15408986" y="1827796"/>
                  </a:lnTo>
                  <a:lnTo>
                    <a:pt x="15420848" y="1832876"/>
                  </a:lnTo>
                  <a:lnTo>
                    <a:pt x="15457043" y="1844306"/>
                  </a:lnTo>
                  <a:lnTo>
                    <a:pt x="15469273" y="1846846"/>
                  </a:lnTo>
                  <a:lnTo>
                    <a:pt x="15481580" y="1850656"/>
                  </a:lnTo>
                  <a:lnTo>
                    <a:pt x="15506421" y="1855736"/>
                  </a:lnTo>
                  <a:lnTo>
                    <a:pt x="15531465" y="1858276"/>
                  </a:lnTo>
                  <a:lnTo>
                    <a:pt x="15544038" y="1860816"/>
                  </a:lnTo>
                  <a:lnTo>
                    <a:pt x="15556624" y="1860816"/>
                  </a:lnTo>
                  <a:lnTo>
                    <a:pt x="15569260" y="1862086"/>
                  </a:lnTo>
                  <a:lnTo>
                    <a:pt x="15619857" y="1862086"/>
                  </a:lnTo>
                  <a:lnTo>
                    <a:pt x="15632481" y="1860816"/>
                  </a:lnTo>
                  <a:lnTo>
                    <a:pt x="15645130" y="1860816"/>
                  </a:lnTo>
                  <a:lnTo>
                    <a:pt x="15657691" y="1858276"/>
                  </a:lnTo>
                  <a:lnTo>
                    <a:pt x="15682735" y="1855736"/>
                  </a:lnTo>
                  <a:lnTo>
                    <a:pt x="15707513" y="1850656"/>
                  </a:lnTo>
                  <a:lnTo>
                    <a:pt x="15719819" y="1846846"/>
                  </a:lnTo>
                  <a:lnTo>
                    <a:pt x="15732036" y="1844306"/>
                  </a:lnTo>
                  <a:lnTo>
                    <a:pt x="15768295" y="1832876"/>
                  </a:lnTo>
                  <a:lnTo>
                    <a:pt x="15780169" y="1827796"/>
                  </a:lnTo>
                  <a:lnTo>
                    <a:pt x="15791942" y="1823986"/>
                  </a:lnTo>
                  <a:lnTo>
                    <a:pt x="15815031" y="1813826"/>
                  </a:lnTo>
                  <a:lnTo>
                    <a:pt x="15826423" y="1807476"/>
                  </a:lnTo>
                  <a:lnTo>
                    <a:pt x="15837662" y="1802396"/>
                  </a:lnTo>
                  <a:lnTo>
                    <a:pt x="15859646" y="1789696"/>
                  </a:lnTo>
                  <a:lnTo>
                    <a:pt x="15870390" y="1783346"/>
                  </a:lnTo>
                  <a:lnTo>
                    <a:pt x="15891447" y="1768106"/>
                  </a:lnTo>
                  <a:lnTo>
                    <a:pt x="15901734" y="1761756"/>
                  </a:lnTo>
                  <a:lnTo>
                    <a:pt x="15911830" y="1754136"/>
                  </a:lnTo>
                  <a:lnTo>
                    <a:pt x="15921736" y="1745246"/>
                  </a:lnTo>
                  <a:lnTo>
                    <a:pt x="15931376" y="1737626"/>
                  </a:lnTo>
                  <a:lnTo>
                    <a:pt x="15940850" y="1728736"/>
                  </a:lnTo>
                  <a:lnTo>
                    <a:pt x="15950121" y="1721116"/>
                  </a:lnTo>
                  <a:lnTo>
                    <a:pt x="15959201" y="1712226"/>
                  </a:lnTo>
                  <a:lnTo>
                    <a:pt x="15968028" y="1702066"/>
                  </a:lnTo>
                  <a:lnTo>
                    <a:pt x="15976626" y="1693176"/>
                  </a:lnTo>
                  <a:lnTo>
                    <a:pt x="15984982" y="1684286"/>
                  </a:lnTo>
                  <a:lnTo>
                    <a:pt x="16008744" y="1653806"/>
                  </a:lnTo>
                  <a:lnTo>
                    <a:pt x="16036811" y="1611896"/>
                  </a:lnTo>
                  <a:lnTo>
                    <a:pt x="16043174" y="1601736"/>
                  </a:lnTo>
                  <a:lnTo>
                    <a:pt x="16060674" y="1567446"/>
                  </a:lnTo>
                  <a:lnTo>
                    <a:pt x="16080042" y="1520456"/>
                  </a:lnTo>
                  <a:lnTo>
                    <a:pt x="16084131" y="1509026"/>
                  </a:lnTo>
                  <a:lnTo>
                    <a:pt x="16087979" y="1496326"/>
                  </a:lnTo>
                  <a:lnTo>
                    <a:pt x="16091523" y="1484896"/>
                  </a:lnTo>
                  <a:lnTo>
                    <a:pt x="16094748" y="1472196"/>
                  </a:lnTo>
                  <a:lnTo>
                    <a:pt x="16104591" y="1422666"/>
                  </a:lnTo>
                  <a:lnTo>
                    <a:pt x="16108756" y="1384566"/>
                  </a:lnTo>
                  <a:lnTo>
                    <a:pt x="16110039" y="1359166"/>
                  </a:lnTo>
                  <a:lnTo>
                    <a:pt x="16110204" y="1346466"/>
                  </a:lnTo>
                  <a:close/>
                </a:path>
                <a:path w="16230600" h="7425055">
                  <a:moveTo>
                    <a:pt x="16230600" y="2572448"/>
                  </a:moveTo>
                  <a:lnTo>
                    <a:pt x="0" y="2572448"/>
                  </a:lnTo>
                  <a:lnTo>
                    <a:pt x="0" y="2601023"/>
                  </a:lnTo>
                  <a:lnTo>
                    <a:pt x="8091538" y="2601023"/>
                  </a:lnTo>
                  <a:lnTo>
                    <a:pt x="8091538" y="7424902"/>
                  </a:lnTo>
                  <a:lnTo>
                    <a:pt x="8139163" y="7424902"/>
                  </a:lnTo>
                  <a:lnTo>
                    <a:pt x="8139163" y="2601023"/>
                  </a:lnTo>
                  <a:lnTo>
                    <a:pt x="16230600" y="2601023"/>
                  </a:lnTo>
                  <a:lnTo>
                    <a:pt x="16230600" y="2572448"/>
                  </a:lnTo>
                  <a:close/>
                </a:path>
              </a:pathLst>
            </a:custGeom>
            <a:solidFill>
              <a:srgbClr val="40AD9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957102" y="1358543"/>
              <a:ext cx="8374380" cy="701040"/>
            </a:xfrm>
            <a:custGeom>
              <a:avLst/>
              <a:gdLst/>
              <a:ahLst/>
              <a:cxnLst/>
              <a:rect l="l" t="t" r="r" b="b"/>
              <a:pathLst>
                <a:path w="8374380" h="701039">
                  <a:moveTo>
                    <a:pt x="489356" y="484124"/>
                  </a:moveTo>
                  <a:lnTo>
                    <a:pt x="425119" y="484124"/>
                  </a:lnTo>
                  <a:lnTo>
                    <a:pt x="425208" y="135636"/>
                  </a:lnTo>
                  <a:lnTo>
                    <a:pt x="425818" y="94018"/>
                  </a:lnTo>
                  <a:lnTo>
                    <a:pt x="428599" y="46215"/>
                  </a:lnTo>
                  <a:lnTo>
                    <a:pt x="430352" y="34709"/>
                  </a:lnTo>
                  <a:lnTo>
                    <a:pt x="359181" y="34709"/>
                  </a:lnTo>
                  <a:lnTo>
                    <a:pt x="359181" y="91948"/>
                  </a:lnTo>
                  <a:lnTo>
                    <a:pt x="359181" y="484124"/>
                  </a:lnTo>
                  <a:lnTo>
                    <a:pt x="126644" y="484124"/>
                  </a:lnTo>
                  <a:lnTo>
                    <a:pt x="150177" y="435876"/>
                  </a:lnTo>
                  <a:lnTo>
                    <a:pt x="171196" y="387248"/>
                  </a:lnTo>
                  <a:lnTo>
                    <a:pt x="189712" y="338315"/>
                  </a:lnTo>
                  <a:lnTo>
                    <a:pt x="205765" y="289077"/>
                  </a:lnTo>
                  <a:lnTo>
                    <a:pt x="219354" y="239661"/>
                  </a:lnTo>
                  <a:lnTo>
                    <a:pt x="230632" y="190309"/>
                  </a:lnTo>
                  <a:lnTo>
                    <a:pt x="239623" y="141071"/>
                  </a:lnTo>
                  <a:lnTo>
                    <a:pt x="246380" y="91948"/>
                  </a:lnTo>
                  <a:lnTo>
                    <a:pt x="359181" y="91948"/>
                  </a:lnTo>
                  <a:lnTo>
                    <a:pt x="359181" y="34709"/>
                  </a:lnTo>
                  <a:lnTo>
                    <a:pt x="185648" y="34709"/>
                  </a:lnTo>
                  <a:lnTo>
                    <a:pt x="181559" y="81000"/>
                  </a:lnTo>
                  <a:lnTo>
                    <a:pt x="175437" y="127152"/>
                  </a:lnTo>
                  <a:lnTo>
                    <a:pt x="167322" y="173240"/>
                  </a:lnTo>
                  <a:lnTo>
                    <a:pt x="157238" y="219265"/>
                  </a:lnTo>
                  <a:lnTo>
                    <a:pt x="145224" y="265290"/>
                  </a:lnTo>
                  <a:lnTo>
                    <a:pt x="131102" y="310718"/>
                  </a:lnTo>
                  <a:lnTo>
                    <a:pt x="115011" y="355257"/>
                  </a:lnTo>
                  <a:lnTo>
                    <a:pt x="97015" y="398970"/>
                  </a:lnTo>
                  <a:lnTo>
                    <a:pt x="77152" y="441909"/>
                  </a:lnTo>
                  <a:lnTo>
                    <a:pt x="55511" y="484124"/>
                  </a:lnTo>
                  <a:lnTo>
                    <a:pt x="0" y="484124"/>
                  </a:lnTo>
                  <a:lnTo>
                    <a:pt x="0" y="701014"/>
                  </a:lnTo>
                  <a:lnTo>
                    <a:pt x="57251" y="701014"/>
                  </a:lnTo>
                  <a:lnTo>
                    <a:pt x="57302" y="689610"/>
                  </a:lnTo>
                  <a:lnTo>
                    <a:pt x="57467" y="677278"/>
                  </a:lnTo>
                  <a:lnTo>
                    <a:pt x="58635" y="635571"/>
                  </a:lnTo>
                  <a:lnTo>
                    <a:pt x="61595" y="592213"/>
                  </a:lnTo>
                  <a:lnTo>
                    <a:pt x="66802" y="552754"/>
                  </a:lnTo>
                  <a:lnTo>
                    <a:pt x="69405" y="541375"/>
                  </a:lnTo>
                  <a:lnTo>
                    <a:pt x="419925" y="541375"/>
                  </a:lnTo>
                  <a:lnTo>
                    <a:pt x="427736" y="592213"/>
                  </a:lnTo>
                  <a:lnTo>
                    <a:pt x="430542" y="635698"/>
                  </a:lnTo>
                  <a:lnTo>
                    <a:pt x="431774" y="677278"/>
                  </a:lnTo>
                  <a:lnTo>
                    <a:pt x="432066" y="701014"/>
                  </a:lnTo>
                  <a:lnTo>
                    <a:pt x="489356" y="701014"/>
                  </a:lnTo>
                  <a:lnTo>
                    <a:pt x="489356" y="541375"/>
                  </a:lnTo>
                  <a:lnTo>
                    <a:pt x="489356" y="484124"/>
                  </a:lnTo>
                  <a:close/>
                </a:path>
                <a:path w="8374380" h="701039">
                  <a:moveTo>
                    <a:pt x="867346" y="478904"/>
                  </a:moveTo>
                  <a:lnTo>
                    <a:pt x="828014" y="482612"/>
                  </a:lnTo>
                  <a:lnTo>
                    <a:pt x="771906" y="483768"/>
                  </a:lnTo>
                  <a:lnTo>
                    <a:pt x="749236" y="483920"/>
                  </a:lnTo>
                  <a:lnTo>
                    <a:pt x="724725" y="484124"/>
                  </a:lnTo>
                  <a:lnTo>
                    <a:pt x="633120" y="484124"/>
                  </a:lnTo>
                  <a:lnTo>
                    <a:pt x="633120" y="303644"/>
                  </a:lnTo>
                  <a:lnTo>
                    <a:pt x="830922" y="303644"/>
                  </a:lnTo>
                  <a:lnTo>
                    <a:pt x="830922" y="248107"/>
                  </a:lnTo>
                  <a:lnTo>
                    <a:pt x="633120" y="248107"/>
                  </a:lnTo>
                  <a:lnTo>
                    <a:pt x="633120" y="91948"/>
                  </a:lnTo>
                  <a:lnTo>
                    <a:pt x="856957" y="91948"/>
                  </a:lnTo>
                  <a:lnTo>
                    <a:pt x="856957" y="34709"/>
                  </a:lnTo>
                  <a:lnTo>
                    <a:pt x="561962" y="34721"/>
                  </a:lnTo>
                  <a:lnTo>
                    <a:pt x="563664" y="46240"/>
                  </a:lnTo>
                  <a:lnTo>
                    <a:pt x="564959" y="60083"/>
                  </a:lnTo>
                  <a:lnTo>
                    <a:pt x="566724" y="115290"/>
                  </a:lnTo>
                  <a:lnTo>
                    <a:pt x="566978" y="160566"/>
                  </a:lnTo>
                  <a:lnTo>
                    <a:pt x="567182" y="185661"/>
                  </a:lnTo>
                  <a:lnTo>
                    <a:pt x="567182" y="390423"/>
                  </a:lnTo>
                  <a:lnTo>
                    <a:pt x="567118" y="415315"/>
                  </a:lnTo>
                  <a:lnTo>
                    <a:pt x="566724" y="460616"/>
                  </a:lnTo>
                  <a:lnTo>
                    <a:pt x="565886" y="499694"/>
                  </a:lnTo>
                  <a:lnTo>
                    <a:pt x="561962" y="541375"/>
                  </a:lnTo>
                  <a:lnTo>
                    <a:pt x="867346" y="541375"/>
                  </a:lnTo>
                  <a:lnTo>
                    <a:pt x="867346" y="478904"/>
                  </a:lnTo>
                  <a:close/>
                </a:path>
                <a:path w="8374380" h="701039">
                  <a:moveTo>
                    <a:pt x="1403553" y="262001"/>
                  </a:moveTo>
                  <a:lnTo>
                    <a:pt x="1397419" y="207073"/>
                  </a:lnTo>
                  <a:lnTo>
                    <a:pt x="1379093" y="159981"/>
                  </a:lnTo>
                  <a:lnTo>
                    <a:pt x="1349489" y="121005"/>
                  </a:lnTo>
                  <a:lnTo>
                    <a:pt x="1339354" y="112166"/>
                  </a:lnTo>
                  <a:lnTo>
                    <a:pt x="1339354" y="267195"/>
                  </a:lnTo>
                  <a:lnTo>
                    <a:pt x="1337056" y="295757"/>
                  </a:lnTo>
                  <a:lnTo>
                    <a:pt x="1318755" y="344284"/>
                  </a:lnTo>
                  <a:lnTo>
                    <a:pt x="1282915" y="381127"/>
                  </a:lnTo>
                  <a:lnTo>
                    <a:pt x="1234338" y="403669"/>
                  </a:lnTo>
                  <a:lnTo>
                    <a:pt x="1205750" y="409498"/>
                  </a:lnTo>
                  <a:lnTo>
                    <a:pt x="1205750" y="409130"/>
                  </a:lnTo>
                  <a:lnTo>
                    <a:pt x="1205750" y="118325"/>
                  </a:lnTo>
                  <a:lnTo>
                    <a:pt x="1260767" y="134340"/>
                  </a:lnTo>
                  <a:lnTo>
                    <a:pt x="1303261" y="165887"/>
                  </a:lnTo>
                  <a:lnTo>
                    <a:pt x="1330198" y="210807"/>
                  </a:lnTo>
                  <a:lnTo>
                    <a:pt x="1339354" y="267195"/>
                  </a:lnTo>
                  <a:lnTo>
                    <a:pt x="1339354" y="112166"/>
                  </a:lnTo>
                  <a:lnTo>
                    <a:pt x="1286979" y="79590"/>
                  </a:lnTo>
                  <a:lnTo>
                    <a:pt x="1234668" y="64211"/>
                  </a:lnTo>
                  <a:lnTo>
                    <a:pt x="1205750" y="60388"/>
                  </a:lnTo>
                  <a:lnTo>
                    <a:pt x="1205776" y="42100"/>
                  </a:lnTo>
                  <a:lnTo>
                    <a:pt x="1206106" y="34353"/>
                  </a:lnTo>
                  <a:lnTo>
                    <a:pt x="1206322" y="25920"/>
                  </a:lnTo>
                  <a:lnTo>
                    <a:pt x="1206627" y="17322"/>
                  </a:lnTo>
                  <a:lnTo>
                    <a:pt x="1207020" y="8648"/>
                  </a:lnTo>
                  <a:lnTo>
                    <a:pt x="1207503" y="0"/>
                  </a:lnTo>
                  <a:lnTo>
                    <a:pt x="1141552" y="0"/>
                  </a:lnTo>
                  <a:lnTo>
                    <a:pt x="1143076" y="42773"/>
                  </a:lnTo>
                  <a:lnTo>
                    <a:pt x="1143190" y="55638"/>
                  </a:lnTo>
                  <a:lnTo>
                    <a:pt x="1143304" y="60744"/>
                  </a:lnTo>
                  <a:lnTo>
                    <a:pt x="1143304" y="118325"/>
                  </a:lnTo>
                  <a:lnTo>
                    <a:pt x="1143304" y="409130"/>
                  </a:lnTo>
                  <a:lnTo>
                    <a:pt x="1113434" y="403148"/>
                  </a:lnTo>
                  <a:lnTo>
                    <a:pt x="1063345" y="379336"/>
                  </a:lnTo>
                  <a:lnTo>
                    <a:pt x="1027023" y="340410"/>
                  </a:lnTo>
                  <a:lnTo>
                    <a:pt x="1008405" y="289648"/>
                  </a:lnTo>
                  <a:lnTo>
                    <a:pt x="1006182" y="260248"/>
                  </a:lnTo>
                  <a:lnTo>
                    <a:pt x="1008519" y="232194"/>
                  </a:lnTo>
                  <a:lnTo>
                    <a:pt x="1027328" y="183959"/>
                  </a:lnTo>
                  <a:lnTo>
                    <a:pt x="1064158" y="146951"/>
                  </a:lnTo>
                  <a:lnTo>
                    <a:pt x="1113828" y="124015"/>
                  </a:lnTo>
                  <a:lnTo>
                    <a:pt x="1143304" y="118325"/>
                  </a:lnTo>
                  <a:lnTo>
                    <a:pt x="1143304" y="60744"/>
                  </a:lnTo>
                  <a:lnTo>
                    <a:pt x="1087043" y="71805"/>
                  </a:lnTo>
                  <a:lnTo>
                    <a:pt x="1038136" y="93497"/>
                  </a:lnTo>
                  <a:lnTo>
                    <a:pt x="997546" y="124675"/>
                  </a:lnTo>
                  <a:lnTo>
                    <a:pt x="967333" y="164655"/>
                  </a:lnTo>
                  <a:lnTo>
                    <a:pt x="948156" y="212407"/>
                  </a:lnTo>
                  <a:lnTo>
                    <a:pt x="941984" y="267195"/>
                  </a:lnTo>
                  <a:lnTo>
                    <a:pt x="943521" y="295757"/>
                  </a:lnTo>
                  <a:lnTo>
                    <a:pt x="955929" y="346735"/>
                  </a:lnTo>
                  <a:lnTo>
                    <a:pt x="980694" y="389877"/>
                  </a:lnTo>
                  <a:lnTo>
                    <a:pt x="1015720" y="423938"/>
                  </a:lnTo>
                  <a:lnTo>
                    <a:pt x="1060843" y="448805"/>
                  </a:lnTo>
                  <a:lnTo>
                    <a:pt x="1113815" y="463626"/>
                  </a:lnTo>
                  <a:lnTo>
                    <a:pt x="1143304" y="467461"/>
                  </a:lnTo>
                  <a:lnTo>
                    <a:pt x="1143304" y="472541"/>
                  </a:lnTo>
                  <a:lnTo>
                    <a:pt x="1143127" y="478548"/>
                  </a:lnTo>
                  <a:lnTo>
                    <a:pt x="1143127" y="489483"/>
                  </a:lnTo>
                  <a:lnTo>
                    <a:pt x="1142961" y="496785"/>
                  </a:lnTo>
                  <a:lnTo>
                    <a:pt x="1142746" y="504278"/>
                  </a:lnTo>
                  <a:lnTo>
                    <a:pt x="1142593" y="511975"/>
                  </a:lnTo>
                  <a:lnTo>
                    <a:pt x="1142593" y="519861"/>
                  </a:lnTo>
                  <a:lnTo>
                    <a:pt x="1142377" y="527608"/>
                  </a:lnTo>
                  <a:lnTo>
                    <a:pt x="1142123" y="534885"/>
                  </a:lnTo>
                  <a:lnTo>
                    <a:pt x="1141844" y="541782"/>
                  </a:lnTo>
                  <a:lnTo>
                    <a:pt x="1141552" y="548322"/>
                  </a:lnTo>
                  <a:lnTo>
                    <a:pt x="1207503" y="548322"/>
                  </a:lnTo>
                  <a:lnTo>
                    <a:pt x="1207147" y="541655"/>
                  </a:lnTo>
                  <a:lnTo>
                    <a:pt x="1206842" y="534530"/>
                  </a:lnTo>
                  <a:lnTo>
                    <a:pt x="1206601" y="527024"/>
                  </a:lnTo>
                  <a:lnTo>
                    <a:pt x="1206449" y="519176"/>
                  </a:lnTo>
                  <a:lnTo>
                    <a:pt x="1206017" y="503262"/>
                  </a:lnTo>
                  <a:lnTo>
                    <a:pt x="1205903" y="496785"/>
                  </a:lnTo>
                  <a:lnTo>
                    <a:pt x="1205814" y="478548"/>
                  </a:lnTo>
                  <a:lnTo>
                    <a:pt x="1205484" y="471271"/>
                  </a:lnTo>
                  <a:lnTo>
                    <a:pt x="1205750" y="466737"/>
                  </a:lnTo>
                  <a:lnTo>
                    <a:pt x="1234325" y="462330"/>
                  </a:lnTo>
                  <a:lnTo>
                    <a:pt x="1261084" y="455371"/>
                  </a:lnTo>
                  <a:lnTo>
                    <a:pt x="1286027" y="445897"/>
                  </a:lnTo>
                  <a:lnTo>
                    <a:pt x="1309179" y="433959"/>
                  </a:lnTo>
                  <a:lnTo>
                    <a:pt x="1330121" y="419608"/>
                  </a:lnTo>
                  <a:lnTo>
                    <a:pt x="1341450" y="409498"/>
                  </a:lnTo>
                  <a:lnTo>
                    <a:pt x="1348625" y="403098"/>
                  </a:lnTo>
                  <a:lnTo>
                    <a:pt x="1378572" y="363677"/>
                  </a:lnTo>
                  <a:lnTo>
                    <a:pt x="1397241" y="316395"/>
                  </a:lnTo>
                  <a:lnTo>
                    <a:pt x="1401914" y="290093"/>
                  </a:lnTo>
                  <a:lnTo>
                    <a:pt x="1403553" y="262001"/>
                  </a:lnTo>
                  <a:close/>
                </a:path>
                <a:path w="8374380" h="701039">
                  <a:moveTo>
                    <a:pt x="1901329" y="34709"/>
                  </a:moveTo>
                  <a:lnTo>
                    <a:pt x="1835391" y="34709"/>
                  </a:lnTo>
                  <a:lnTo>
                    <a:pt x="1835391" y="51333"/>
                  </a:lnTo>
                  <a:lnTo>
                    <a:pt x="1566456" y="425589"/>
                  </a:lnTo>
                  <a:lnTo>
                    <a:pt x="1566456" y="34709"/>
                  </a:lnTo>
                  <a:lnTo>
                    <a:pt x="1500505" y="34709"/>
                  </a:lnTo>
                  <a:lnTo>
                    <a:pt x="1502194" y="46266"/>
                  </a:lnTo>
                  <a:lnTo>
                    <a:pt x="1503489" y="60147"/>
                  </a:lnTo>
                  <a:lnTo>
                    <a:pt x="1505254" y="115290"/>
                  </a:lnTo>
                  <a:lnTo>
                    <a:pt x="1505508" y="160705"/>
                  </a:lnTo>
                  <a:lnTo>
                    <a:pt x="1505712" y="185661"/>
                  </a:lnTo>
                  <a:lnTo>
                    <a:pt x="1505712" y="541375"/>
                  </a:lnTo>
                  <a:lnTo>
                    <a:pt x="1566456" y="541375"/>
                  </a:lnTo>
                  <a:lnTo>
                    <a:pt x="1566456" y="524027"/>
                  </a:lnTo>
                  <a:lnTo>
                    <a:pt x="1835391" y="152196"/>
                  </a:lnTo>
                  <a:lnTo>
                    <a:pt x="1835391" y="541375"/>
                  </a:lnTo>
                  <a:lnTo>
                    <a:pt x="1901329" y="541375"/>
                  </a:lnTo>
                  <a:lnTo>
                    <a:pt x="1899564" y="529844"/>
                  </a:lnTo>
                  <a:lnTo>
                    <a:pt x="1898167" y="516089"/>
                  </a:lnTo>
                  <a:lnTo>
                    <a:pt x="1896503" y="461937"/>
                  </a:lnTo>
                  <a:lnTo>
                    <a:pt x="1896173" y="425589"/>
                  </a:lnTo>
                  <a:lnTo>
                    <a:pt x="1896173" y="137147"/>
                  </a:lnTo>
                  <a:lnTo>
                    <a:pt x="1896833" y="94894"/>
                  </a:lnTo>
                  <a:lnTo>
                    <a:pt x="1899551" y="46240"/>
                  </a:lnTo>
                  <a:lnTo>
                    <a:pt x="1901329" y="34709"/>
                  </a:lnTo>
                  <a:close/>
                </a:path>
                <a:path w="8374380" h="701039">
                  <a:moveTo>
                    <a:pt x="2482773" y="484124"/>
                  </a:moveTo>
                  <a:lnTo>
                    <a:pt x="2418588" y="484124"/>
                  </a:lnTo>
                  <a:lnTo>
                    <a:pt x="2418588" y="183908"/>
                  </a:lnTo>
                  <a:lnTo>
                    <a:pt x="2418727" y="135636"/>
                  </a:lnTo>
                  <a:lnTo>
                    <a:pt x="2419273" y="94018"/>
                  </a:lnTo>
                  <a:lnTo>
                    <a:pt x="2421940" y="46215"/>
                  </a:lnTo>
                  <a:lnTo>
                    <a:pt x="2423782" y="34709"/>
                  </a:lnTo>
                  <a:lnTo>
                    <a:pt x="2352637" y="34709"/>
                  </a:lnTo>
                  <a:lnTo>
                    <a:pt x="2352637" y="484124"/>
                  </a:lnTo>
                  <a:lnTo>
                    <a:pt x="2106244" y="484124"/>
                  </a:lnTo>
                  <a:lnTo>
                    <a:pt x="2106244" y="34709"/>
                  </a:lnTo>
                  <a:lnTo>
                    <a:pt x="2035098" y="34721"/>
                  </a:lnTo>
                  <a:lnTo>
                    <a:pt x="2039023" y="75742"/>
                  </a:lnTo>
                  <a:lnTo>
                    <a:pt x="2039861" y="114058"/>
                  </a:lnTo>
                  <a:lnTo>
                    <a:pt x="2040115" y="158940"/>
                  </a:lnTo>
                  <a:lnTo>
                    <a:pt x="2040305" y="183908"/>
                  </a:lnTo>
                  <a:lnTo>
                    <a:pt x="2040305" y="390423"/>
                  </a:lnTo>
                  <a:lnTo>
                    <a:pt x="2040242" y="415315"/>
                  </a:lnTo>
                  <a:lnTo>
                    <a:pt x="2039861" y="460616"/>
                  </a:lnTo>
                  <a:lnTo>
                    <a:pt x="2039010" y="499694"/>
                  </a:lnTo>
                  <a:lnTo>
                    <a:pt x="2035098" y="541375"/>
                  </a:lnTo>
                  <a:lnTo>
                    <a:pt x="2413343" y="541375"/>
                  </a:lnTo>
                  <a:lnTo>
                    <a:pt x="2421178" y="592213"/>
                  </a:lnTo>
                  <a:lnTo>
                    <a:pt x="2424036" y="635571"/>
                  </a:lnTo>
                  <a:lnTo>
                    <a:pt x="2425281" y="677278"/>
                  </a:lnTo>
                  <a:lnTo>
                    <a:pt x="2425522" y="701014"/>
                  </a:lnTo>
                  <a:lnTo>
                    <a:pt x="2482773" y="701014"/>
                  </a:lnTo>
                  <a:lnTo>
                    <a:pt x="2482773" y="484124"/>
                  </a:lnTo>
                  <a:close/>
                </a:path>
                <a:path w="8374380" h="701039">
                  <a:moveTo>
                    <a:pt x="2970669" y="34709"/>
                  </a:moveTo>
                  <a:lnTo>
                    <a:pt x="2904731" y="34709"/>
                  </a:lnTo>
                  <a:lnTo>
                    <a:pt x="2904731" y="51333"/>
                  </a:lnTo>
                  <a:lnTo>
                    <a:pt x="2635796" y="425589"/>
                  </a:lnTo>
                  <a:lnTo>
                    <a:pt x="2635796" y="34709"/>
                  </a:lnTo>
                  <a:lnTo>
                    <a:pt x="2569845" y="34709"/>
                  </a:lnTo>
                  <a:lnTo>
                    <a:pt x="2571534" y="46266"/>
                  </a:lnTo>
                  <a:lnTo>
                    <a:pt x="2572829" y="60147"/>
                  </a:lnTo>
                  <a:lnTo>
                    <a:pt x="2574594" y="115290"/>
                  </a:lnTo>
                  <a:lnTo>
                    <a:pt x="2574848" y="160705"/>
                  </a:lnTo>
                  <a:lnTo>
                    <a:pt x="2575052" y="185661"/>
                  </a:lnTo>
                  <a:lnTo>
                    <a:pt x="2575052" y="541375"/>
                  </a:lnTo>
                  <a:lnTo>
                    <a:pt x="2635796" y="541375"/>
                  </a:lnTo>
                  <a:lnTo>
                    <a:pt x="2635796" y="524027"/>
                  </a:lnTo>
                  <a:lnTo>
                    <a:pt x="2904731" y="152196"/>
                  </a:lnTo>
                  <a:lnTo>
                    <a:pt x="2904731" y="541375"/>
                  </a:lnTo>
                  <a:lnTo>
                    <a:pt x="2970669" y="541375"/>
                  </a:lnTo>
                  <a:lnTo>
                    <a:pt x="2968904" y="529844"/>
                  </a:lnTo>
                  <a:lnTo>
                    <a:pt x="2967507" y="516089"/>
                  </a:lnTo>
                  <a:lnTo>
                    <a:pt x="2965843" y="461937"/>
                  </a:lnTo>
                  <a:lnTo>
                    <a:pt x="2965513" y="425589"/>
                  </a:lnTo>
                  <a:lnTo>
                    <a:pt x="2965513" y="137147"/>
                  </a:lnTo>
                  <a:lnTo>
                    <a:pt x="2966174" y="94894"/>
                  </a:lnTo>
                  <a:lnTo>
                    <a:pt x="2968891" y="46240"/>
                  </a:lnTo>
                  <a:lnTo>
                    <a:pt x="2970669" y="34709"/>
                  </a:lnTo>
                  <a:close/>
                </a:path>
                <a:path w="8374380" h="701039">
                  <a:moveTo>
                    <a:pt x="3451466" y="34709"/>
                  </a:moveTo>
                  <a:lnTo>
                    <a:pt x="3050641" y="34709"/>
                  </a:lnTo>
                  <a:lnTo>
                    <a:pt x="3050641" y="98894"/>
                  </a:lnTo>
                  <a:lnTo>
                    <a:pt x="3060954" y="96850"/>
                  </a:lnTo>
                  <a:lnTo>
                    <a:pt x="3071215" y="95199"/>
                  </a:lnTo>
                  <a:lnTo>
                    <a:pt x="3113062" y="92252"/>
                  </a:lnTo>
                  <a:lnTo>
                    <a:pt x="3135655" y="91948"/>
                  </a:lnTo>
                  <a:lnTo>
                    <a:pt x="3217189" y="91948"/>
                  </a:lnTo>
                  <a:lnTo>
                    <a:pt x="3217176" y="390423"/>
                  </a:lnTo>
                  <a:lnTo>
                    <a:pt x="3216808" y="438696"/>
                  </a:lnTo>
                  <a:lnTo>
                    <a:pt x="3215983" y="481152"/>
                  </a:lnTo>
                  <a:lnTo>
                    <a:pt x="3212312" y="529805"/>
                  </a:lnTo>
                  <a:lnTo>
                    <a:pt x="3210293" y="541375"/>
                  </a:lnTo>
                  <a:lnTo>
                    <a:pt x="3290062" y="541375"/>
                  </a:lnTo>
                  <a:lnTo>
                    <a:pt x="3285121" y="499592"/>
                  </a:lnTo>
                  <a:lnTo>
                    <a:pt x="3283826" y="460705"/>
                  </a:lnTo>
                  <a:lnTo>
                    <a:pt x="3283166" y="415328"/>
                  </a:lnTo>
                  <a:lnTo>
                    <a:pt x="3283178" y="91948"/>
                  </a:lnTo>
                  <a:lnTo>
                    <a:pt x="3366439" y="91948"/>
                  </a:lnTo>
                  <a:lnTo>
                    <a:pt x="3377996" y="92024"/>
                  </a:lnTo>
                  <a:lnTo>
                    <a:pt x="3420453" y="93941"/>
                  </a:lnTo>
                  <a:lnTo>
                    <a:pt x="3451466" y="98894"/>
                  </a:lnTo>
                  <a:lnTo>
                    <a:pt x="3451466" y="34709"/>
                  </a:lnTo>
                  <a:close/>
                </a:path>
                <a:path w="8374380" h="701039">
                  <a:moveTo>
                    <a:pt x="4120019" y="34709"/>
                  </a:moveTo>
                  <a:lnTo>
                    <a:pt x="4054081" y="34709"/>
                  </a:lnTo>
                  <a:lnTo>
                    <a:pt x="4054081" y="51333"/>
                  </a:lnTo>
                  <a:lnTo>
                    <a:pt x="3785146" y="425589"/>
                  </a:lnTo>
                  <a:lnTo>
                    <a:pt x="3785146" y="34709"/>
                  </a:lnTo>
                  <a:lnTo>
                    <a:pt x="3719195" y="34709"/>
                  </a:lnTo>
                  <a:lnTo>
                    <a:pt x="3720884" y="46266"/>
                  </a:lnTo>
                  <a:lnTo>
                    <a:pt x="3722179" y="60147"/>
                  </a:lnTo>
                  <a:lnTo>
                    <a:pt x="3723944" y="115290"/>
                  </a:lnTo>
                  <a:lnTo>
                    <a:pt x="3724198" y="160705"/>
                  </a:lnTo>
                  <a:lnTo>
                    <a:pt x="3724402" y="185661"/>
                  </a:lnTo>
                  <a:lnTo>
                    <a:pt x="3724402" y="541375"/>
                  </a:lnTo>
                  <a:lnTo>
                    <a:pt x="3785146" y="541375"/>
                  </a:lnTo>
                  <a:lnTo>
                    <a:pt x="3785146" y="524027"/>
                  </a:lnTo>
                  <a:lnTo>
                    <a:pt x="4054081" y="152196"/>
                  </a:lnTo>
                  <a:lnTo>
                    <a:pt x="4054081" y="541375"/>
                  </a:lnTo>
                  <a:lnTo>
                    <a:pt x="4120019" y="541375"/>
                  </a:lnTo>
                  <a:lnTo>
                    <a:pt x="4118254" y="529844"/>
                  </a:lnTo>
                  <a:lnTo>
                    <a:pt x="4116857" y="516089"/>
                  </a:lnTo>
                  <a:lnTo>
                    <a:pt x="4115193" y="461937"/>
                  </a:lnTo>
                  <a:lnTo>
                    <a:pt x="4114863" y="425589"/>
                  </a:lnTo>
                  <a:lnTo>
                    <a:pt x="4114863" y="137147"/>
                  </a:lnTo>
                  <a:lnTo>
                    <a:pt x="4115524" y="94894"/>
                  </a:lnTo>
                  <a:lnTo>
                    <a:pt x="4118241" y="46240"/>
                  </a:lnTo>
                  <a:lnTo>
                    <a:pt x="4120019" y="34709"/>
                  </a:lnTo>
                  <a:close/>
                </a:path>
                <a:path w="8374380" h="701039">
                  <a:moveTo>
                    <a:pt x="4832972" y="34709"/>
                  </a:moveTo>
                  <a:lnTo>
                    <a:pt x="4444289" y="34721"/>
                  </a:lnTo>
                  <a:lnTo>
                    <a:pt x="4445978" y="46240"/>
                  </a:lnTo>
                  <a:lnTo>
                    <a:pt x="4447286" y="60083"/>
                  </a:lnTo>
                  <a:lnTo>
                    <a:pt x="4449051" y="115290"/>
                  </a:lnTo>
                  <a:lnTo>
                    <a:pt x="4449305" y="160566"/>
                  </a:lnTo>
                  <a:lnTo>
                    <a:pt x="4449496" y="185661"/>
                  </a:lnTo>
                  <a:lnTo>
                    <a:pt x="4449496" y="392176"/>
                  </a:lnTo>
                  <a:lnTo>
                    <a:pt x="4449432" y="417029"/>
                  </a:lnTo>
                  <a:lnTo>
                    <a:pt x="4449051" y="461924"/>
                  </a:lnTo>
                  <a:lnTo>
                    <a:pt x="4448200" y="500176"/>
                  </a:lnTo>
                  <a:lnTo>
                    <a:pt x="4444289" y="541375"/>
                  </a:lnTo>
                  <a:lnTo>
                    <a:pt x="4515434" y="541375"/>
                  </a:lnTo>
                  <a:lnTo>
                    <a:pt x="4515434" y="91948"/>
                  </a:lnTo>
                  <a:lnTo>
                    <a:pt x="4761827" y="91948"/>
                  </a:lnTo>
                  <a:lnTo>
                    <a:pt x="4761827" y="541375"/>
                  </a:lnTo>
                  <a:lnTo>
                    <a:pt x="4832972" y="541375"/>
                  </a:lnTo>
                  <a:lnTo>
                    <a:pt x="4828972" y="500138"/>
                  </a:lnTo>
                  <a:lnTo>
                    <a:pt x="4828108" y="461937"/>
                  </a:lnTo>
                  <a:lnTo>
                    <a:pt x="4827689" y="416953"/>
                  </a:lnTo>
                  <a:lnTo>
                    <a:pt x="4827778" y="392176"/>
                  </a:lnTo>
                  <a:lnTo>
                    <a:pt x="4827778" y="185661"/>
                  </a:lnTo>
                  <a:lnTo>
                    <a:pt x="4827917" y="137210"/>
                  </a:lnTo>
                  <a:lnTo>
                    <a:pt x="4828464" y="94894"/>
                  </a:lnTo>
                  <a:lnTo>
                    <a:pt x="4831131" y="46266"/>
                  </a:lnTo>
                  <a:lnTo>
                    <a:pt x="4832972" y="34709"/>
                  </a:lnTo>
                  <a:close/>
                </a:path>
                <a:path w="8374380" h="701039">
                  <a:moveTo>
                    <a:pt x="5297767" y="183908"/>
                  </a:moveTo>
                  <a:lnTo>
                    <a:pt x="5294617" y="148247"/>
                  </a:lnTo>
                  <a:lnTo>
                    <a:pt x="5285206" y="117259"/>
                  </a:lnTo>
                  <a:lnTo>
                    <a:pt x="5269585" y="91008"/>
                  </a:lnTo>
                  <a:lnTo>
                    <a:pt x="5265255" y="86753"/>
                  </a:lnTo>
                  <a:lnTo>
                    <a:pt x="5247779" y="69570"/>
                  </a:lnTo>
                  <a:lnTo>
                    <a:pt x="5231790" y="59702"/>
                  </a:lnTo>
                  <a:lnTo>
                    <a:pt x="5231790" y="190855"/>
                  </a:lnTo>
                  <a:lnTo>
                    <a:pt x="5231092" y="204470"/>
                  </a:lnTo>
                  <a:lnTo>
                    <a:pt x="5221211" y="242404"/>
                  </a:lnTo>
                  <a:lnTo>
                    <a:pt x="5196256" y="272681"/>
                  </a:lnTo>
                  <a:lnTo>
                    <a:pt x="5151615" y="291211"/>
                  </a:lnTo>
                  <a:lnTo>
                    <a:pt x="5108626" y="294957"/>
                  </a:lnTo>
                  <a:lnTo>
                    <a:pt x="5098961" y="294894"/>
                  </a:lnTo>
                  <a:lnTo>
                    <a:pt x="5054003" y="293192"/>
                  </a:lnTo>
                  <a:lnTo>
                    <a:pt x="5037480" y="291503"/>
                  </a:lnTo>
                  <a:lnTo>
                    <a:pt x="5037480" y="88455"/>
                  </a:lnTo>
                  <a:lnTo>
                    <a:pt x="5062588" y="87464"/>
                  </a:lnTo>
                  <a:lnTo>
                    <a:pt x="5088255" y="86880"/>
                  </a:lnTo>
                  <a:lnTo>
                    <a:pt x="5113032" y="86868"/>
                  </a:lnTo>
                  <a:lnTo>
                    <a:pt x="5132171" y="87642"/>
                  </a:lnTo>
                  <a:lnTo>
                    <a:pt x="5183060" y="101155"/>
                  </a:lnTo>
                  <a:lnTo>
                    <a:pt x="5214188" y="127965"/>
                  </a:lnTo>
                  <a:lnTo>
                    <a:pt x="5228895" y="164109"/>
                  </a:lnTo>
                  <a:lnTo>
                    <a:pt x="5231790" y="190855"/>
                  </a:lnTo>
                  <a:lnTo>
                    <a:pt x="5231790" y="59702"/>
                  </a:lnTo>
                  <a:lnTo>
                    <a:pt x="5220601" y="52781"/>
                  </a:lnTo>
                  <a:lnTo>
                    <a:pt x="5189156" y="40767"/>
                  </a:lnTo>
                  <a:lnTo>
                    <a:pt x="5153520" y="33566"/>
                  </a:lnTo>
                  <a:lnTo>
                    <a:pt x="5113794" y="31216"/>
                  </a:lnTo>
                  <a:lnTo>
                    <a:pt x="5095570" y="31216"/>
                  </a:lnTo>
                  <a:lnTo>
                    <a:pt x="5077714" y="31280"/>
                  </a:lnTo>
                  <a:lnTo>
                    <a:pt x="5060239" y="31534"/>
                  </a:lnTo>
                  <a:lnTo>
                    <a:pt x="5012309" y="32905"/>
                  </a:lnTo>
                  <a:lnTo>
                    <a:pt x="4966030" y="34683"/>
                  </a:lnTo>
                  <a:lnTo>
                    <a:pt x="4966335" y="34709"/>
                  </a:lnTo>
                  <a:lnTo>
                    <a:pt x="4968024" y="46558"/>
                  </a:lnTo>
                  <a:lnTo>
                    <a:pt x="4970843" y="99415"/>
                  </a:lnTo>
                  <a:lnTo>
                    <a:pt x="4971313" y="164109"/>
                  </a:lnTo>
                  <a:lnTo>
                    <a:pt x="4971402" y="177228"/>
                  </a:lnTo>
                  <a:lnTo>
                    <a:pt x="4971478" y="415340"/>
                  </a:lnTo>
                  <a:lnTo>
                    <a:pt x="4971085" y="460806"/>
                  </a:lnTo>
                  <a:lnTo>
                    <a:pt x="4970246" y="499795"/>
                  </a:lnTo>
                  <a:lnTo>
                    <a:pt x="4966335" y="541375"/>
                  </a:lnTo>
                  <a:lnTo>
                    <a:pt x="5042674" y="541375"/>
                  </a:lnTo>
                  <a:lnTo>
                    <a:pt x="5038864" y="499694"/>
                  </a:lnTo>
                  <a:lnTo>
                    <a:pt x="5037925" y="460616"/>
                  </a:lnTo>
                  <a:lnTo>
                    <a:pt x="5037391" y="415340"/>
                  </a:lnTo>
                  <a:lnTo>
                    <a:pt x="5037480" y="345300"/>
                  </a:lnTo>
                  <a:lnTo>
                    <a:pt x="5046103" y="346075"/>
                  </a:lnTo>
                  <a:lnTo>
                    <a:pt x="5055082" y="346710"/>
                  </a:lnTo>
                  <a:lnTo>
                    <a:pt x="5074590" y="347878"/>
                  </a:lnTo>
                  <a:lnTo>
                    <a:pt x="5084534" y="348246"/>
                  </a:lnTo>
                  <a:lnTo>
                    <a:pt x="5094325" y="348488"/>
                  </a:lnTo>
                  <a:lnTo>
                    <a:pt x="5113794" y="348754"/>
                  </a:lnTo>
                  <a:lnTo>
                    <a:pt x="5154371" y="345960"/>
                  </a:lnTo>
                  <a:lnTo>
                    <a:pt x="5157216" y="345300"/>
                  </a:lnTo>
                  <a:lnTo>
                    <a:pt x="5190375" y="337616"/>
                  </a:lnTo>
                  <a:lnTo>
                    <a:pt x="5221795" y="323773"/>
                  </a:lnTo>
                  <a:lnTo>
                    <a:pt x="5248656" y="304495"/>
                  </a:lnTo>
                  <a:lnTo>
                    <a:pt x="5257114" y="294957"/>
                  </a:lnTo>
                  <a:lnTo>
                    <a:pt x="5270093" y="280339"/>
                  </a:lnTo>
                  <a:lnTo>
                    <a:pt x="5285371" y="252145"/>
                  </a:lnTo>
                  <a:lnTo>
                    <a:pt x="5294566" y="219989"/>
                  </a:lnTo>
                  <a:lnTo>
                    <a:pt x="5297767" y="183908"/>
                  </a:lnTo>
                  <a:close/>
                </a:path>
                <a:path w="8374380" h="701039">
                  <a:moveTo>
                    <a:pt x="5791149" y="284581"/>
                  </a:moveTo>
                  <a:lnTo>
                    <a:pt x="5786717" y="225590"/>
                  </a:lnTo>
                  <a:lnTo>
                    <a:pt x="5773788" y="174028"/>
                  </a:lnTo>
                  <a:lnTo>
                    <a:pt x="5753239" y="129590"/>
                  </a:lnTo>
                  <a:lnTo>
                    <a:pt x="5726557" y="92989"/>
                  </a:lnTo>
                  <a:lnTo>
                    <a:pt x="5723458" y="89890"/>
                  </a:lnTo>
                  <a:lnTo>
                    <a:pt x="5723458" y="293204"/>
                  </a:lnTo>
                  <a:lnTo>
                    <a:pt x="5722201" y="322808"/>
                  </a:lnTo>
                  <a:lnTo>
                    <a:pt x="5712561" y="375424"/>
                  </a:lnTo>
                  <a:lnTo>
                    <a:pt x="5693905" y="419227"/>
                  </a:lnTo>
                  <a:lnTo>
                    <a:pt x="5667616" y="452818"/>
                  </a:lnTo>
                  <a:lnTo>
                    <a:pt x="5634660" y="476161"/>
                  </a:lnTo>
                  <a:lnTo>
                    <a:pt x="5596572" y="487870"/>
                  </a:lnTo>
                  <a:lnTo>
                    <a:pt x="5575960" y="489331"/>
                  </a:lnTo>
                  <a:lnTo>
                    <a:pt x="5554065" y="487756"/>
                  </a:lnTo>
                  <a:lnTo>
                    <a:pt x="5514657" y="475145"/>
                  </a:lnTo>
                  <a:lnTo>
                    <a:pt x="5481498" y="450202"/>
                  </a:lnTo>
                  <a:lnTo>
                    <a:pt x="5455361" y="414274"/>
                  </a:lnTo>
                  <a:lnTo>
                    <a:pt x="5437162" y="368173"/>
                  </a:lnTo>
                  <a:lnTo>
                    <a:pt x="5427840" y="313296"/>
                  </a:lnTo>
                  <a:lnTo>
                    <a:pt x="5426735" y="282829"/>
                  </a:lnTo>
                  <a:lnTo>
                    <a:pt x="5427904" y="253796"/>
                  </a:lnTo>
                  <a:lnTo>
                    <a:pt x="5437416" y="201688"/>
                  </a:lnTo>
                  <a:lnTo>
                    <a:pt x="5456225" y="157899"/>
                  </a:lnTo>
                  <a:lnTo>
                    <a:pt x="5482501" y="123786"/>
                  </a:lnTo>
                  <a:lnTo>
                    <a:pt x="5515978" y="100228"/>
                  </a:lnTo>
                  <a:lnTo>
                    <a:pt x="5554586" y="88252"/>
                  </a:lnTo>
                  <a:lnTo>
                    <a:pt x="5575960" y="86753"/>
                  </a:lnTo>
                  <a:lnTo>
                    <a:pt x="5597271" y="88277"/>
                  </a:lnTo>
                  <a:lnTo>
                    <a:pt x="5635815" y="100685"/>
                  </a:lnTo>
                  <a:lnTo>
                    <a:pt x="5668823" y="125514"/>
                  </a:lnTo>
                  <a:lnTo>
                    <a:pt x="5694642" y="160997"/>
                  </a:lnTo>
                  <a:lnTo>
                    <a:pt x="5712955" y="207060"/>
                  </a:lnTo>
                  <a:lnTo>
                    <a:pt x="5722137" y="262153"/>
                  </a:lnTo>
                  <a:lnTo>
                    <a:pt x="5723458" y="293204"/>
                  </a:lnTo>
                  <a:lnTo>
                    <a:pt x="5723458" y="89890"/>
                  </a:lnTo>
                  <a:lnTo>
                    <a:pt x="5720321" y="86753"/>
                  </a:lnTo>
                  <a:lnTo>
                    <a:pt x="5711063" y="77482"/>
                  </a:lnTo>
                  <a:lnTo>
                    <a:pt x="5694527" y="63931"/>
                  </a:lnTo>
                  <a:lnTo>
                    <a:pt x="5658726" y="43014"/>
                  </a:lnTo>
                  <a:lnTo>
                    <a:pt x="5619826" y="30238"/>
                  </a:lnTo>
                  <a:lnTo>
                    <a:pt x="5579453" y="26009"/>
                  </a:lnTo>
                  <a:lnTo>
                    <a:pt x="5558574" y="27114"/>
                  </a:lnTo>
                  <a:lnTo>
                    <a:pt x="5517832" y="36093"/>
                  </a:lnTo>
                  <a:lnTo>
                    <a:pt x="5478818" y="54076"/>
                  </a:lnTo>
                  <a:lnTo>
                    <a:pt x="5443347" y="80200"/>
                  </a:lnTo>
                  <a:lnTo>
                    <a:pt x="5412321" y="114566"/>
                  </a:lnTo>
                  <a:lnTo>
                    <a:pt x="5387365" y="156248"/>
                  </a:lnTo>
                  <a:lnTo>
                    <a:pt x="5369331" y="205320"/>
                  </a:lnTo>
                  <a:lnTo>
                    <a:pt x="5360022" y="261061"/>
                  </a:lnTo>
                  <a:lnTo>
                    <a:pt x="5359044" y="291503"/>
                  </a:lnTo>
                  <a:lnTo>
                    <a:pt x="5360086" y="321818"/>
                  </a:lnTo>
                  <a:lnTo>
                    <a:pt x="5368696" y="377050"/>
                  </a:lnTo>
                  <a:lnTo>
                    <a:pt x="5385828" y="425119"/>
                  </a:lnTo>
                  <a:lnTo>
                    <a:pt x="5409387" y="465620"/>
                  </a:lnTo>
                  <a:lnTo>
                    <a:pt x="5439257" y="498525"/>
                  </a:lnTo>
                  <a:lnTo>
                    <a:pt x="5473357" y="523468"/>
                  </a:lnTo>
                  <a:lnTo>
                    <a:pt x="5511533" y="540448"/>
                  </a:lnTo>
                  <a:lnTo>
                    <a:pt x="5551716" y="548855"/>
                  </a:lnTo>
                  <a:lnTo>
                    <a:pt x="5572506" y="550062"/>
                  </a:lnTo>
                  <a:lnTo>
                    <a:pt x="5593118" y="548906"/>
                  </a:lnTo>
                  <a:lnTo>
                    <a:pt x="5633377" y="539800"/>
                  </a:lnTo>
                  <a:lnTo>
                    <a:pt x="5672150" y="521944"/>
                  </a:lnTo>
                  <a:lnTo>
                    <a:pt x="5707126" y="495769"/>
                  </a:lnTo>
                  <a:lnTo>
                    <a:pt x="5713628" y="489331"/>
                  </a:lnTo>
                  <a:lnTo>
                    <a:pt x="5723280" y="479780"/>
                  </a:lnTo>
                  <a:lnTo>
                    <a:pt x="5751042" y="441706"/>
                  </a:lnTo>
                  <a:lnTo>
                    <a:pt x="5772734" y="396316"/>
                  </a:lnTo>
                  <a:lnTo>
                    <a:pt x="5786513" y="343611"/>
                  </a:lnTo>
                  <a:lnTo>
                    <a:pt x="5789955" y="314833"/>
                  </a:lnTo>
                  <a:lnTo>
                    <a:pt x="5791149" y="284581"/>
                  </a:lnTo>
                  <a:close/>
                </a:path>
                <a:path w="8374380" h="701039">
                  <a:moveTo>
                    <a:pt x="6326073" y="262001"/>
                  </a:moveTo>
                  <a:lnTo>
                    <a:pt x="6319939" y="207073"/>
                  </a:lnTo>
                  <a:lnTo>
                    <a:pt x="6301613" y="159981"/>
                  </a:lnTo>
                  <a:lnTo>
                    <a:pt x="6272009" y="121005"/>
                  </a:lnTo>
                  <a:lnTo>
                    <a:pt x="6261874" y="112166"/>
                  </a:lnTo>
                  <a:lnTo>
                    <a:pt x="6261874" y="267195"/>
                  </a:lnTo>
                  <a:lnTo>
                    <a:pt x="6259576" y="295757"/>
                  </a:lnTo>
                  <a:lnTo>
                    <a:pt x="6241275" y="344284"/>
                  </a:lnTo>
                  <a:lnTo>
                    <a:pt x="6205436" y="381127"/>
                  </a:lnTo>
                  <a:lnTo>
                    <a:pt x="6156858" y="403669"/>
                  </a:lnTo>
                  <a:lnTo>
                    <a:pt x="6128270" y="409498"/>
                  </a:lnTo>
                  <a:lnTo>
                    <a:pt x="6128270" y="409130"/>
                  </a:lnTo>
                  <a:lnTo>
                    <a:pt x="6128270" y="118325"/>
                  </a:lnTo>
                  <a:lnTo>
                    <a:pt x="6183287" y="134340"/>
                  </a:lnTo>
                  <a:lnTo>
                    <a:pt x="6225781" y="165887"/>
                  </a:lnTo>
                  <a:lnTo>
                    <a:pt x="6252718" y="210807"/>
                  </a:lnTo>
                  <a:lnTo>
                    <a:pt x="6261874" y="267195"/>
                  </a:lnTo>
                  <a:lnTo>
                    <a:pt x="6261874" y="112166"/>
                  </a:lnTo>
                  <a:lnTo>
                    <a:pt x="6209500" y="79590"/>
                  </a:lnTo>
                  <a:lnTo>
                    <a:pt x="6157188" y="64211"/>
                  </a:lnTo>
                  <a:lnTo>
                    <a:pt x="6128270" y="60388"/>
                  </a:lnTo>
                  <a:lnTo>
                    <a:pt x="6128296" y="42100"/>
                  </a:lnTo>
                  <a:lnTo>
                    <a:pt x="6128626" y="34353"/>
                  </a:lnTo>
                  <a:lnTo>
                    <a:pt x="6128842" y="25920"/>
                  </a:lnTo>
                  <a:lnTo>
                    <a:pt x="6129147" y="17322"/>
                  </a:lnTo>
                  <a:lnTo>
                    <a:pt x="6129540" y="8648"/>
                  </a:lnTo>
                  <a:lnTo>
                    <a:pt x="6130023" y="0"/>
                  </a:lnTo>
                  <a:lnTo>
                    <a:pt x="6064072" y="0"/>
                  </a:lnTo>
                  <a:lnTo>
                    <a:pt x="6065596" y="42773"/>
                  </a:lnTo>
                  <a:lnTo>
                    <a:pt x="6065710" y="55638"/>
                  </a:lnTo>
                  <a:lnTo>
                    <a:pt x="6065825" y="60744"/>
                  </a:lnTo>
                  <a:lnTo>
                    <a:pt x="6065825" y="118325"/>
                  </a:lnTo>
                  <a:lnTo>
                    <a:pt x="6065825" y="409130"/>
                  </a:lnTo>
                  <a:lnTo>
                    <a:pt x="6035954" y="403148"/>
                  </a:lnTo>
                  <a:lnTo>
                    <a:pt x="5985865" y="379336"/>
                  </a:lnTo>
                  <a:lnTo>
                    <a:pt x="5949543" y="340410"/>
                  </a:lnTo>
                  <a:lnTo>
                    <a:pt x="5930925" y="289648"/>
                  </a:lnTo>
                  <a:lnTo>
                    <a:pt x="5928703" y="260248"/>
                  </a:lnTo>
                  <a:lnTo>
                    <a:pt x="5931039" y="232194"/>
                  </a:lnTo>
                  <a:lnTo>
                    <a:pt x="5949848" y="183959"/>
                  </a:lnTo>
                  <a:lnTo>
                    <a:pt x="5986678" y="146951"/>
                  </a:lnTo>
                  <a:lnTo>
                    <a:pt x="6036348" y="124015"/>
                  </a:lnTo>
                  <a:lnTo>
                    <a:pt x="6065825" y="118325"/>
                  </a:lnTo>
                  <a:lnTo>
                    <a:pt x="6065825" y="60744"/>
                  </a:lnTo>
                  <a:lnTo>
                    <a:pt x="6009564" y="71805"/>
                  </a:lnTo>
                  <a:lnTo>
                    <a:pt x="5960656" y="93497"/>
                  </a:lnTo>
                  <a:lnTo>
                    <a:pt x="5920067" y="124675"/>
                  </a:lnTo>
                  <a:lnTo>
                    <a:pt x="5889853" y="164655"/>
                  </a:lnTo>
                  <a:lnTo>
                    <a:pt x="5870676" y="212407"/>
                  </a:lnTo>
                  <a:lnTo>
                    <a:pt x="5864504" y="267195"/>
                  </a:lnTo>
                  <a:lnTo>
                    <a:pt x="5866041" y="295757"/>
                  </a:lnTo>
                  <a:lnTo>
                    <a:pt x="5878449" y="346735"/>
                  </a:lnTo>
                  <a:lnTo>
                    <a:pt x="5903214" y="389877"/>
                  </a:lnTo>
                  <a:lnTo>
                    <a:pt x="5938240" y="423938"/>
                  </a:lnTo>
                  <a:lnTo>
                    <a:pt x="5983363" y="448805"/>
                  </a:lnTo>
                  <a:lnTo>
                    <a:pt x="6036335" y="463626"/>
                  </a:lnTo>
                  <a:lnTo>
                    <a:pt x="6065825" y="467461"/>
                  </a:lnTo>
                  <a:lnTo>
                    <a:pt x="6065825" y="472541"/>
                  </a:lnTo>
                  <a:lnTo>
                    <a:pt x="6065647" y="478548"/>
                  </a:lnTo>
                  <a:lnTo>
                    <a:pt x="6065647" y="489483"/>
                  </a:lnTo>
                  <a:lnTo>
                    <a:pt x="6065482" y="496785"/>
                  </a:lnTo>
                  <a:lnTo>
                    <a:pt x="6065266" y="504278"/>
                  </a:lnTo>
                  <a:lnTo>
                    <a:pt x="6065113" y="511975"/>
                  </a:lnTo>
                  <a:lnTo>
                    <a:pt x="6065113" y="519861"/>
                  </a:lnTo>
                  <a:lnTo>
                    <a:pt x="6064897" y="527608"/>
                  </a:lnTo>
                  <a:lnTo>
                    <a:pt x="6064643" y="534885"/>
                  </a:lnTo>
                  <a:lnTo>
                    <a:pt x="6064364" y="541782"/>
                  </a:lnTo>
                  <a:lnTo>
                    <a:pt x="6064072" y="548322"/>
                  </a:lnTo>
                  <a:lnTo>
                    <a:pt x="6130023" y="548322"/>
                  </a:lnTo>
                  <a:lnTo>
                    <a:pt x="6129667" y="541655"/>
                  </a:lnTo>
                  <a:lnTo>
                    <a:pt x="6129363" y="534530"/>
                  </a:lnTo>
                  <a:lnTo>
                    <a:pt x="6129121" y="527024"/>
                  </a:lnTo>
                  <a:lnTo>
                    <a:pt x="6128969" y="519176"/>
                  </a:lnTo>
                  <a:lnTo>
                    <a:pt x="6128537" y="503262"/>
                  </a:lnTo>
                  <a:lnTo>
                    <a:pt x="6128423" y="496785"/>
                  </a:lnTo>
                  <a:lnTo>
                    <a:pt x="6128334" y="478548"/>
                  </a:lnTo>
                  <a:lnTo>
                    <a:pt x="6128004" y="471271"/>
                  </a:lnTo>
                  <a:lnTo>
                    <a:pt x="6128270" y="466737"/>
                  </a:lnTo>
                  <a:lnTo>
                    <a:pt x="6156845" y="462330"/>
                  </a:lnTo>
                  <a:lnTo>
                    <a:pt x="6183604" y="455371"/>
                  </a:lnTo>
                  <a:lnTo>
                    <a:pt x="6208547" y="445897"/>
                  </a:lnTo>
                  <a:lnTo>
                    <a:pt x="6231699" y="433959"/>
                  </a:lnTo>
                  <a:lnTo>
                    <a:pt x="6252642" y="419608"/>
                  </a:lnTo>
                  <a:lnTo>
                    <a:pt x="6263970" y="409498"/>
                  </a:lnTo>
                  <a:lnTo>
                    <a:pt x="6271145" y="403098"/>
                  </a:lnTo>
                  <a:lnTo>
                    <a:pt x="6301092" y="363677"/>
                  </a:lnTo>
                  <a:lnTo>
                    <a:pt x="6319761" y="316395"/>
                  </a:lnTo>
                  <a:lnTo>
                    <a:pt x="6324435" y="290093"/>
                  </a:lnTo>
                  <a:lnTo>
                    <a:pt x="6326073" y="262001"/>
                  </a:lnTo>
                  <a:close/>
                </a:path>
                <a:path w="8374380" h="701039">
                  <a:moveTo>
                    <a:pt x="6825120" y="34709"/>
                  </a:moveTo>
                  <a:lnTo>
                    <a:pt x="6759181" y="34709"/>
                  </a:lnTo>
                  <a:lnTo>
                    <a:pt x="6759181" y="51333"/>
                  </a:lnTo>
                  <a:lnTo>
                    <a:pt x="6490246" y="425589"/>
                  </a:lnTo>
                  <a:lnTo>
                    <a:pt x="6490246" y="34709"/>
                  </a:lnTo>
                  <a:lnTo>
                    <a:pt x="6424295" y="34709"/>
                  </a:lnTo>
                  <a:lnTo>
                    <a:pt x="6425984" y="46266"/>
                  </a:lnTo>
                  <a:lnTo>
                    <a:pt x="6427279" y="60147"/>
                  </a:lnTo>
                  <a:lnTo>
                    <a:pt x="6429045" y="115290"/>
                  </a:lnTo>
                  <a:lnTo>
                    <a:pt x="6429299" y="160705"/>
                  </a:lnTo>
                  <a:lnTo>
                    <a:pt x="6429502" y="185661"/>
                  </a:lnTo>
                  <a:lnTo>
                    <a:pt x="6429502" y="541375"/>
                  </a:lnTo>
                  <a:lnTo>
                    <a:pt x="6490246" y="541375"/>
                  </a:lnTo>
                  <a:lnTo>
                    <a:pt x="6490246" y="524027"/>
                  </a:lnTo>
                  <a:lnTo>
                    <a:pt x="6759181" y="152196"/>
                  </a:lnTo>
                  <a:lnTo>
                    <a:pt x="6759181" y="541375"/>
                  </a:lnTo>
                  <a:lnTo>
                    <a:pt x="6825120" y="541375"/>
                  </a:lnTo>
                  <a:lnTo>
                    <a:pt x="6823354" y="529844"/>
                  </a:lnTo>
                  <a:lnTo>
                    <a:pt x="6821957" y="516089"/>
                  </a:lnTo>
                  <a:lnTo>
                    <a:pt x="6820294" y="461937"/>
                  </a:lnTo>
                  <a:lnTo>
                    <a:pt x="6819963" y="425589"/>
                  </a:lnTo>
                  <a:lnTo>
                    <a:pt x="6819963" y="137147"/>
                  </a:lnTo>
                  <a:lnTo>
                    <a:pt x="6820624" y="94894"/>
                  </a:lnTo>
                  <a:lnTo>
                    <a:pt x="6823342" y="46240"/>
                  </a:lnTo>
                  <a:lnTo>
                    <a:pt x="6825120" y="34709"/>
                  </a:lnTo>
                  <a:close/>
                </a:path>
                <a:path w="8374380" h="701039">
                  <a:moveTo>
                    <a:pt x="7405294" y="484124"/>
                  </a:moveTo>
                  <a:lnTo>
                    <a:pt x="7341095" y="484124"/>
                  </a:lnTo>
                  <a:lnTo>
                    <a:pt x="7341095" y="183908"/>
                  </a:lnTo>
                  <a:lnTo>
                    <a:pt x="7341248" y="135636"/>
                  </a:lnTo>
                  <a:lnTo>
                    <a:pt x="7341794" y="94018"/>
                  </a:lnTo>
                  <a:lnTo>
                    <a:pt x="7344461" y="46215"/>
                  </a:lnTo>
                  <a:lnTo>
                    <a:pt x="7346289" y="34709"/>
                  </a:lnTo>
                  <a:lnTo>
                    <a:pt x="7275157" y="34709"/>
                  </a:lnTo>
                  <a:lnTo>
                    <a:pt x="7275157" y="484124"/>
                  </a:lnTo>
                  <a:lnTo>
                    <a:pt x="7028764" y="484124"/>
                  </a:lnTo>
                  <a:lnTo>
                    <a:pt x="7028764" y="34709"/>
                  </a:lnTo>
                  <a:lnTo>
                    <a:pt x="6957619" y="34721"/>
                  </a:lnTo>
                  <a:lnTo>
                    <a:pt x="6961543" y="75742"/>
                  </a:lnTo>
                  <a:lnTo>
                    <a:pt x="6962381" y="114058"/>
                  </a:lnTo>
                  <a:lnTo>
                    <a:pt x="6962635" y="158940"/>
                  </a:lnTo>
                  <a:lnTo>
                    <a:pt x="6962826" y="183908"/>
                  </a:lnTo>
                  <a:lnTo>
                    <a:pt x="6962826" y="390423"/>
                  </a:lnTo>
                  <a:lnTo>
                    <a:pt x="6962762" y="415315"/>
                  </a:lnTo>
                  <a:lnTo>
                    <a:pt x="6962381" y="460616"/>
                  </a:lnTo>
                  <a:lnTo>
                    <a:pt x="6961530" y="499694"/>
                  </a:lnTo>
                  <a:lnTo>
                    <a:pt x="6957619" y="541375"/>
                  </a:lnTo>
                  <a:lnTo>
                    <a:pt x="7335863" y="541375"/>
                  </a:lnTo>
                  <a:lnTo>
                    <a:pt x="7343699" y="592213"/>
                  </a:lnTo>
                  <a:lnTo>
                    <a:pt x="7346556" y="635571"/>
                  </a:lnTo>
                  <a:lnTo>
                    <a:pt x="7347801" y="677278"/>
                  </a:lnTo>
                  <a:lnTo>
                    <a:pt x="7348042" y="701014"/>
                  </a:lnTo>
                  <a:lnTo>
                    <a:pt x="7405294" y="701014"/>
                  </a:lnTo>
                  <a:lnTo>
                    <a:pt x="7405294" y="484124"/>
                  </a:lnTo>
                  <a:close/>
                </a:path>
                <a:path w="8374380" h="701039">
                  <a:moveTo>
                    <a:pt x="7893139" y="34709"/>
                  </a:moveTo>
                  <a:lnTo>
                    <a:pt x="7827226" y="34709"/>
                  </a:lnTo>
                  <a:lnTo>
                    <a:pt x="7827226" y="51333"/>
                  </a:lnTo>
                  <a:lnTo>
                    <a:pt x="7558316" y="425589"/>
                  </a:lnTo>
                  <a:lnTo>
                    <a:pt x="7558316" y="34709"/>
                  </a:lnTo>
                  <a:lnTo>
                    <a:pt x="7492365" y="34709"/>
                  </a:lnTo>
                  <a:lnTo>
                    <a:pt x="7494054" y="46266"/>
                  </a:lnTo>
                  <a:lnTo>
                    <a:pt x="7495349" y="60147"/>
                  </a:lnTo>
                  <a:lnTo>
                    <a:pt x="7497115" y="115290"/>
                  </a:lnTo>
                  <a:lnTo>
                    <a:pt x="7497369" y="160705"/>
                  </a:lnTo>
                  <a:lnTo>
                    <a:pt x="7497572" y="185661"/>
                  </a:lnTo>
                  <a:lnTo>
                    <a:pt x="7497572" y="541375"/>
                  </a:lnTo>
                  <a:lnTo>
                    <a:pt x="7558316" y="541375"/>
                  </a:lnTo>
                  <a:lnTo>
                    <a:pt x="7558316" y="524027"/>
                  </a:lnTo>
                  <a:lnTo>
                    <a:pt x="7827226" y="152171"/>
                  </a:lnTo>
                  <a:lnTo>
                    <a:pt x="7827226" y="541375"/>
                  </a:lnTo>
                  <a:lnTo>
                    <a:pt x="7893139" y="541375"/>
                  </a:lnTo>
                  <a:lnTo>
                    <a:pt x="7891386" y="529844"/>
                  </a:lnTo>
                  <a:lnTo>
                    <a:pt x="7890002" y="516089"/>
                  </a:lnTo>
                  <a:lnTo>
                    <a:pt x="7888351" y="461937"/>
                  </a:lnTo>
                  <a:lnTo>
                    <a:pt x="7888084" y="137147"/>
                  </a:lnTo>
                  <a:lnTo>
                    <a:pt x="7888262" y="115265"/>
                  </a:lnTo>
                  <a:lnTo>
                    <a:pt x="7888694" y="94894"/>
                  </a:lnTo>
                  <a:lnTo>
                    <a:pt x="7889227" y="76288"/>
                  </a:lnTo>
                  <a:lnTo>
                    <a:pt x="7890103" y="60083"/>
                  </a:lnTo>
                  <a:lnTo>
                    <a:pt x="7891386" y="46240"/>
                  </a:lnTo>
                  <a:lnTo>
                    <a:pt x="7893139" y="34709"/>
                  </a:lnTo>
                  <a:close/>
                </a:path>
                <a:path w="8374380" h="701039">
                  <a:moveTo>
                    <a:pt x="8373961" y="34709"/>
                  </a:moveTo>
                  <a:lnTo>
                    <a:pt x="7973136" y="34709"/>
                  </a:lnTo>
                  <a:lnTo>
                    <a:pt x="7973136" y="98894"/>
                  </a:lnTo>
                  <a:lnTo>
                    <a:pt x="7983461" y="96850"/>
                  </a:lnTo>
                  <a:lnTo>
                    <a:pt x="7993735" y="95199"/>
                  </a:lnTo>
                  <a:lnTo>
                    <a:pt x="8035607" y="92252"/>
                  </a:lnTo>
                  <a:lnTo>
                    <a:pt x="8058226" y="91948"/>
                  </a:lnTo>
                  <a:lnTo>
                    <a:pt x="8139773" y="91948"/>
                  </a:lnTo>
                  <a:lnTo>
                    <a:pt x="8139773" y="390423"/>
                  </a:lnTo>
                  <a:lnTo>
                    <a:pt x="8139658" y="415315"/>
                  </a:lnTo>
                  <a:lnTo>
                    <a:pt x="8138960" y="460616"/>
                  </a:lnTo>
                  <a:lnTo>
                    <a:pt x="8137715" y="499694"/>
                  </a:lnTo>
                  <a:lnTo>
                    <a:pt x="8132788" y="541375"/>
                  </a:lnTo>
                  <a:lnTo>
                    <a:pt x="8212531" y="541375"/>
                  </a:lnTo>
                  <a:lnTo>
                    <a:pt x="8207680" y="499592"/>
                  </a:lnTo>
                  <a:lnTo>
                    <a:pt x="8206359" y="460705"/>
                  </a:lnTo>
                  <a:lnTo>
                    <a:pt x="8205698" y="415328"/>
                  </a:lnTo>
                  <a:lnTo>
                    <a:pt x="8205686" y="390423"/>
                  </a:lnTo>
                  <a:lnTo>
                    <a:pt x="8205686" y="91948"/>
                  </a:lnTo>
                  <a:lnTo>
                    <a:pt x="8288998" y="91948"/>
                  </a:lnTo>
                  <a:lnTo>
                    <a:pt x="8300555" y="92024"/>
                  </a:lnTo>
                  <a:lnTo>
                    <a:pt x="8342973" y="93941"/>
                  </a:lnTo>
                  <a:lnTo>
                    <a:pt x="8373961" y="98894"/>
                  </a:lnTo>
                  <a:lnTo>
                    <a:pt x="8373961" y="34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51203" y="2621279"/>
              <a:ext cx="136144" cy="2044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15279" y="2621279"/>
              <a:ext cx="133104" cy="1460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4197" y="2621279"/>
              <a:ext cx="294132" cy="1460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97888" y="2621279"/>
              <a:ext cx="140970" cy="1460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60576" y="2623819"/>
              <a:ext cx="179070" cy="1930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67203" y="2623819"/>
              <a:ext cx="187325" cy="14097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593237" y="302769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4" h="157480">
                  <a:moveTo>
                    <a:pt x="133616" y="151130"/>
                  </a:moveTo>
                  <a:lnTo>
                    <a:pt x="132930" y="151130"/>
                  </a:lnTo>
                  <a:lnTo>
                    <a:pt x="132930" y="143510"/>
                  </a:lnTo>
                  <a:lnTo>
                    <a:pt x="132397" y="143510"/>
                  </a:lnTo>
                  <a:lnTo>
                    <a:pt x="132397" y="134620"/>
                  </a:lnTo>
                  <a:lnTo>
                    <a:pt x="132092" y="134620"/>
                  </a:lnTo>
                  <a:lnTo>
                    <a:pt x="132092" y="124460"/>
                  </a:lnTo>
                  <a:lnTo>
                    <a:pt x="131927" y="124460"/>
                  </a:lnTo>
                  <a:lnTo>
                    <a:pt x="131927" y="114300"/>
                  </a:lnTo>
                  <a:lnTo>
                    <a:pt x="131762" y="114300"/>
                  </a:lnTo>
                  <a:lnTo>
                    <a:pt x="131762" y="104140"/>
                  </a:lnTo>
                  <a:lnTo>
                    <a:pt x="131635" y="104140"/>
                  </a:lnTo>
                  <a:lnTo>
                    <a:pt x="131635" y="92710"/>
                  </a:lnTo>
                  <a:lnTo>
                    <a:pt x="131622" y="81280"/>
                  </a:lnTo>
                  <a:lnTo>
                    <a:pt x="131648" y="21590"/>
                  </a:lnTo>
                  <a:lnTo>
                    <a:pt x="131648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63" y="157480"/>
                  </a:lnTo>
                  <a:lnTo>
                    <a:pt x="28663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16" y="157480"/>
                  </a:lnTo>
                  <a:lnTo>
                    <a:pt x="13361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8759" y="3024085"/>
              <a:ext cx="150215" cy="2369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7783" y="3024085"/>
              <a:ext cx="139333" cy="1649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53256" y="3024022"/>
              <a:ext cx="133959" cy="16346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33596" y="3026930"/>
              <a:ext cx="193611" cy="15977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585221" y="3027692"/>
              <a:ext cx="200025" cy="157480"/>
            </a:xfrm>
            <a:custGeom>
              <a:avLst/>
              <a:gdLst/>
              <a:ahLst/>
              <a:cxnLst/>
              <a:rect l="l" t="t" r="r" b="b"/>
              <a:pathLst>
                <a:path w="200025" h="157480">
                  <a:moveTo>
                    <a:pt x="199809" y="151130"/>
                  </a:moveTo>
                  <a:lnTo>
                    <a:pt x="199123" y="151130"/>
                  </a:lnTo>
                  <a:lnTo>
                    <a:pt x="199123" y="143510"/>
                  </a:lnTo>
                  <a:lnTo>
                    <a:pt x="198564" y="143510"/>
                  </a:lnTo>
                  <a:lnTo>
                    <a:pt x="198564" y="134620"/>
                  </a:lnTo>
                  <a:lnTo>
                    <a:pt x="198285" y="134620"/>
                  </a:lnTo>
                  <a:lnTo>
                    <a:pt x="198285" y="124460"/>
                  </a:lnTo>
                  <a:lnTo>
                    <a:pt x="198120" y="124460"/>
                  </a:lnTo>
                  <a:lnTo>
                    <a:pt x="198120" y="114300"/>
                  </a:lnTo>
                  <a:lnTo>
                    <a:pt x="197942" y="114300"/>
                  </a:lnTo>
                  <a:lnTo>
                    <a:pt x="197942" y="104140"/>
                  </a:lnTo>
                  <a:lnTo>
                    <a:pt x="197802" y="104140"/>
                  </a:lnTo>
                  <a:lnTo>
                    <a:pt x="197802" y="92710"/>
                  </a:lnTo>
                  <a:lnTo>
                    <a:pt x="197802" y="81280"/>
                  </a:lnTo>
                  <a:lnTo>
                    <a:pt x="197853" y="74930"/>
                  </a:lnTo>
                  <a:lnTo>
                    <a:pt x="197853" y="0"/>
                  </a:lnTo>
                  <a:lnTo>
                    <a:pt x="169214" y="0"/>
                  </a:lnTo>
                  <a:lnTo>
                    <a:pt x="169214" y="134620"/>
                  </a:lnTo>
                  <a:lnTo>
                    <a:pt x="114236" y="134620"/>
                  </a:lnTo>
                  <a:lnTo>
                    <a:pt x="114236" y="0"/>
                  </a:lnTo>
                  <a:lnTo>
                    <a:pt x="85559" y="0"/>
                  </a:lnTo>
                  <a:lnTo>
                    <a:pt x="85559" y="134620"/>
                  </a:lnTo>
                  <a:lnTo>
                    <a:pt x="30594" y="13462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803" y="43180"/>
                  </a:lnTo>
                  <a:lnTo>
                    <a:pt x="1803" y="74930"/>
                  </a:lnTo>
                  <a:lnTo>
                    <a:pt x="1930" y="74930"/>
                  </a:lnTo>
                  <a:lnTo>
                    <a:pt x="1930" y="157480"/>
                  </a:lnTo>
                  <a:lnTo>
                    <a:pt x="199809" y="157480"/>
                  </a:lnTo>
                  <a:lnTo>
                    <a:pt x="19980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33923" y="3024085"/>
              <a:ext cx="139333" cy="16494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023371" y="302769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80">
                  <a:moveTo>
                    <a:pt x="138633" y="151130"/>
                  </a:moveTo>
                  <a:lnTo>
                    <a:pt x="137960" y="151130"/>
                  </a:lnTo>
                  <a:lnTo>
                    <a:pt x="137960" y="143510"/>
                  </a:lnTo>
                  <a:lnTo>
                    <a:pt x="137414" y="143510"/>
                  </a:lnTo>
                  <a:lnTo>
                    <a:pt x="137414" y="134620"/>
                  </a:lnTo>
                  <a:lnTo>
                    <a:pt x="137109" y="134620"/>
                  </a:lnTo>
                  <a:lnTo>
                    <a:pt x="137109" y="124460"/>
                  </a:lnTo>
                  <a:lnTo>
                    <a:pt x="136944" y="124460"/>
                  </a:lnTo>
                  <a:lnTo>
                    <a:pt x="136944" y="114300"/>
                  </a:lnTo>
                  <a:lnTo>
                    <a:pt x="136779" y="114300"/>
                  </a:lnTo>
                  <a:lnTo>
                    <a:pt x="136779" y="104140"/>
                  </a:lnTo>
                  <a:lnTo>
                    <a:pt x="136652" y="104140"/>
                  </a:lnTo>
                  <a:lnTo>
                    <a:pt x="136652" y="92710"/>
                  </a:lnTo>
                  <a:lnTo>
                    <a:pt x="136639" y="83820"/>
                  </a:lnTo>
                  <a:lnTo>
                    <a:pt x="136664" y="81280"/>
                  </a:lnTo>
                  <a:lnTo>
                    <a:pt x="136677" y="74930"/>
                  </a:lnTo>
                  <a:lnTo>
                    <a:pt x="136677" y="60960"/>
                  </a:lnTo>
                  <a:lnTo>
                    <a:pt x="136677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33" y="157480"/>
                  </a:lnTo>
                  <a:lnTo>
                    <a:pt x="138633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21110" y="3027184"/>
              <a:ext cx="140157" cy="157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09233" y="3024085"/>
              <a:ext cx="139333" cy="1649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71363" y="3024022"/>
              <a:ext cx="1291780" cy="22928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59287" y="3171202"/>
              <a:ext cx="133985" cy="13970"/>
            </a:xfrm>
            <a:custGeom>
              <a:avLst/>
              <a:gdLst/>
              <a:ahLst/>
              <a:cxnLst/>
              <a:rect l="l" t="t" r="r" b="b"/>
              <a:pathLst>
                <a:path w="133985" h="13969">
                  <a:moveTo>
                    <a:pt x="2866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3970"/>
                  </a:lnTo>
                  <a:lnTo>
                    <a:pt x="28663" y="13970"/>
                  </a:lnTo>
                  <a:lnTo>
                    <a:pt x="28663" y="7620"/>
                  </a:lnTo>
                  <a:lnTo>
                    <a:pt x="28663" y="0"/>
                  </a:lnTo>
                  <a:close/>
                </a:path>
                <a:path w="133985" h="13969">
                  <a:moveTo>
                    <a:pt x="133616" y="7620"/>
                  </a:moveTo>
                  <a:lnTo>
                    <a:pt x="102997" y="7620"/>
                  </a:lnTo>
                  <a:lnTo>
                    <a:pt x="102997" y="13970"/>
                  </a:lnTo>
                  <a:lnTo>
                    <a:pt x="133616" y="13970"/>
                  </a:lnTo>
                  <a:lnTo>
                    <a:pt x="133616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5576" y="2782569"/>
              <a:ext cx="1236684" cy="4495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659287" y="3027692"/>
              <a:ext cx="133350" cy="151130"/>
            </a:xfrm>
            <a:custGeom>
              <a:avLst/>
              <a:gdLst/>
              <a:ahLst/>
              <a:cxnLst/>
              <a:rect l="l" t="t" r="r" b="b"/>
              <a:pathLst>
                <a:path w="133350" h="151130">
                  <a:moveTo>
                    <a:pt x="132930" y="143510"/>
                  </a:moveTo>
                  <a:lnTo>
                    <a:pt x="132397" y="143510"/>
                  </a:lnTo>
                  <a:lnTo>
                    <a:pt x="132397" y="134620"/>
                  </a:lnTo>
                  <a:lnTo>
                    <a:pt x="132092" y="134620"/>
                  </a:lnTo>
                  <a:lnTo>
                    <a:pt x="132092" y="124460"/>
                  </a:lnTo>
                  <a:lnTo>
                    <a:pt x="131927" y="124460"/>
                  </a:lnTo>
                  <a:lnTo>
                    <a:pt x="131927" y="114300"/>
                  </a:lnTo>
                  <a:lnTo>
                    <a:pt x="131762" y="114300"/>
                  </a:lnTo>
                  <a:lnTo>
                    <a:pt x="131762" y="104140"/>
                  </a:lnTo>
                  <a:lnTo>
                    <a:pt x="131635" y="104140"/>
                  </a:lnTo>
                  <a:lnTo>
                    <a:pt x="131635" y="92710"/>
                  </a:lnTo>
                  <a:lnTo>
                    <a:pt x="131622" y="81280"/>
                  </a:lnTo>
                  <a:lnTo>
                    <a:pt x="131648" y="21590"/>
                  </a:lnTo>
                  <a:lnTo>
                    <a:pt x="131648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43510"/>
                  </a:lnTo>
                  <a:lnTo>
                    <a:pt x="28663" y="143510"/>
                  </a:lnTo>
                  <a:lnTo>
                    <a:pt x="28663" y="21590"/>
                  </a:lnTo>
                  <a:lnTo>
                    <a:pt x="102997" y="21590"/>
                  </a:lnTo>
                  <a:lnTo>
                    <a:pt x="102997" y="151130"/>
                  </a:lnTo>
                  <a:lnTo>
                    <a:pt x="132930" y="151130"/>
                  </a:lnTo>
                  <a:lnTo>
                    <a:pt x="132930" y="143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4808" y="3024085"/>
              <a:ext cx="150215" cy="23698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33833" y="3024085"/>
              <a:ext cx="139333" cy="16494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19306" y="3024022"/>
              <a:ext cx="133959" cy="16346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9646" y="3026930"/>
              <a:ext cx="193611" cy="15977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651271" y="3027692"/>
              <a:ext cx="200025" cy="157480"/>
            </a:xfrm>
            <a:custGeom>
              <a:avLst/>
              <a:gdLst/>
              <a:ahLst/>
              <a:cxnLst/>
              <a:rect l="l" t="t" r="r" b="b"/>
              <a:pathLst>
                <a:path w="200025" h="157480">
                  <a:moveTo>
                    <a:pt x="199809" y="151130"/>
                  </a:moveTo>
                  <a:lnTo>
                    <a:pt x="199123" y="151130"/>
                  </a:lnTo>
                  <a:lnTo>
                    <a:pt x="199123" y="143510"/>
                  </a:lnTo>
                  <a:lnTo>
                    <a:pt x="198564" y="143510"/>
                  </a:lnTo>
                  <a:lnTo>
                    <a:pt x="198564" y="134620"/>
                  </a:lnTo>
                  <a:lnTo>
                    <a:pt x="198285" y="134620"/>
                  </a:lnTo>
                  <a:lnTo>
                    <a:pt x="198285" y="124460"/>
                  </a:lnTo>
                  <a:lnTo>
                    <a:pt x="198120" y="124460"/>
                  </a:lnTo>
                  <a:lnTo>
                    <a:pt x="198120" y="114300"/>
                  </a:lnTo>
                  <a:lnTo>
                    <a:pt x="197942" y="114300"/>
                  </a:lnTo>
                  <a:lnTo>
                    <a:pt x="197942" y="104140"/>
                  </a:lnTo>
                  <a:lnTo>
                    <a:pt x="197802" y="104140"/>
                  </a:lnTo>
                  <a:lnTo>
                    <a:pt x="197802" y="92710"/>
                  </a:lnTo>
                  <a:lnTo>
                    <a:pt x="197802" y="81280"/>
                  </a:lnTo>
                  <a:lnTo>
                    <a:pt x="197840" y="74930"/>
                  </a:lnTo>
                  <a:lnTo>
                    <a:pt x="197840" y="0"/>
                  </a:lnTo>
                  <a:lnTo>
                    <a:pt x="169214" y="0"/>
                  </a:lnTo>
                  <a:lnTo>
                    <a:pt x="169214" y="134620"/>
                  </a:lnTo>
                  <a:lnTo>
                    <a:pt x="114236" y="134620"/>
                  </a:lnTo>
                  <a:lnTo>
                    <a:pt x="114236" y="0"/>
                  </a:lnTo>
                  <a:lnTo>
                    <a:pt x="85547" y="0"/>
                  </a:lnTo>
                  <a:lnTo>
                    <a:pt x="85547" y="134620"/>
                  </a:lnTo>
                  <a:lnTo>
                    <a:pt x="30594" y="13462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803" y="43180"/>
                  </a:lnTo>
                  <a:lnTo>
                    <a:pt x="1803" y="74930"/>
                  </a:lnTo>
                  <a:lnTo>
                    <a:pt x="1930" y="74930"/>
                  </a:lnTo>
                  <a:lnTo>
                    <a:pt x="1930" y="157480"/>
                  </a:lnTo>
                  <a:lnTo>
                    <a:pt x="199809" y="157480"/>
                  </a:lnTo>
                  <a:lnTo>
                    <a:pt x="19980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9973" y="3024085"/>
              <a:ext cx="139333" cy="16494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088151" y="302769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4" h="157480">
                  <a:moveTo>
                    <a:pt x="138633" y="151130"/>
                  </a:moveTo>
                  <a:lnTo>
                    <a:pt x="137960" y="151130"/>
                  </a:lnTo>
                  <a:lnTo>
                    <a:pt x="137960" y="143510"/>
                  </a:lnTo>
                  <a:lnTo>
                    <a:pt x="137414" y="143510"/>
                  </a:lnTo>
                  <a:lnTo>
                    <a:pt x="137414" y="134620"/>
                  </a:lnTo>
                  <a:lnTo>
                    <a:pt x="137109" y="134620"/>
                  </a:lnTo>
                  <a:lnTo>
                    <a:pt x="137109" y="124460"/>
                  </a:lnTo>
                  <a:lnTo>
                    <a:pt x="136944" y="124460"/>
                  </a:lnTo>
                  <a:lnTo>
                    <a:pt x="136944" y="114300"/>
                  </a:lnTo>
                  <a:lnTo>
                    <a:pt x="136779" y="114300"/>
                  </a:lnTo>
                  <a:lnTo>
                    <a:pt x="136779" y="104140"/>
                  </a:lnTo>
                  <a:lnTo>
                    <a:pt x="136652" y="104140"/>
                  </a:lnTo>
                  <a:lnTo>
                    <a:pt x="136652" y="92710"/>
                  </a:lnTo>
                  <a:lnTo>
                    <a:pt x="136639" y="83820"/>
                  </a:lnTo>
                  <a:lnTo>
                    <a:pt x="136664" y="81280"/>
                  </a:lnTo>
                  <a:lnTo>
                    <a:pt x="136664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33" y="157480"/>
                  </a:lnTo>
                  <a:lnTo>
                    <a:pt x="138633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5890" y="3027184"/>
              <a:ext cx="140157" cy="157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5283" y="3024085"/>
              <a:ext cx="139333" cy="16494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48538" y="3024022"/>
              <a:ext cx="1435557" cy="23704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04786" y="2920999"/>
              <a:ext cx="144462" cy="19939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84553" y="2974339"/>
              <a:ext cx="202184" cy="14605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4308454" y="2974339"/>
              <a:ext cx="759460" cy="195580"/>
            </a:xfrm>
            <a:custGeom>
              <a:avLst/>
              <a:gdLst/>
              <a:ahLst/>
              <a:cxnLst/>
              <a:rect l="l" t="t" r="r" b="b"/>
              <a:pathLst>
                <a:path w="759459" h="195580">
                  <a:moveTo>
                    <a:pt x="179070" y="107238"/>
                  </a:moveTo>
                  <a:lnTo>
                    <a:pt x="158115" y="107238"/>
                  </a:lnTo>
                  <a:lnTo>
                    <a:pt x="158115" y="38811"/>
                  </a:lnTo>
                  <a:lnTo>
                    <a:pt x="158115" y="2540"/>
                  </a:lnTo>
                  <a:lnTo>
                    <a:pt x="109347" y="2540"/>
                  </a:lnTo>
                  <a:lnTo>
                    <a:pt x="109347" y="38811"/>
                  </a:lnTo>
                  <a:lnTo>
                    <a:pt x="109347" y="107238"/>
                  </a:lnTo>
                  <a:lnTo>
                    <a:pt x="63881" y="107238"/>
                  </a:lnTo>
                  <a:lnTo>
                    <a:pt x="67310" y="97396"/>
                  </a:lnTo>
                  <a:lnTo>
                    <a:pt x="70243" y="88328"/>
                  </a:lnTo>
                  <a:lnTo>
                    <a:pt x="79984" y="47053"/>
                  </a:lnTo>
                  <a:lnTo>
                    <a:pt x="81280" y="38811"/>
                  </a:lnTo>
                  <a:lnTo>
                    <a:pt x="109347" y="38811"/>
                  </a:lnTo>
                  <a:lnTo>
                    <a:pt x="109347" y="2540"/>
                  </a:lnTo>
                  <a:lnTo>
                    <a:pt x="41148" y="2540"/>
                  </a:lnTo>
                  <a:lnTo>
                    <a:pt x="39370" y="17907"/>
                  </a:lnTo>
                  <a:lnTo>
                    <a:pt x="36995" y="32804"/>
                  </a:lnTo>
                  <a:lnTo>
                    <a:pt x="26885" y="74485"/>
                  </a:lnTo>
                  <a:lnTo>
                    <a:pt x="12446" y="107238"/>
                  </a:lnTo>
                  <a:lnTo>
                    <a:pt x="0" y="107238"/>
                  </a:lnTo>
                  <a:lnTo>
                    <a:pt x="0" y="195580"/>
                  </a:lnTo>
                  <a:lnTo>
                    <a:pt x="42545" y="195580"/>
                  </a:lnTo>
                  <a:lnTo>
                    <a:pt x="42545" y="143510"/>
                  </a:lnTo>
                  <a:lnTo>
                    <a:pt x="136525" y="143510"/>
                  </a:lnTo>
                  <a:lnTo>
                    <a:pt x="136525" y="195580"/>
                  </a:lnTo>
                  <a:lnTo>
                    <a:pt x="179070" y="195580"/>
                  </a:lnTo>
                  <a:lnTo>
                    <a:pt x="179070" y="143510"/>
                  </a:lnTo>
                  <a:lnTo>
                    <a:pt x="179070" y="107238"/>
                  </a:lnTo>
                  <a:close/>
                </a:path>
                <a:path w="759459" h="195580">
                  <a:moveTo>
                    <a:pt x="438531" y="143510"/>
                  </a:moveTo>
                  <a:lnTo>
                    <a:pt x="385953" y="69608"/>
                  </a:lnTo>
                  <a:lnTo>
                    <a:pt x="433705" y="2540"/>
                  </a:lnTo>
                  <a:lnTo>
                    <a:pt x="381254" y="2540"/>
                  </a:lnTo>
                  <a:lnTo>
                    <a:pt x="337439" y="70866"/>
                  </a:lnTo>
                  <a:lnTo>
                    <a:pt x="337439" y="2540"/>
                  </a:lnTo>
                  <a:lnTo>
                    <a:pt x="289941" y="2540"/>
                  </a:lnTo>
                  <a:lnTo>
                    <a:pt x="289941" y="70866"/>
                  </a:lnTo>
                  <a:lnTo>
                    <a:pt x="246126" y="2540"/>
                  </a:lnTo>
                  <a:lnTo>
                    <a:pt x="193675" y="2540"/>
                  </a:lnTo>
                  <a:lnTo>
                    <a:pt x="241427" y="69608"/>
                  </a:lnTo>
                  <a:lnTo>
                    <a:pt x="188849" y="143510"/>
                  </a:lnTo>
                  <a:lnTo>
                    <a:pt x="241935" y="143510"/>
                  </a:lnTo>
                  <a:lnTo>
                    <a:pt x="289941" y="71970"/>
                  </a:lnTo>
                  <a:lnTo>
                    <a:pt x="289941" y="143510"/>
                  </a:lnTo>
                  <a:lnTo>
                    <a:pt x="337439" y="143510"/>
                  </a:lnTo>
                  <a:lnTo>
                    <a:pt x="337439" y="71970"/>
                  </a:lnTo>
                  <a:lnTo>
                    <a:pt x="385445" y="143510"/>
                  </a:lnTo>
                  <a:lnTo>
                    <a:pt x="438531" y="143510"/>
                  </a:lnTo>
                  <a:close/>
                </a:path>
                <a:path w="759459" h="195580">
                  <a:moveTo>
                    <a:pt x="591947" y="64770"/>
                  </a:moveTo>
                  <a:lnTo>
                    <a:pt x="591248" y="55880"/>
                  </a:lnTo>
                  <a:lnTo>
                    <a:pt x="590791" y="49999"/>
                  </a:lnTo>
                  <a:lnTo>
                    <a:pt x="587438" y="37045"/>
                  </a:lnTo>
                  <a:lnTo>
                    <a:pt x="585495" y="33108"/>
                  </a:lnTo>
                  <a:lnTo>
                    <a:pt x="581977" y="25958"/>
                  </a:lnTo>
                  <a:lnTo>
                    <a:pt x="574548" y="16713"/>
                  </a:lnTo>
                  <a:lnTo>
                    <a:pt x="564946" y="9410"/>
                  </a:lnTo>
                  <a:lnTo>
                    <a:pt x="553542" y="4191"/>
                  </a:lnTo>
                  <a:lnTo>
                    <a:pt x="547624" y="2794"/>
                  </a:lnTo>
                  <a:lnTo>
                    <a:pt x="547624" y="55880"/>
                  </a:lnTo>
                  <a:lnTo>
                    <a:pt x="506095" y="55880"/>
                  </a:lnTo>
                  <a:lnTo>
                    <a:pt x="506730" y="48056"/>
                  </a:lnTo>
                  <a:lnTo>
                    <a:pt x="508889" y="42125"/>
                  </a:lnTo>
                  <a:lnTo>
                    <a:pt x="512826" y="38658"/>
                  </a:lnTo>
                  <a:lnTo>
                    <a:pt x="516636" y="34988"/>
                  </a:lnTo>
                  <a:lnTo>
                    <a:pt x="521208" y="33108"/>
                  </a:lnTo>
                  <a:lnTo>
                    <a:pt x="527050" y="33159"/>
                  </a:lnTo>
                  <a:lnTo>
                    <a:pt x="533273" y="33159"/>
                  </a:lnTo>
                  <a:lnTo>
                    <a:pt x="538099" y="34810"/>
                  </a:lnTo>
                  <a:lnTo>
                    <a:pt x="541909" y="39344"/>
                  </a:lnTo>
                  <a:lnTo>
                    <a:pt x="545592" y="43472"/>
                  </a:lnTo>
                  <a:lnTo>
                    <a:pt x="547243" y="48971"/>
                  </a:lnTo>
                  <a:lnTo>
                    <a:pt x="547624" y="55880"/>
                  </a:lnTo>
                  <a:lnTo>
                    <a:pt x="547624" y="2794"/>
                  </a:lnTo>
                  <a:lnTo>
                    <a:pt x="540346" y="1054"/>
                  </a:lnTo>
                  <a:lnTo>
                    <a:pt x="525399" y="0"/>
                  </a:lnTo>
                  <a:lnTo>
                    <a:pt x="509562" y="1193"/>
                  </a:lnTo>
                  <a:lnTo>
                    <a:pt x="473837" y="19113"/>
                  </a:lnTo>
                  <a:lnTo>
                    <a:pt x="456882" y="57086"/>
                  </a:lnTo>
                  <a:lnTo>
                    <a:pt x="455803" y="73952"/>
                  </a:lnTo>
                  <a:lnTo>
                    <a:pt x="456971" y="90258"/>
                  </a:lnTo>
                  <a:lnTo>
                    <a:pt x="475361" y="127317"/>
                  </a:lnTo>
                  <a:lnTo>
                    <a:pt x="513232" y="144881"/>
                  </a:lnTo>
                  <a:lnTo>
                    <a:pt x="529971" y="146050"/>
                  </a:lnTo>
                  <a:lnTo>
                    <a:pt x="538099" y="145897"/>
                  </a:lnTo>
                  <a:lnTo>
                    <a:pt x="582676" y="135750"/>
                  </a:lnTo>
                  <a:lnTo>
                    <a:pt x="582676" y="111404"/>
                  </a:lnTo>
                  <a:lnTo>
                    <a:pt x="582676" y="100863"/>
                  </a:lnTo>
                  <a:lnTo>
                    <a:pt x="544195" y="111099"/>
                  </a:lnTo>
                  <a:lnTo>
                    <a:pt x="535940" y="111404"/>
                  </a:lnTo>
                  <a:lnTo>
                    <a:pt x="526542" y="111404"/>
                  </a:lnTo>
                  <a:lnTo>
                    <a:pt x="518668" y="108978"/>
                  </a:lnTo>
                  <a:lnTo>
                    <a:pt x="513600" y="104711"/>
                  </a:lnTo>
                  <a:lnTo>
                    <a:pt x="508254" y="100380"/>
                  </a:lnTo>
                  <a:lnTo>
                    <a:pt x="505333" y="94234"/>
                  </a:lnTo>
                  <a:lnTo>
                    <a:pt x="505079" y="86537"/>
                  </a:lnTo>
                  <a:lnTo>
                    <a:pt x="591947" y="86537"/>
                  </a:lnTo>
                  <a:lnTo>
                    <a:pt x="591947" y="64770"/>
                  </a:lnTo>
                  <a:close/>
                </a:path>
                <a:path w="759459" h="195580">
                  <a:moveTo>
                    <a:pt x="759079" y="2552"/>
                  </a:moveTo>
                  <a:lnTo>
                    <a:pt x="617601" y="2552"/>
                  </a:lnTo>
                  <a:lnTo>
                    <a:pt x="617601" y="39382"/>
                  </a:lnTo>
                  <a:lnTo>
                    <a:pt x="663956" y="39382"/>
                  </a:lnTo>
                  <a:lnTo>
                    <a:pt x="663956" y="143522"/>
                  </a:lnTo>
                  <a:lnTo>
                    <a:pt x="712724" y="143522"/>
                  </a:lnTo>
                  <a:lnTo>
                    <a:pt x="712724" y="39382"/>
                  </a:lnTo>
                  <a:lnTo>
                    <a:pt x="759079" y="39382"/>
                  </a:lnTo>
                  <a:lnTo>
                    <a:pt x="759079" y="2552"/>
                  </a:lnTo>
                  <a:close/>
                </a:path>
              </a:pathLst>
            </a:custGeom>
            <a:solidFill>
              <a:srgbClr val="2F3AD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3" name="object 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090639" y="2974339"/>
              <a:ext cx="133104" cy="14605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10546" y="3638791"/>
              <a:ext cx="994090" cy="30666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529478" y="371984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00788" y="3716235"/>
              <a:ext cx="147129" cy="16494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972581" y="371984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4" h="157479">
                  <a:moveTo>
                    <a:pt x="138633" y="151130"/>
                  </a:moveTo>
                  <a:lnTo>
                    <a:pt x="137960" y="151130"/>
                  </a:lnTo>
                  <a:lnTo>
                    <a:pt x="137960" y="143510"/>
                  </a:lnTo>
                  <a:lnTo>
                    <a:pt x="137414" y="143510"/>
                  </a:lnTo>
                  <a:lnTo>
                    <a:pt x="137414" y="134620"/>
                  </a:lnTo>
                  <a:lnTo>
                    <a:pt x="137109" y="134620"/>
                  </a:lnTo>
                  <a:lnTo>
                    <a:pt x="137109" y="124460"/>
                  </a:lnTo>
                  <a:lnTo>
                    <a:pt x="136944" y="124460"/>
                  </a:lnTo>
                  <a:lnTo>
                    <a:pt x="136944" y="114300"/>
                  </a:lnTo>
                  <a:lnTo>
                    <a:pt x="136779" y="114300"/>
                  </a:lnTo>
                  <a:lnTo>
                    <a:pt x="136779" y="104140"/>
                  </a:lnTo>
                  <a:lnTo>
                    <a:pt x="136652" y="104140"/>
                  </a:lnTo>
                  <a:lnTo>
                    <a:pt x="136652" y="92710"/>
                  </a:lnTo>
                  <a:lnTo>
                    <a:pt x="136639" y="83820"/>
                  </a:lnTo>
                  <a:lnTo>
                    <a:pt x="136664" y="81280"/>
                  </a:lnTo>
                  <a:lnTo>
                    <a:pt x="136664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33" y="157480"/>
                  </a:lnTo>
                  <a:lnTo>
                    <a:pt x="138633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52908" y="3716235"/>
              <a:ext cx="348157" cy="22922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8633" y="3716235"/>
              <a:ext cx="139333" cy="16494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787565" y="371984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79" h="157479">
                  <a:moveTo>
                    <a:pt x="118948" y="0"/>
                  </a:moveTo>
                  <a:lnTo>
                    <a:pt x="1244" y="0"/>
                  </a:lnTo>
                  <a:lnTo>
                    <a:pt x="1244" y="22860"/>
                  </a:lnTo>
                  <a:lnTo>
                    <a:pt x="1244" y="110490"/>
                  </a:lnTo>
                  <a:lnTo>
                    <a:pt x="1219" y="118110"/>
                  </a:lnTo>
                  <a:lnTo>
                    <a:pt x="1143" y="132080"/>
                  </a:lnTo>
                  <a:lnTo>
                    <a:pt x="1066" y="138430"/>
                  </a:lnTo>
                  <a:lnTo>
                    <a:pt x="1028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48" y="22860"/>
                  </a:lnTo>
                  <a:lnTo>
                    <a:pt x="118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32409" y="3716235"/>
              <a:ext cx="147129" cy="16494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83183" y="3719334"/>
              <a:ext cx="182753" cy="22612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88339" y="3716235"/>
              <a:ext cx="147129" cy="16494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57884" y="3719334"/>
              <a:ext cx="152565" cy="15797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32509" y="3716235"/>
              <a:ext cx="348437" cy="22922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04898" y="3716235"/>
              <a:ext cx="147129" cy="16494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88121" y="3719080"/>
              <a:ext cx="181991" cy="15822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17280" y="3719334"/>
              <a:ext cx="140157" cy="15797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63546" y="3638791"/>
              <a:ext cx="992820" cy="30666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0482479" y="371984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28" y="157480"/>
                  </a:lnTo>
                  <a:lnTo>
                    <a:pt x="86728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653788" y="3716235"/>
              <a:ext cx="147129" cy="16494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0925581" y="371984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79">
                  <a:moveTo>
                    <a:pt x="138633" y="151130"/>
                  </a:moveTo>
                  <a:lnTo>
                    <a:pt x="137960" y="151130"/>
                  </a:lnTo>
                  <a:lnTo>
                    <a:pt x="137960" y="143510"/>
                  </a:lnTo>
                  <a:lnTo>
                    <a:pt x="137414" y="143510"/>
                  </a:lnTo>
                  <a:lnTo>
                    <a:pt x="137414" y="134620"/>
                  </a:lnTo>
                  <a:lnTo>
                    <a:pt x="137109" y="134620"/>
                  </a:lnTo>
                  <a:lnTo>
                    <a:pt x="137109" y="124460"/>
                  </a:lnTo>
                  <a:lnTo>
                    <a:pt x="136944" y="124460"/>
                  </a:lnTo>
                  <a:lnTo>
                    <a:pt x="136944" y="114300"/>
                  </a:lnTo>
                  <a:lnTo>
                    <a:pt x="136779" y="114300"/>
                  </a:lnTo>
                  <a:lnTo>
                    <a:pt x="136779" y="104140"/>
                  </a:lnTo>
                  <a:lnTo>
                    <a:pt x="136652" y="104140"/>
                  </a:lnTo>
                  <a:lnTo>
                    <a:pt x="136652" y="92710"/>
                  </a:lnTo>
                  <a:lnTo>
                    <a:pt x="136639" y="83820"/>
                  </a:lnTo>
                  <a:lnTo>
                    <a:pt x="136664" y="81280"/>
                  </a:lnTo>
                  <a:lnTo>
                    <a:pt x="136677" y="74930"/>
                  </a:lnTo>
                  <a:lnTo>
                    <a:pt x="136677" y="60960"/>
                  </a:lnTo>
                  <a:lnTo>
                    <a:pt x="136677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33" y="157480"/>
                  </a:lnTo>
                  <a:lnTo>
                    <a:pt x="138633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105909" y="3716235"/>
              <a:ext cx="348157" cy="22922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61633" y="3716235"/>
              <a:ext cx="139333" cy="16494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1740566" y="371984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79" h="157479">
                  <a:moveTo>
                    <a:pt x="118948" y="0"/>
                  </a:moveTo>
                  <a:lnTo>
                    <a:pt x="1244" y="0"/>
                  </a:lnTo>
                  <a:lnTo>
                    <a:pt x="1244" y="22860"/>
                  </a:lnTo>
                  <a:lnTo>
                    <a:pt x="1244" y="110490"/>
                  </a:lnTo>
                  <a:lnTo>
                    <a:pt x="1219" y="118110"/>
                  </a:lnTo>
                  <a:lnTo>
                    <a:pt x="1143" y="132080"/>
                  </a:lnTo>
                  <a:lnTo>
                    <a:pt x="1066" y="138430"/>
                  </a:lnTo>
                  <a:lnTo>
                    <a:pt x="1028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48" y="22860"/>
                  </a:lnTo>
                  <a:lnTo>
                    <a:pt x="118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6" name="object 8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85409" y="3716235"/>
              <a:ext cx="147129" cy="16494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148579" y="3716235"/>
              <a:ext cx="1607934" cy="23698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0330" y="3253765"/>
              <a:ext cx="201096" cy="13967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124813" y="3253765"/>
              <a:ext cx="587375" cy="133350"/>
            </a:xfrm>
            <a:custGeom>
              <a:avLst/>
              <a:gdLst/>
              <a:ahLst/>
              <a:cxnLst/>
              <a:rect l="l" t="t" r="r" b="b"/>
              <a:pathLst>
                <a:path w="587375" h="133350">
                  <a:moveTo>
                    <a:pt x="81178" y="7251"/>
                  </a:moveTo>
                  <a:lnTo>
                    <a:pt x="73761" y="4076"/>
                  </a:lnTo>
                  <a:lnTo>
                    <a:pt x="66090" y="1816"/>
                  </a:lnTo>
                  <a:lnTo>
                    <a:pt x="58178" y="457"/>
                  </a:lnTo>
                  <a:lnTo>
                    <a:pt x="50050" y="0"/>
                  </a:lnTo>
                  <a:lnTo>
                    <a:pt x="38671" y="800"/>
                  </a:lnTo>
                  <a:lnTo>
                    <a:pt x="3149" y="28778"/>
                  </a:lnTo>
                  <a:lnTo>
                    <a:pt x="0" y="49961"/>
                  </a:lnTo>
                  <a:lnTo>
                    <a:pt x="749" y="61137"/>
                  </a:lnTo>
                  <a:lnTo>
                    <a:pt x="26911" y="95872"/>
                  </a:lnTo>
                  <a:lnTo>
                    <a:pt x="47447" y="99034"/>
                  </a:lnTo>
                  <a:lnTo>
                    <a:pt x="56032" y="98488"/>
                  </a:lnTo>
                  <a:lnTo>
                    <a:pt x="77914" y="64363"/>
                  </a:lnTo>
                  <a:lnTo>
                    <a:pt x="71208" y="68046"/>
                  </a:lnTo>
                  <a:lnTo>
                    <a:pt x="64350" y="70637"/>
                  </a:lnTo>
                  <a:lnTo>
                    <a:pt x="57378" y="72212"/>
                  </a:lnTo>
                  <a:lnTo>
                    <a:pt x="50304" y="72796"/>
                  </a:lnTo>
                  <a:lnTo>
                    <a:pt x="42938" y="71348"/>
                  </a:lnTo>
                  <a:lnTo>
                    <a:pt x="37680" y="67017"/>
                  </a:lnTo>
                  <a:lnTo>
                    <a:pt x="34518" y="59829"/>
                  </a:lnTo>
                  <a:lnTo>
                    <a:pt x="33477" y="49796"/>
                  </a:lnTo>
                  <a:lnTo>
                    <a:pt x="33477" y="42202"/>
                  </a:lnTo>
                  <a:lnTo>
                    <a:pt x="34734" y="36169"/>
                  </a:lnTo>
                  <a:lnTo>
                    <a:pt x="37820" y="32143"/>
                  </a:lnTo>
                  <a:lnTo>
                    <a:pt x="40728" y="27965"/>
                  </a:lnTo>
                  <a:lnTo>
                    <a:pt x="44767" y="25704"/>
                  </a:lnTo>
                  <a:lnTo>
                    <a:pt x="50152" y="25869"/>
                  </a:lnTo>
                  <a:lnTo>
                    <a:pt x="53771" y="25869"/>
                  </a:lnTo>
                  <a:lnTo>
                    <a:pt x="57086" y="26123"/>
                  </a:lnTo>
                  <a:lnTo>
                    <a:pt x="60604" y="27432"/>
                  </a:lnTo>
                  <a:lnTo>
                    <a:pt x="63944" y="28486"/>
                  </a:lnTo>
                  <a:lnTo>
                    <a:pt x="67589" y="29489"/>
                  </a:lnTo>
                  <a:lnTo>
                    <a:pt x="71577" y="31610"/>
                  </a:lnTo>
                  <a:lnTo>
                    <a:pt x="81178" y="7251"/>
                  </a:lnTo>
                  <a:close/>
                </a:path>
                <a:path w="587375" h="133350">
                  <a:moveTo>
                    <a:pt x="198920" y="97764"/>
                  </a:moveTo>
                  <a:lnTo>
                    <a:pt x="167703" y="49161"/>
                  </a:lnTo>
                  <a:lnTo>
                    <a:pt x="197751" y="2540"/>
                  </a:lnTo>
                  <a:lnTo>
                    <a:pt x="160223" y="2540"/>
                  </a:lnTo>
                  <a:lnTo>
                    <a:pt x="145161" y="29248"/>
                  </a:lnTo>
                  <a:lnTo>
                    <a:pt x="130454" y="2540"/>
                  </a:lnTo>
                  <a:lnTo>
                    <a:pt x="93014" y="2540"/>
                  </a:lnTo>
                  <a:lnTo>
                    <a:pt x="122326" y="49161"/>
                  </a:lnTo>
                  <a:lnTo>
                    <a:pt x="91427" y="97764"/>
                  </a:lnTo>
                  <a:lnTo>
                    <a:pt x="128943" y="97764"/>
                  </a:lnTo>
                  <a:lnTo>
                    <a:pt x="145186" y="68846"/>
                  </a:lnTo>
                  <a:lnTo>
                    <a:pt x="161493" y="97764"/>
                  </a:lnTo>
                  <a:lnTo>
                    <a:pt x="198920" y="97764"/>
                  </a:lnTo>
                  <a:close/>
                </a:path>
                <a:path w="587375" h="133350">
                  <a:moveTo>
                    <a:pt x="306641" y="49288"/>
                  </a:moveTo>
                  <a:lnTo>
                    <a:pt x="291122" y="9677"/>
                  </a:lnTo>
                  <a:lnTo>
                    <a:pt x="273100" y="1752"/>
                  </a:lnTo>
                  <a:lnTo>
                    <a:pt x="273100" y="49288"/>
                  </a:lnTo>
                  <a:lnTo>
                    <a:pt x="273100" y="57518"/>
                  </a:lnTo>
                  <a:lnTo>
                    <a:pt x="258914" y="74561"/>
                  </a:lnTo>
                  <a:lnTo>
                    <a:pt x="253657" y="74561"/>
                  </a:lnTo>
                  <a:lnTo>
                    <a:pt x="249618" y="72136"/>
                  </a:lnTo>
                  <a:lnTo>
                    <a:pt x="247700" y="68097"/>
                  </a:lnTo>
                  <a:lnTo>
                    <a:pt x="245478" y="63792"/>
                  </a:lnTo>
                  <a:lnTo>
                    <a:pt x="244373" y="57518"/>
                  </a:lnTo>
                  <a:lnTo>
                    <a:pt x="244386" y="40767"/>
                  </a:lnTo>
                  <a:lnTo>
                    <a:pt x="245173" y="34785"/>
                  </a:lnTo>
                  <a:lnTo>
                    <a:pt x="247700" y="30734"/>
                  </a:lnTo>
                  <a:lnTo>
                    <a:pt x="249923" y="26593"/>
                  </a:lnTo>
                  <a:lnTo>
                    <a:pt x="253428" y="24384"/>
                  </a:lnTo>
                  <a:lnTo>
                    <a:pt x="258737" y="24523"/>
                  </a:lnTo>
                  <a:lnTo>
                    <a:pt x="263969" y="24523"/>
                  </a:lnTo>
                  <a:lnTo>
                    <a:pt x="267601" y="26504"/>
                  </a:lnTo>
                  <a:lnTo>
                    <a:pt x="272008" y="34963"/>
                  </a:lnTo>
                  <a:lnTo>
                    <a:pt x="272796" y="40767"/>
                  </a:lnTo>
                  <a:lnTo>
                    <a:pt x="273100" y="49288"/>
                  </a:lnTo>
                  <a:lnTo>
                    <a:pt x="273100" y="1752"/>
                  </a:lnTo>
                  <a:lnTo>
                    <a:pt x="272275" y="1498"/>
                  </a:lnTo>
                  <a:lnTo>
                    <a:pt x="265811" y="381"/>
                  </a:lnTo>
                  <a:lnTo>
                    <a:pt x="259067" y="0"/>
                  </a:lnTo>
                  <a:lnTo>
                    <a:pt x="248221" y="800"/>
                  </a:lnTo>
                  <a:lnTo>
                    <a:pt x="213931" y="28384"/>
                  </a:lnTo>
                  <a:lnTo>
                    <a:pt x="210883" y="49288"/>
                  </a:lnTo>
                  <a:lnTo>
                    <a:pt x="211632" y="60121"/>
                  </a:lnTo>
                  <a:lnTo>
                    <a:pt x="238887" y="95681"/>
                  </a:lnTo>
                  <a:lnTo>
                    <a:pt x="258559" y="99034"/>
                  </a:lnTo>
                  <a:lnTo>
                    <a:pt x="269290" y="98183"/>
                  </a:lnTo>
                  <a:lnTo>
                    <a:pt x="301371" y="74561"/>
                  </a:lnTo>
                  <a:lnTo>
                    <a:pt x="303441" y="70053"/>
                  </a:lnTo>
                  <a:lnTo>
                    <a:pt x="305816" y="60236"/>
                  </a:lnTo>
                  <a:lnTo>
                    <a:pt x="306641" y="49288"/>
                  </a:lnTo>
                  <a:close/>
                </a:path>
                <a:path w="587375" h="133350">
                  <a:moveTo>
                    <a:pt x="441515" y="73215"/>
                  </a:moveTo>
                  <a:lnTo>
                    <a:pt x="427418" y="73215"/>
                  </a:lnTo>
                  <a:lnTo>
                    <a:pt x="427418" y="27063"/>
                  </a:lnTo>
                  <a:lnTo>
                    <a:pt x="427418" y="2540"/>
                  </a:lnTo>
                  <a:lnTo>
                    <a:pt x="394462" y="2540"/>
                  </a:lnTo>
                  <a:lnTo>
                    <a:pt x="394462" y="27063"/>
                  </a:lnTo>
                  <a:lnTo>
                    <a:pt x="394462" y="73215"/>
                  </a:lnTo>
                  <a:lnTo>
                    <a:pt x="364401" y="73215"/>
                  </a:lnTo>
                  <a:lnTo>
                    <a:pt x="367665" y="64287"/>
                  </a:lnTo>
                  <a:lnTo>
                    <a:pt x="369951" y="55968"/>
                  </a:lnTo>
                  <a:lnTo>
                    <a:pt x="371881" y="49110"/>
                  </a:lnTo>
                  <a:lnTo>
                    <a:pt x="373595" y="41948"/>
                  </a:lnTo>
                  <a:lnTo>
                    <a:pt x="374662" y="34467"/>
                  </a:lnTo>
                  <a:lnTo>
                    <a:pt x="375945" y="27063"/>
                  </a:lnTo>
                  <a:lnTo>
                    <a:pt x="394462" y="27063"/>
                  </a:lnTo>
                  <a:lnTo>
                    <a:pt x="394462" y="2540"/>
                  </a:lnTo>
                  <a:lnTo>
                    <a:pt x="348805" y="2540"/>
                  </a:lnTo>
                  <a:lnTo>
                    <a:pt x="347599" y="12903"/>
                  </a:lnTo>
                  <a:lnTo>
                    <a:pt x="345973" y="22948"/>
                  </a:lnTo>
                  <a:lnTo>
                    <a:pt x="333095" y="66509"/>
                  </a:lnTo>
                  <a:lnTo>
                    <a:pt x="329653" y="73215"/>
                  </a:lnTo>
                  <a:lnTo>
                    <a:pt x="321284" y="73215"/>
                  </a:lnTo>
                  <a:lnTo>
                    <a:pt x="321284" y="133324"/>
                  </a:lnTo>
                  <a:lnTo>
                    <a:pt x="350139" y="133324"/>
                  </a:lnTo>
                  <a:lnTo>
                    <a:pt x="350139" y="97764"/>
                  </a:lnTo>
                  <a:lnTo>
                    <a:pt x="412661" y="97764"/>
                  </a:lnTo>
                  <a:lnTo>
                    <a:pt x="412661" y="133324"/>
                  </a:lnTo>
                  <a:lnTo>
                    <a:pt x="441515" y="133324"/>
                  </a:lnTo>
                  <a:lnTo>
                    <a:pt x="441515" y="97764"/>
                  </a:lnTo>
                  <a:lnTo>
                    <a:pt x="441515" y="73215"/>
                  </a:lnTo>
                  <a:close/>
                </a:path>
                <a:path w="587375" h="133350">
                  <a:moveTo>
                    <a:pt x="543509" y="55803"/>
                  </a:moveTo>
                  <a:lnTo>
                    <a:pt x="510552" y="37604"/>
                  </a:lnTo>
                  <a:lnTo>
                    <a:pt x="510552" y="73342"/>
                  </a:lnTo>
                  <a:lnTo>
                    <a:pt x="506450" y="76174"/>
                  </a:lnTo>
                  <a:lnTo>
                    <a:pt x="493102" y="76174"/>
                  </a:lnTo>
                  <a:lnTo>
                    <a:pt x="493102" y="58394"/>
                  </a:lnTo>
                  <a:lnTo>
                    <a:pt x="502754" y="58394"/>
                  </a:lnTo>
                  <a:lnTo>
                    <a:pt x="505663" y="58826"/>
                  </a:lnTo>
                  <a:lnTo>
                    <a:pt x="507733" y="60579"/>
                  </a:lnTo>
                  <a:lnTo>
                    <a:pt x="509612" y="62026"/>
                  </a:lnTo>
                  <a:lnTo>
                    <a:pt x="510260" y="64262"/>
                  </a:lnTo>
                  <a:lnTo>
                    <a:pt x="510425" y="66230"/>
                  </a:lnTo>
                  <a:lnTo>
                    <a:pt x="510552" y="73342"/>
                  </a:lnTo>
                  <a:lnTo>
                    <a:pt x="510552" y="37604"/>
                  </a:lnTo>
                  <a:lnTo>
                    <a:pt x="507771" y="37236"/>
                  </a:lnTo>
                  <a:lnTo>
                    <a:pt x="496239" y="36804"/>
                  </a:lnTo>
                  <a:lnTo>
                    <a:pt x="493102" y="36804"/>
                  </a:lnTo>
                  <a:lnTo>
                    <a:pt x="493102" y="2540"/>
                  </a:lnTo>
                  <a:lnTo>
                    <a:pt x="460121" y="2540"/>
                  </a:lnTo>
                  <a:lnTo>
                    <a:pt x="460121" y="97764"/>
                  </a:lnTo>
                  <a:lnTo>
                    <a:pt x="500265" y="97764"/>
                  </a:lnTo>
                  <a:lnTo>
                    <a:pt x="510451" y="97294"/>
                  </a:lnTo>
                  <a:lnTo>
                    <a:pt x="542721" y="73850"/>
                  </a:lnTo>
                  <a:lnTo>
                    <a:pt x="543509" y="66230"/>
                  </a:lnTo>
                  <a:lnTo>
                    <a:pt x="543509" y="58394"/>
                  </a:lnTo>
                  <a:lnTo>
                    <a:pt x="543509" y="55803"/>
                  </a:lnTo>
                  <a:close/>
                </a:path>
                <a:path w="587375" h="133350">
                  <a:moveTo>
                    <a:pt x="587070" y="2540"/>
                  </a:moveTo>
                  <a:lnTo>
                    <a:pt x="554088" y="2540"/>
                  </a:lnTo>
                  <a:lnTo>
                    <a:pt x="554088" y="97764"/>
                  </a:lnTo>
                  <a:lnTo>
                    <a:pt x="587070" y="97764"/>
                  </a:lnTo>
                  <a:lnTo>
                    <a:pt x="587070" y="2540"/>
                  </a:lnTo>
                  <a:close/>
                </a:path>
              </a:pathLst>
            </a:custGeom>
            <a:solidFill>
              <a:srgbClr val="2F3AD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0" name="object 9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96476" y="3456965"/>
              <a:ext cx="98092" cy="13459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017244" y="3373144"/>
              <a:ext cx="15843885" cy="252729"/>
            </a:xfrm>
            <a:custGeom>
              <a:avLst/>
              <a:gdLst/>
              <a:ahLst/>
              <a:cxnLst/>
              <a:rect l="l" t="t" r="r" b="b"/>
              <a:pathLst>
                <a:path w="15843885" h="252729">
                  <a:moveTo>
                    <a:pt x="137337" y="168668"/>
                  </a:moveTo>
                  <a:lnTo>
                    <a:pt x="136944" y="161328"/>
                  </a:lnTo>
                  <a:lnTo>
                    <a:pt x="135813" y="154470"/>
                  </a:lnTo>
                  <a:lnTo>
                    <a:pt x="134010" y="148145"/>
                  </a:lnTo>
                  <a:lnTo>
                    <a:pt x="132207" y="143764"/>
                  </a:lnTo>
                  <a:lnTo>
                    <a:pt x="131622" y="142328"/>
                  </a:lnTo>
                  <a:lnTo>
                    <a:pt x="127825" y="134912"/>
                  </a:lnTo>
                  <a:lnTo>
                    <a:pt x="122059" y="128943"/>
                  </a:lnTo>
                  <a:lnTo>
                    <a:pt x="108534" y="121348"/>
                  </a:lnTo>
                  <a:lnTo>
                    <a:pt x="103860" y="120256"/>
                  </a:lnTo>
                  <a:lnTo>
                    <a:pt x="103860" y="168668"/>
                  </a:lnTo>
                  <a:lnTo>
                    <a:pt x="103847" y="176999"/>
                  </a:lnTo>
                  <a:lnTo>
                    <a:pt x="91097" y="193941"/>
                  </a:lnTo>
                  <a:lnTo>
                    <a:pt x="86677" y="193941"/>
                  </a:lnTo>
                  <a:lnTo>
                    <a:pt x="78130" y="176999"/>
                  </a:lnTo>
                  <a:lnTo>
                    <a:pt x="78447" y="168668"/>
                  </a:lnTo>
                  <a:lnTo>
                    <a:pt x="78460" y="160147"/>
                  </a:lnTo>
                  <a:lnTo>
                    <a:pt x="78803" y="156184"/>
                  </a:lnTo>
                  <a:lnTo>
                    <a:pt x="78968" y="154165"/>
                  </a:lnTo>
                  <a:lnTo>
                    <a:pt x="81280" y="150114"/>
                  </a:lnTo>
                  <a:lnTo>
                    <a:pt x="83185" y="145973"/>
                  </a:lnTo>
                  <a:lnTo>
                    <a:pt x="86156" y="143764"/>
                  </a:lnTo>
                  <a:lnTo>
                    <a:pt x="90944" y="143903"/>
                  </a:lnTo>
                  <a:lnTo>
                    <a:pt x="95631" y="143903"/>
                  </a:lnTo>
                  <a:lnTo>
                    <a:pt x="103860" y="168668"/>
                  </a:lnTo>
                  <a:lnTo>
                    <a:pt x="103860" y="120256"/>
                  </a:lnTo>
                  <a:lnTo>
                    <a:pt x="100101" y="119367"/>
                  </a:lnTo>
                  <a:lnTo>
                    <a:pt x="91363" y="119380"/>
                  </a:lnTo>
                  <a:lnTo>
                    <a:pt x="82486" y="119951"/>
                  </a:lnTo>
                  <a:lnTo>
                    <a:pt x="48094" y="147840"/>
                  </a:lnTo>
                  <a:lnTo>
                    <a:pt x="45999" y="156184"/>
                  </a:lnTo>
                  <a:lnTo>
                    <a:pt x="32981" y="156184"/>
                  </a:lnTo>
                  <a:lnTo>
                    <a:pt x="32981" y="121920"/>
                  </a:lnTo>
                  <a:lnTo>
                    <a:pt x="0" y="121920"/>
                  </a:lnTo>
                  <a:lnTo>
                    <a:pt x="0" y="217144"/>
                  </a:lnTo>
                  <a:lnTo>
                    <a:pt x="32981" y="217144"/>
                  </a:lnTo>
                  <a:lnTo>
                    <a:pt x="32981" y="180733"/>
                  </a:lnTo>
                  <a:lnTo>
                    <a:pt x="45834" y="180733"/>
                  </a:lnTo>
                  <a:lnTo>
                    <a:pt x="67068" y="212864"/>
                  </a:lnTo>
                  <a:lnTo>
                    <a:pt x="90779" y="218414"/>
                  </a:lnTo>
                  <a:lnTo>
                    <a:pt x="101168" y="217563"/>
                  </a:lnTo>
                  <a:lnTo>
                    <a:pt x="132295" y="193941"/>
                  </a:lnTo>
                  <a:lnTo>
                    <a:pt x="134251" y="189547"/>
                  </a:lnTo>
                  <a:lnTo>
                    <a:pt x="136550" y="179692"/>
                  </a:lnTo>
                  <a:lnTo>
                    <a:pt x="137337" y="168668"/>
                  </a:lnTo>
                  <a:close/>
                </a:path>
                <a:path w="15843885" h="252729">
                  <a:moveTo>
                    <a:pt x="270954" y="192595"/>
                  </a:moveTo>
                  <a:lnTo>
                    <a:pt x="256857" y="192595"/>
                  </a:lnTo>
                  <a:lnTo>
                    <a:pt x="256857" y="146443"/>
                  </a:lnTo>
                  <a:lnTo>
                    <a:pt x="256857" y="121920"/>
                  </a:lnTo>
                  <a:lnTo>
                    <a:pt x="223901" y="121920"/>
                  </a:lnTo>
                  <a:lnTo>
                    <a:pt x="223901" y="146443"/>
                  </a:lnTo>
                  <a:lnTo>
                    <a:pt x="223901" y="192595"/>
                  </a:lnTo>
                  <a:lnTo>
                    <a:pt x="193827" y="192595"/>
                  </a:lnTo>
                  <a:lnTo>
                    <a:pt x="197104" y="183667"/>
                  </a:lnTo>
                  <a:lnTo>
                    <a:pt x="199377" y="175348"/>
                  </a:lnTo>
                  <a:lnTo>
                    <a:pt x="201320" y="168490"/>
                  </a:lnTo>
                  <a:lnTo>
                    <a:pt x="203034" y="161328"/>
                  </a:lnTo>
                  <a:lnTo>
                    <a:pt x="204089" y="153847"/>
                  </a:lnTo>
                  <a:lnTo>
                    <a:pt x="205384" y="146443"/>
                  </a:lnTo>
                  <a:lnTo>
                    <a:pt x="223901" y="146443"/>
                  </a:lnTo>
                  <a:lnTo>
                    <a:pt x="223901" y="121920"/>
                  </a:lnTo>
                  <a:lnTo>
                    <a:pt x="178231" y="121920"/>
                  </a:lnTo>
                  <a:lnTo>
                    <a:pt x="177025" y="132283"/>
                  </a:lnTo>
                  <a:lnTo>
                    <a:pt x="175399" y="142328"/>
                  </a:lnTo>
                  <a:lnTo>
                    <a:pt x="162534" y="185889"/>
                  </a:lnTo>
                  <a:lnTo>
                    <a:pt x="159092" y="192595"/>
                  </a:lnTo>
                  <a:lnTo>
                    <a:pt x="150710" y="192595"/>
                  </a:lnTo>
                  <a:lnTo>
                    <a:pt x="150710" y="252704"/>
                  </a:lnTo>
                  <a:lnTo>
                    <a:pt x="179565" y="252704"/>
                  </a:lnTo>
                  <a:lnTo>
                    <a:pt x="179565" y="217144"/>
                  </a:lnTo>
                  <a:lnTo>
                    <a:pt x="242087" y="217144"/>
                  </a:lnTo>
                  <a:lnTo>
                    <a:pt x="242087" y="252704"/>
                  </a:lnTo>
                  <a:lnTo>
                    <a:pt x="270954" y="252704"/>
                  </a:lnTo>
                  <a:lnTo>
                    <a:pt x="270954" y="217144"/>
                  </a:lnTo>
                  <a:lnTo>
                    <a:pt x="270954" y="192595"/>
                  </a:lnTo>
                  <a:close/>
                </a:path>
                <a:path w="15843885" h="252729">
                  <a:moveTo>
                    <a:pt x="447725" y="217144"/>
                  </a:moveTo>
                  <a:lnTo>
                    <a:pt x="412076" y="167195"/>
                  </a:lnTo>
                  <a:lnTo>
                    <a:pt x="444423" y="121920"/>
                  </a:lnTo>
                  <a:lnTo>
                    <a:pt x="409003" y="121920"/>
                  </a:lnTo>
                  <a:lnTo>
                    <a:pt x="379285" y="168046"/>
                  </a:lnTo>
                  <a:lnTo>
                    <a:pt x="379285" y="121920"/>
                  </a:lnTo>
                  <a:lnTo>
                    <a:pt x="347154" y="121920"/>
                  </a:lnTo>
                  <a:lnTo>
                    <a:pt x="347154" y="168046"/>
                  </a:lnTo>
                  <a:lnTo>
                    <a:pt x="317461" y="121920"/>
                  </a:lnTo>
                  <a:lnTo>
                    <a:pt x="282041" y="121920"/>
                  </a:lnTo>
                  <a:lnTo>
                    <a:pt x="314375" y="167195"/>
                  </a:lnTo>
                  <a:lnTo>
                    <a:pt x="278752" y="217144"/>
                  </a:lnTo>
                  <a:lnTo>
                    <a:pt x="314693" y="217144"/>
                  </a:lnTo>
                  <a:lnTo>
                    <a:pt x="347154" y="168808"/>
                  </a:lnTo>
                  <a:lnTo>
                    <a:pt x="347154" y="217144"/>
                  </a:lnTo>
                  <a:lnTo>
                    <a:pt x="379285" y="217144"/>
                  </a:lnTo>
                  <a:lnTo>
                    <a:pt x="379285" y="168808"/>
                  </a:lnTo>
                  <a:lnTo>
                    <a:pt x="411784" y="217144"/>
                  </a:lnTo>
                  <a:lnTo>
                    <a:pt x="447725" y="217144"/>
                  </a:lnTo>
                  <a:close/>
                </a:path>
                <a:path w="15843885" h="252729">
                  <a:moveTo>
                    <a:pt x="551561" y="163410"/>
                  </a:moveTo>
                  <a:lnTo>
                    <a:pt x="551116" y="157454"/>
                  </a:lnTo>
                  <a:lnTo>
                    <a:pt x="550824" y="153314"/>
                  </a:lnTo>
                  <a:lnTo>
                    <a:pt x="548614" y="144424"/>
                  </a:lnTo>
                  <a:lnTo>
                    <a:pt x="521639" y="121310"/>
                  </a:lnTo>
                  <a:lnTo>
                    <a:pt x="521639" y="157454"/>
                  </a:lnTo>
                  <a:lnTo>
                    <a:pt x="493356" y="157454"/>
                  </a:lnTo>
                  <a:lnTo>
                    <a:pt x="493801" y="152057"/>
                  </a:lnTo>
                  <a:lnTo>
                    <a:pt x="495312" y="147828"/>
                  </a:lnTo>
                  <a:lnTo>
                    <a:pt x="497941" y="145592"/>
                  </a:lnTo>
                  <a:lnTo>
                    <a:pt x="500545" y="143065"/>
                  </a:lnTo>
                  <a:lnTo>
                    <a:pt x="503491" y="141516"/>
                  </a:lnTo>
                  <a:lnTo>
                    <a:pt x="507669" y="141795"/>
                  </a:lnTo>
                  <a:lnTo>
                    <a:pt x="511873" y="141795"/>
                  </a:lnTo>
                  <a:lnTo>
                    <a:pt x="521639" y="157454"/>
                  </a:lnTo>
                  <a:lnTo>
                    <a:pt x="521639" y="121310"/>
                  </a:lnTo>
                  <a:lnTo>
                    <a:pt x="516521" y="120091"/>
                  </a:lnTo>
                  <a:lnTo>
                    <a:pt x="506501" y="119380"/>
                  </a:lnTo>
                  <a:lnTo>
                    <a:pt x="495795" y="120180"/>
                  </a:lnTo>
                  <a:lnTo>
                    <a:pt x="462330" y="148031"/>
                  </a:lnTo>
                  <a:lnTo>
                    <a:pt x="459384" y="169519"/>
                  </a:lnTo>
                  <a:lnTo>
                    <a:pt x="460197" y="180594"/>
                  </a:lnTo>
                  <a:lnTo>
                    <a:pt x="488378" y="215252"/>
                  </a:lnTo>
                  <a:lnTo>
                    <a:pt x="509612" y="218414"/>
                  </a:lnTo>
                  <a:lnTo>
                    <a:pt x="517258" y="218414"/>
                  </a:lnTo>
                  <a:lnTo>
                    <a:pt x="523506" y="217563"/>
                  </a:lnTo>
                  <a:lnTo>
                    <a:pt x="529323" y="216903"/>
                  </a:lnTo>
                  <a:lnTo>
                    <a:pt x="534822" y="215900"/>
                  </a:lnTo>
                  <a:lnTo>
                    <a:pt x="540004" y="213868"/>
                  </a:lnTo>
                  <a:lnTo>
                    <a:pt x="545338" y="211455"/>
                  </a:lnTo>
                  <a:lnTo>
                    <a:pt x="545338" y="194957"/>
                  </a:lnTo>
                  <a:lnTo>
                    <a:pt x="545338" y="187858"/>
                  </a:lnTo>
                  <a:lnTo>
                    <a:pt x="513588" y="194957"/>
                  </a:lnTo>
                  <a:lnTo>
                    <a:pt x="507238" y="194957"/>
                  </a:lnTo>
                  <a:lnTo>
                    <a:pt x="501992" y="193471"/>
                  </a:lnTo>
                  <a:lnTo>
                    <a:pt x="498449" y="190449"/>
                  </a:lnTo>
                  <a:lnTo>
                    <a:pt x="494855" y="187540"/>
                  </a:lnTo>
                  <a:lnTo>
                    <a:pt x="492518" y="183286"/>
                  </a:lnTo>
                  <a:lnTo>
                    <a:pt x="492683" y="178206"/>
                  </a:lnTo>
                  <a:lnTo>
                    <a:pt x="551561" y="178206"/>
                  </a:lnTo>
                  <a:lnTo>
                    <a:pt x="551561" y="163410"/>
                  </a:lnTo>
                  <a:close/>
                </a:path>
                <a:path w="15843885" h="252729">
                  <a:moveTo>
                    <a:pt x="662622" y="121907"/>
                  </a:moveTo>
                  <a:lnTo>
                    <a:pt x="566762" y="121907"/>
                  </a:lnTo>
                  <a:lnTo>
                    <a:pt x="566762" y="146037"/>
                  </a:lnTo>
                  <a:lnTo>
                    <a:pt x="598220" y="146037"/>
                  </a:lnTo>
                  <a:lnTo>
                    <a:pt x="598220" y="217157"/>
                  </a:lnTo>
                  <a:lnTo>
                    <a:pt x="631177" y="217157"/>
                  </a:lnTo>
                  <a:lnTo>
                    <a:pt x="631177" y="146037"/>
                  </a:lnTo>
                  <a:lnTo>
                    <a:pt x="662622" y="146037"/>
                  </a:lnTo>
                  <a:lnTo>
                    <a:pt x="662622" y="121907"/>
                  </a:lnTo>
                  <a:close/>
                </a:path>
                <a:path w="15843885" h="252729">
                  <a:moveTo>
                    <a:pt x="768718" y="154114"/>
                  </a:moveTo>
                  <a:lnTo>
                    <a:pt x="746290" y="121666"/>
                  </a:lnTo>
                  <a:lnTo>
                    <a:pt x="735926" y="119773"/>
                  </a:lnTo>
                  <a:lnTo>
                    <a:pt x="735926" y="174320"/>
                  </a:lnTo>
                  <a:lnTo>
                    <a:pt x="735926" y="185648"/>
                  </a:lnTo>
                  <a:lnTo>
                    <a:pt x="721233" y="195135"/>
                  </a:lnTo>
                  <a:lnTo>
                    <a:pt x="714895" y="195135"/>
                  </a:lnTo>
                  <a:lnTo>
                    <a:pt x="711568" y="191897"/>
                  </a:lnTo>
                  <a:lnTo>
                    <a:pt x="711669" y="188582"/>
                  </a:lnTo>
                  <a:lnTo>
                    <a:pt x="711746" y="178981"/>
                  </a:lnTo>
                  <a:lnTo>
                    <a:pt x="717067" y="174815"/>
                  </a:lnTo>
                  <a:lnTo>
                    <a:pt x="728230" y="174663"/>
                  </a:lnTo>
                  <a:lnTo>
                    <a:pt x="735926" y="174320"/>
                  </a:lnTo>
                  <a:lnTo>
                    <a:pt x="735926" y="119773"/>
                  </a:lnTo>
                  <a:lnTo>
                    <a:pt x="730072" y="119380"/>
                  </a:lnTo>
                  <a:lnTo>
                    <a:pt x="717804" y="119875"/>
                  </a:lnTo>
                  <a:lnTo>
                    <a:pt x="706628" y="121412"/>
                  </a:lnTo>
                  <a:lnTo>
                    <a:pt x="696595" y="124104"/>
                  </a:lnTo>
                  <a:lnTo>
                    <a:pt x="687768" y="128041"/>
                  </a:lnTo>
                  <a:lnTo>
                    <a:pt x="697357" y="149936"/>
                  </a:lnTo>
                  <a:lnTo>
                    <a:pt x="705091" y="146735"/>
                  </a:lnTo>
                  <a:lnTo>
                    <a:pt x="712101" y="144411"/>
                  </a:lnTo>
                  <a:lnTo>
                    <a:pt x="718426" y="143040"/>
                  </a:lnTo>
                  <a:lnTo>
                    <a:pt x="724065" y="142633"/>
                  </a:lnTo>
                  <a:lnTo>
                    <a:pt x="731862" y="142633"/>
                  </a:lnTo>
                  <a:lnTo>
                    <a:pt x="735634" y="146304"/>
                  </a:lnTo>
                  <a:lnTo>
                    <a:pt x="735774" y="156184"/>
                  </a:lnTo>
                  <a:lnTo>
                    <a:pt x="719734" y="156679"/>
                  </a:lnTo>
                  <a:lnTo>
                    <a:pt x="710184" y="157505"/>
                  </a:lnTo>
                  <a:lnTo>
                    <a:pt x="677710" y="177203"/>
                  </a:lnTo>
                  <a:lnTo>
                    <a:pt x="678014" y="185648"/>
                  </a:lnTo>
                  <a:lnTo>
                    <a:pt x="678103" y="197408"/>
                  </a:lnTo>
                  <a:lnTo>
                    <a:pt x="680681" y="204698"/>
                  </a:lnTo>
                  <a:lnTo>
                    <a:pt x="685901" y="210362"/>
                  </a:lnTo>
                  <a:lnTo>
                    <a:pt x="691108" y="215734"/>
                  </a:lnTo>
                  <a:lnTo>
                    <a:pt x="697852" y="218414"/>
                  </a:lnTo>
                  <a:lnTo>
                    <a:pt x="714603" y="218414"/>
                  </a:lnTo>
                  <a:lnTo>
                    <a:pt x="738886" y="204063"/>
                  </a:lnTo>
                  <a:lnTo>
                    <a:pt x="739559" y="204063"/>
                  </a:lnTo>
                  <a:lnTo>
                    <a:pt x="745896" y="217144"/>
                  </a:lnTo>
                  <a:lnTo>
                    <a:pt x="768718" y="217144"/>
                  </a:lnTo>
                  <a:lnTo>
                    <a:pt x="768718" y="204063"/>
                  </a:lnTo>
                  <a:lnTo>
                    <a:pt x="768718" y="195135"/>
                  </a:lnTo>
                  <a:lnTo>
                    <a:pt x="768718" y="174320"/>
                  </a:lnTo>
                  <a:lnTo>
                    <a:pt x="768718" y="154114"/>
                  </a:lnTo>
                  <a:close/>
                </a:path>
                <a:path w="15843885" h="252729">
                  <a:moveTo>
                    <a:pt x="15371217" y="73215"/>
                  </a:moveTo>
                  <a:lnTo>
                    <a:pt x="15357120" y="73215"/>
                  </a:lnTo>
                  <a:lnTo>
                    <a:pt x="15357120" y="27063"/>
                  </a:lnTo>
                  <a:lnTo>
                    <a:pt x="15357120" y="2540"/>
                  </a:lnTo>
                  <a:lnTo>
                    <a:pt x="15324227" y="2540"/>
                  </a:lnTo>
                  <a:lnTo>
                    <a:pt x="15324227" y="27063"/>
                  </a:lnTo>
                  <a:lnTo>
                    <a:pt x="15324227" y="73215"/>
                  </a:lnTo>
                  <a:lnTo>
                    <a:pt x="15294128" y="73215"/>
                  </a:lnTo>
                  <a:lnTo>
                    <a:pt x="15297430" y="64287"/>
                  </a:lnTo>
                  <a:lnTo>
                    <a:pt x="15301621" y="49110"/>
                  </a:lnTo>
                  <a:lnTo>
                    <a:pt x="15303399" y="41948"/>
                  </a:lnTo>
                  <a:lnTo>
                    <a:pt x="15304415" y="34467"/>
                  </a:lnTo>
                  <a:lnTo>
                    <a:pt x="15305685" y="27063"/>
                  </a:lnTo>
                  <a:lnTo>
                    <a:pt x="15324227" y="27063"/>
                  </a:lnTo>
                  <a:lnTo>
                    <a:pt x="15324227" y="2540"/>
                  </a:lnTo>
                  <a:lnTo>
                    <a:pt x="15278507" y="2540"/>
                  </a:lnTo>
                  <a:lnTo>
                    <a:pt x="15277300" y="12903"/>
                  </a:lnTo>
                  <a:lnTo>
                    <a:pt x="15275687" y="22948"/>
                  </a:lnTo>
                  <a:lnTo>
                    <a:pt x="15262873" y="66509"/>
                  </a:lnTo>
                  <a:lnTo>
                    <a:pt x="15259457" y="73215"/>
                  </a:lnTo>
                  <a:lnTo>
                    <a:pt x="15251075" y="73215"/>
                  </a:lnTo>
                  <a:lnTo>
                    <a:pt x="15251075" y="133324"/>
                  </a:lnTo>
                  <a:lnTo>
                    <a:pt x="15279904" y="133324"/>
                  </a:lnTo>
                  <a:lnTo>
                    <a:pt x="15279904" y="97764"/>
                  </a:lnTo>
                  <a:lnTo>
                    <a:pt x="15342388" y="97764"/>
                  </a:lnTo>
                  <a:lnTo>
                    <a:pt x="15342388" y="133324"/>
                  </a:lnTo>
                  <a:lnTo>
                    <a:pt x="15371217" y="133324"/>
                  </a:lnTo>
                  <a:lnTo>
                    <a:pt x="15371217" y="97764"/>
                  </a:lnTo>
                  <a:lnTo>
                    <a:pt x="15371217" y="73215"/>
                  </a:lnTo>
                  <a:close/>
                </a:path>
                <a:path w="15843885" h="252729">
                  <a:moveTo>
                    <a:pt x="15481453" y="49288"/>
                  </a:moveTo>
                  <a:lnTo>
                    <a:pt x="15481046" y="42037"/>
                  </a:lnTo>
                  <a:lnTo>
                    <a:pt x="15479903" y="35242"/>
                  </a:lnTo>
                  <a:lnTo>
                    <a:pt x="15478074" y="28956"/>
                  </a:lnTo>
                  <a:lnTo>
                    <a:pt x="15476119" y="24384"/>
                  </a:lnTo>
                  <a:lnTo>
                    <a:pt x="15475611" y="23177"/>
                  </a:lnTo>
                  <a:lnTo>
                    <a:pt x="15447925" y="1752"/>
                  </a:lnTo>
                  <a:lnTo>
                    <a:pt x="15447925" y="49288"/>
                  </a:lnTo>
                  <a:lnTo>
                    <a:pt x="15447925" y="57518"/>
                  </a:lnTo>
                  <a:lnTo>
                    <a:pt x="15433701" y="74561"/>
                  </a:lnTo>
                  <a:lnTo>
                    <a:pt x="15428494" y="74561"/>
                  </a:lnTo>
                  <a:lnTo>
                    <a:pt x="15424430" y="72136"/>
                  </a:lnTo>
                  <a:lnTo>
                    <a:pt x="15422525" y="68097"/>
                  </a:lnTo>
                  <a:lnTo>
                    <a:pt x="15420366" y="63792"/>
                  </a:lnTo>
                  <a:lnTo>
                    <a:pt x="15419273" y="57518"/>
                  </a:lnTo>
                  <a:lnTo>
                    <a:pt x="15419248" y="40767"/>
                  </a:lnTo>
                  <a:lnTo>
                    <a:pt x="15419985" y="34785"/>
                  </a:lnTo>
                  <a:lnTo>
                    <a:pt x="15422525" y="30734"/>
                  </a:lnTo>
                  <a:lnTo>
                    <a:pt x="15424811" y="26593"/>
                  </a:lnTo>
                  <a:lnTo>
                    <a:pt x="15428240" y="24384"/>
                  </a:lnTo>
                  <a:lnTo>
                    <a:pt x="15433574" y="24523"/>
                  </a:lnTo>
                  <a:lnTo>
                    <a:pt x="15438781" y="24523"/>
                  </a:lnTo>
                  <a:lnTo>
                    <a:pt x="15447925" y="49288"/>
                  </a:lnTo>
                  <a:lnTo>
                    <a:pt x="15447925" y="1752"/>
                  </a:lnTo>
                  <a:lnTo>
                    <a:pt x="15447112" y="1498"/>
                  </a:lnTo>
                  <a:lnTo>
                    <a:pt x="15440673" y="381"/>
                  </a:lnTo>
                  <a:lnTo>
                    <a:pt x="15433955" y="0"/>
                  </a:lnTo>
                  <a:lnTo>
                    <a:pt x="15423109" y="800"/>
                  </a:lnTo>
                  <a:lnTo>
                    <a:pt x="15388806" y="28384"/>
                  </a:lnTo>
                  <a:lnTo>
                    <a:pt x="15385695" y="49288"/>
                  </a:lnTo>
                  <a:lnTo>
                    <a:pt x="15386444" y="60121"/>
                  </a:lnTo>
                  <a:lnTo>
                    <a:pt x="15413762" y="95681"/>
                  </a:lnTo>
                  <a:lnTo>
                    <a:pt x="15433447" y="99034"/>
                  </a:lnTo>
                  <a:lnTo>
                    <a:pt x="15444153" y="98183"/>
                  </a:lnTo>
                  <a:lnTo>
                    <a:pt x="15476233" y="74561"/>
                  </a:lnTo>
                  <a:lnTo>
                    <a:pt x="15478303" y="70053"/>
                  </a:lnTo>
                  <a:lnTo>
                    <a:pt x="15480665" y="60236"/>
                  </a:lnTo>
                  <a:lnTo>
                    <a:pt x="15481453" y="49288"/>
                  </a:lnTo>
                  <a:close/>
                </a:path>
                <a:path w="15843885" h="252729">
                  <a:moveTo>
                    <a:pt x="15601087" y="97764"/>
                  </a:moveTo>
                  <a:lnTo>
                    <a:pt x="15569845" y="49161"/>
                  </a:lnTo>
                  <a:lnTo>
                    <a:pt x="15599944" y="2540"/>
                  </a:lnTo>
                  <a:lnTo>
                    <a:pt x="15562352" y="2540"/>
                  </a:lnTo>
                  <a:lnTo>
                    <a:pt x="15547366" y="29248"/>
                  </a:lnTo>
                  <a:lnTo>
                    <a:pt x="15532634" y="2540"/>
                  </a:lnTo>
                  <a:lnTo>
                    <a:pt x="15495169" y="2540"/>
                  </a:lnTo>
                  <a:lnTo>
                    <a:pt x="15524506" y="49161"/>
                  </a:lnTo>
                  <a:lnTo>
                    <a:pt x="15493645" y="97764"/>
                  </a:lnTo>
                  <a:lnTo>
                    <a:pt x="15531110" y="97764"/>
                  </a:lnTo>
                  <a:lnTo>
                    <a:pt x="15547366" y="68846"/>
                  </a:lnTo>
                  <a:lnTo>
                    <a:pt x="15563622" y="97764"/>
                  </a:lnTo>
                  <a:lnTo>
                    <a:pt x="15601087" y="97764"/>
                  </a:lnTo>
                  <a:close/>
                </a:path>
                <a:path w="15843885" h="252729">
                  <a:moveTo>
                    <a:pt x="15710053" y="49288"/>
                  </a:moveTo>
                  <a:lnTo>
                    <a:pt x="15709646" y="42037"/>
                  </a:lnTo>
                  <a:lnTo>
                    <a:pt x="15708503" y="35242"/>
                  </a:lnTo>
                  <a:lnTo>
                    <a:pt x="15706674" y="28956"/>
                  </a:lnTo>
                  <a:lnTo>
                    <a:pt x="15704719" y="24384"/>
                  </a:lnTo>
                  <a:lnTo>
                    <a:pt x="15704211" y="23177"/>
                  </a:lnTo>
                  <a:lnTo>
                    <a:pt x="15676525" y="1752"/>
                  </a:lnTo>
                  <a:lnTo>
                    <a:pt x="15676525" y="49288"/>
                  </a:lnTo>
                  <a:lnTo>
                    <a:pt x="15676525" y="57518"/>
                  </a:lnTo>
                  <a:lnTo>
                    <a:pt x="15662301" y="74561"/>
                  </a:lnTo>
                  <a:lnTo>
                    <a:pt x="15657094" y="74561"/>
                  </a:lnTo>
                  <a:lnTo>
                    <a:pt x="15653030" y="72136"/>
                  </a:lnTo>
                  <a:lnTo>
                    <a:pt x="15651125" y="68097"/>
                  </a:lnTo>
                  <a:lnTo>
                    <a:pt x="15648966" y="63792"/>
                  </a:lnTo>
                  <a:lnTo>
                    <a:pt x="15647873" y="57518"/>
                  </a:lnTo>
                  <a:lnTo>
                    <a:pt x="15647848" y="40767"/>
                  </a:lnTo>
                  <a:lnTo>
                    <a:pt x="15648585" y="34785"/>
                  </a:lnTo>
                  <a:lnTo>
                    <a:pt x="15651125" y="30734"/>
                  </a:lnTo>
                  <a:lnTo>
                    <a:pt x="15653411" y="26593"/>
                  </a:lnTo>
                  <a:lnTo>
                    <a:pt x="15656840" y="24384"/>
                  </a:lnTo>
                  <a:lnTo>
                    <a:pt x="15662174" y="24523"/>
                  </a:lnTo>
                  <a:lnTo>
                    <a:pt x="15667381" y="24523"/>
                  </a:lnTo>
                  <a:lnTo>
                    <a:pt x="15676525" y="49288"/>
                  </a:lnTo>
                  <a:lnTo>
                    <a:pt x="15676525" y="1752"/>
                  </a:lnTo>
                  <a:lnTo>
                    <a:pt x="15675712" y="1498"/>
                  </a:lnTo>
                  <a:lnTo>
                    <a:pt x="15669273" y="381"/>
                  </a:lnTo>
                  <a:lnTo>
                    <a:pt x="15662555" y="0"/>
                  </a:lnTo>
                  <a:lnTo>
                    <a:pt x="15651709" y="800"/>
                  </a:lnTo>
                  <a:lnTo>
                    <a:pt x="15617406" y="28384"/>
                  </a:lnTo>
                  <a:lnTo>
                    <a:pt x="15614295" y="49288"/>
                  </a:lnTo>
                  <a:lnTo>
                    <a:pt x="15615044" y="60121"/>
                  </a:lnTo>
                  <a:lnTo>
                    <a:pt x="15642362" y="95681"/>
                  </a:lnTo>
                  <a:lnTo>
                    <a:pt x="15662047" y="99034"/>
                  </a:lnTo>
                  <a:lnTo>
                    <a:pt x="15672753" y="98183"/>
                  </a:lnTo>
                  <a:lnTo>
                    <a:pt x="15704833" y="74561"/>
                  </a:lnTo>
                  <a:lnTo>
                    <a:pt x="15706903" y="70053"/>
                  </a:lnTo>
                  <a:lnTo>
                    <a:pt x="15709265" y="60236"/>
                  </a:lnTo>
                  <a:lnTo>
                    <a:pt x="15710053" y="49288"/>
                  </a:lnTo>
                  <a:close/>
                </a:path>
                <a:path w="15843885" h="252729">
                  <a:moveTo>
                    <a:pt x="15843657" y="73215"/>
                  </a:moveTo>
                  <a:lnTo>
                    <a:pt x="15829560" y="73215"/>
                  </a:lnTo>
                  <a:lnTo>
                    <a:pt x="15829560" y="27063"/>
                  </a:lnTo>
                  <a:lnTo>
                    <a:pt x="15829560" y="2540"/>
                  </a:lnTo>
                  <a:lnTo>
                    <a:pt x="15796667" y="2540"/>
                  </a:lnTo>
                  <a:lnTo>
                    <a:pt x="15796667" y="27063"/>
                  </a:lnTo>
                  <a:lnTo>
                    <a:pt x="15796667" y="73215"/>
                  </a:lnTo>
                  <a:lnTo>
                    <a:pt x="15766568" y="73215"/>
                  </a:lnTo>
                  <a:lnTo>
                    <a:pt x="15769870" y="64287"/>
                  </a:lnTo>
                  <a:lnTo>
                    <a:pt x="15774061" y="49110"/>
                  </a:lnTo>
                  <a:lnTo>
                    <a:pt x="15775839" y="41948"/>
                  </a:lnTo>
                  <a:lnTo>
                    <a:pt x="15776855" y="34467"/>
                  </a:lnTo>
                  <a:lnTo>
                    <a:pt x="15778125" y="27063"/>
                  </a:lnTo>
                  <a:lnTo>
                    <a:pt x="15796667" y="27063"/>
                  </a:lnTo>
                  <a:lnTo>
                    <a:pt x="15796667" y="2540"/>
                  </a:lnTo>
                  <a:lnTo>
                    <a:pt x="15750947" y="2540"/>
                  </a:lnTo>
                  <a:lnTo>
                    <a:pt x="15749740" y="12903"/>
                  </a:lnTo>
                  <a:lnTo>
                    <a:pt x="15748127" y="22948"/>
                  </a:lnTo>
                  <a:lnTo>
                    <a:pt x="15735313" y="66509"/>
                  </a:lnTo>
                  <a:lnTo>
                    <a:pt x="15731897" y="73215"/>
                  </a:lnTo>
                  <a:lnTo>
                    <a:pt x="15723515" y="73215"/>
                  </a:lnTo>
                  <a:lnTo>
                    <a:pt x="15723515" y="133324"/>
                  </a:lnTo>
                  <a:lnTo>
                    <a:pt x="15752344" y="133324"/>
                  </a:lnTo>
                  <a:lnTo>
                    <a:pt x="15752344" y="97764"/>
                  </a:lnTo>
                  <a:lnTo>
                    <a:pt x="15814828" y="97764"/>
                  </a:lnTo>
                  <a:lnTo>
                    <a:pt x="15814828" y="133324"/>
                  </a:lnTo>
                  <a:lnTo>
                    <a:pt x="15843657" y="133324"/>
                  </a:lnTo>
                  <a:lnTo>
                    <a:pt x="15843657" y="97764"/>
                  </a:lnTo>
                  <a:lnTo>
                    <a:pt x="15843657" y="73215"/>
                  </a:lnTo>
                  <a:close/>
                </a:path>
              </a:pathLst>
            </a:custGeom>
            <a:solidFill>
              <a:srgbClr val="2F3AD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2" name="object 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880840" y="3375685"/>
              <a:ext cx="126873" cy="9522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202568" y="3576345"/>
              <a:ext cx="98008" cy="13459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6323310" y="3611892"/>
              <a:ext cx="770255" cy="133350"/>
            </a:xfrm>
            <a:custGeom>
              <a:avLst/>
              <a:gdLst/>
              <a:ahLst/>
              <a:cxnLst/>
              <a:rect l="l" t="t" r="r" b="b"/>
              <a:pathLst>
                <a:path w="770255" h="133350">
                  <a:moveTo>
                    <a:pt x="137287" y="49301"/>
                  </a:moveTo>
                  <a:lnTo>
                    <a:pt x="136893" y="41960"/>
                  </a:lnTo>
                  <a:lnTo>
                    <a:pt x="135763" y="35102"/>
                  </a:lnTo>
                  <a:lnTo>
                    <a:pt x="133959" y="28778"/>
                  </a:lnTo>
                  <a:lnTo>
                    <a:pt x="132156" y="24396"/>
                  </a:lnTo>
                  <a:lnTo>
                    <a:pt x="131572" y="22961"/>
                  </a:lnTo>
                  <a:lnTo>
                    <a:pt x="127762" y="15544"/>
                  </a:lnTo>
                  <a:lnTo>
                    <a:pt x="122047" y="9575"/>
                  </a:lnTo>
                  <a:lnTo>
                    <a:pt x="108458" y="1981"/>
                  </a:lnTo>
                  <a:lnTo>
                    <a:pt x="103886" y="901"/>
                  </a:lnTo>
                  <a:lnTo>
                    <a:pt x="103886" y="49301"/>
                  </a:lnTo>
                  <a:lnTo>
                    <a:pt x="103860" y="57632"/>
                  </a:lnTo>
                  <a:lnTo>
                    <a:pt x="91059" y="74574"/>
                  </a:lnTo>
                  <a:lnTo>
                    <a:pt x="86614" y="74574"/>
                  </a:lnTo>
                  <a:lnTo>
                    <a:pt x="78105" y="57632"/>
                  </a:lnTo>
                  <a:lnTo>
                    <a:pt x="78486" y="49301"/>
                  </a:lnTo>
                  <a:lnTo>
                    <a:pt x="78498" y="40779"/>
                  </a:lnTo>
                  <a:lnTo>
                    <a:pt x="78828" y="36817"/>
                  </a:lnTo>
                  <a:lnTo>
                    <a:pt x="78994" y="34798"/>
                  </a:lnTo>
                  <a:lnTo>
                    <a:pt x="81280" y="30746"/>
                  </a:lnTo>
                  <a:lnTo>
                    <a:pt x="83185" y="26606"/>
                  </a:lnTo>
                  <a:lnTo>
                    <a:pt x="86106" y="24396"/>
                  </a:lnTo>
                  <a:lnTo>
                    <a:pt x="90932" y="24536"/>
                  </a:lnTo>
                  <a:lnTo>
                    <a:pt x="95631" y="24536"/>
                  </a:lnTo>
                  <a:lnTo>
                    <a:pt x="103886" y="49301"/>
                  </a:lnTo>
                  <a:lnTo>
                    <a:pt x="103886" y="901"/>
                  </a:lnTo>
                  <a:lnTo>
                    <a:pt x="100076" y="0"/>
                  </a:lnTo>
                  <a:lnTo>
                    <a:pt x="91313" y="12"/>
                  </a:lnTo>
                  <a:lnTo>
                    <a:pt x="82473" y="584"/>
                  </a:lnTo>
                  <a:lnTo>
                    <a:pt x="48056" y="28473"/>
                  </a:lnTo>
                  <a:lnTo>
                    <a:pt x="45974" y="36817"/>
                  </a:lnTo>
                  <a:lnTo>
                    <a:pt x="33020" y="36817"/>
                  </a:lnTo>
                  <a:lnTo>
                    <a:pt x="33020" y="2552"/>
                  </a:lnTo>
                  <a:lnTo>
                    <a:pt x="0" y="2552"/>
                  </a:lnTo>
                  <a:lnTo>
                    <a:pt x="0" y="97777"/>
                  </a:lnTo>
                  <a:lnTo>
                    <a:pt x="33020" y="97777"/>
                  </a:lnTo>
                  <a:lnTo>
                    <a:pt x="33020" y="61366"/>
                  </a:lnTo>
                  <a:lnTo>
                    <a:pt x="45847" y="61366"/>
                  </a:lnTo>
                  <a:lnTo>
                    <a:pt x="67043" y="93497"/>
                  </a:lnTo>
                  <a:lnTo>
                    <a:pt x="90805" y="99047"/>
                  </a:lnTo>
                  <a:lnTo>
                    <a:pt x="101142" y="98196"/>
                  </a:lnTo>
                  <a:lnTo>
                    <a:pt x="132283" y="74574"/>
                  </a:lnTo>
                  <a:lnTo>
                    <a:pt x="134239" y="70180"/>
                  </a:lnTo>
                  <a:lnTo>
                    <a:pt x="136525" y="60325"/>
                  </a:lnTo>
                  <a:lnTo>
                    <a:pt x="137287" y="49301"/>
                  </a:lnTo>
                  <a:close/>
                </a:path>
                <a:path w="770255" h="133350">
                  <a:moveTo>
                    <a:pt x="272161" y="73228"/>
                  </a:moveTo>
                  <a:lnTo>
                    <a:pt x="258064" y="73228"/>
                  </a:lnTo>
                  <a:lnTo>
                    <a:pt x="258064" y="27076"/>
                  </a:lnTo>
                  <a:lnTo>
                    <a:pt x="258064" y="2552"/>
                  </a:lnTo>
                  <a:lnTo>
                    <a:pt x="225171" y="2552"/>
                  </a:lnTo>
                  <a:lnTo>
                    <a:pt x="225171" y="27076"/>
                  </a:lnTo>
                  <a:lnTo>
                    <a:pt x="225171" y="73228"/>
                  </a:lnTo>
                  <a:lnTo>
                    <a:pt x="195072" y="73228"/>
                  </a:lnTo>
                  <a:lnTo>
                    <a:pt x="198374" y="64300"/>
                  </a:lnTo>
                  <a:lnTo>
                    <a:pt x="202565" y="49123"/>
                  </a:lnTo>
                  <a:lnTo>
                    <a:pt x="204343" y="41960"/>
                  </a:lnTo>
                  <a:lnTo>
                    <a:pt x="205359" y="34480"/>
                  </a:lnTo>
                  <a:lnTo>
                    <a:pt x="206629" y="27076"/>
                  </a:lnTo>
                  <a:lnTo>
                    <a:pt x="225171" y="27076"/>
                  </a:lnTo>
                  <a:lnTo>
                    <a:pt x="225171" y="2552"/>
                  </a:lnTo>
                  <a:lnTo>
                    <a:pt x="179451" y="2552"/>
                  </a:lnTo>
                  <a:lnTo>
                    <a:pt x="178244" y="12915"/>
                  </a:lnTo>
                  <a:lnTo>
                    <a:pt x="176631" y="22961"/>
                  </a:lnTo>
                  <a:lnTo>
                    <a:pt x="163817" y="66522"/>
                  </a:lnTo>
                  <a:lnTo>
                    <a:pt x="160401" y="73228"/>
                  </a:lnTo>
                  <a:lnTo>
                    <a:pt x="152019" y="73228"/>
                  </a:lnTo>
                  <a:lnTo>
                    <a:pt x="152019" y="133337"/>
                  </a:lnTo>
                  <a:lnTo>
                    <a:pt x="180848" y="133337"/>
                  </a:lnTo>
                  <a:lnTo>
                    <a:pt x="180848" y="97777"/>
                  </a:lnTo>
                  <a:lnTo>
                    <a:pt x="243332" y="97777"/>
                  </a:lnTo>
                  <a:lnTo>
                    <a:pt x="243332" y="133337"/>
                  </a:lnTo>
                  <a:lnTo>
                    <a:pt x="272161" y="133337"/>
                  </a:lnTo>
                  <a:lnTo>
                    <a:pt x="272161" y="97777"/>
                  </a:lnTo>
                  <a:lnTo>
                    <a:pt x="272161" y="73228"/>
                  </a:lnTo>
                  <a:close/>
                </a:path>
                <a:path w="770255" h="133350">
                  <a:moveTo>
                    <a:pt x="447675" y="97777"/>
                  </a:moveTo>
                  <a:lnTo>
                    <a:pt x="412115" y="47828"/>
                  </a:lnTo>
                  <a:lnTo>
                    <a:pt x="444373" y="2552"/>
                  </a:lnTo>
                  <a:lnTo>
                    <a:pt x="408940" y="2552"/>
                  </a:lnTo>
                  <a:lnTo>
                    <a:pt x="379222" y="48679"/>
                  </a:lnTo>
                  <a:lnTo>
                    <a:pt x="379222" y="2552"/>
                  </a:lnTo>
                  <a:lnTo>
                    <a:pt x="347091" y="2552"/>
                  </a:lnTo>
                  <a:lnTo>
                    <a:pt x="347091" y="48679"/>
                  </a:lnTo>
                  <a:lnTo>
                    <a:pt x="317500" y="2552"/>
                  </a:lnTo>
                  <a:lnTo>
                    <a:pt x="282067" y="2552"/>
                  </a:lnTo>
                  <a:lnTo>
                    <a:pt x="314325" y="47828"/>
                  </a:lnTo>
                  <a:lnTo>
                    <a:pt x="278765" y="97777"/>
                  </a:lnTo>
                  <a:lnTo>
                    <a:pt x="314706" y="97777"/>
                  </a:lnTo>
                  <a:lnTo>
                    <a:pt x="347091" y="49441"/>
                  </a:lnTo>
                  <a:lnTo>
                    <a:pt x="347091" y="97777"/>
                  </a:lnTo>
                  <a:lnTo>
                    <a:pt x="379222" y="97777"/>
                  </a:lnTo>
                  <a:lnTo>
                    <a:pt x="379222" y="49441"/>
                  </a:lnTo>
                  <a:lnTo>
                    <a:pt x="411734" y="97777"/>
                  </a:lnTo>
                  <a:lnTo>
                    <a:pt x="447675" y="97777"/>
                  </a:lnTo>
                  <a:close/>
                </a:path>
                <a:path w="770255" h="133350">
                  <a:moveTo>
                    <a:pt x="551561" y="44043"/>
                  </a:moveTo>
                  <a:lnTo>
                    <a:pt x="551116" y="38087"/>
                  </a:lnTo>
                  <a:lnTo>
                    <a:pt x="550811" y="33947"/>
                  </a:lnTo>
                  <a:lnTo>
                    <a:pt x="548601" y="25057"/>
                  </a:lnTo>
                  <a:lnTo>
                    <a:pt x="521589" y="1930"/>
                  </a:lnTo>
                  <a:lnTo>
                    <a:pt x="521589" y="38087"/>
                  </a:lnTo>
                  <a:lnTo>
                    <a:pt x="493395" y="38087"/>
                  </a:lnTo>
                  <a:lnTo>
                    <a:pt x="493776" y="32689"/>
                  </a:lnTo>
                  <a:lnTo>
                    <a:pt x="495300" y="28460"/>
                  </a:lnTo>
                  <a:lnTo>
                    <a:pt x="497967" y="26225"/>
                  </a:lnTo>
                  <a:lnTo>
                    <a:pt x="500507" y="23698"/>
                  </a:lnTo>
                  <a:lnTo>
                    <a:pt x="503428" y="22148"/>
                  </a:lnTo>
                  <a:lnTo>
                    <a:pt x="507619" y="22428"/>
                  </a:lnTo>
                  <a:lnTo>
                    <a:pt x="511810" y="22428"/>
                  </a:lnTo>
                  <a:lnTo>
                    <a:pt x="521589" y="38087"/>
                  </a:lnTo>
                  <a:lnTo>
                    <a:pt x="521589" y="1930"/>
                  </a:lnTo>
                  <a:lnTo>
                    <a:pt x="516521" y="723"/>
                  </a:lnTo>
                  <a:lnTo>
                    <a:pt x="506476" y="12"/>
                  </a:lnTo>
                  <a:lnTo>
                    <a:pt x="495757" y="812"/>
                  </a:lnTo>
                  <a:lnTo>
                    <a:pt x="462305" y="28663"/>
                  </a:lnTo>
                  <a:lnTo>
                    <a:pt x="459359" y="50152"/>
                  </a:lnTo>
                  <a:lnTo>
                    <a:pt x="460171" y="61226"/>
                  </a:lnTo>
                  <a:lnTo>
                    <a:pt x="488340" y="95885"/>
                  </a:lnTo>
                  <a:lnTo>
                    <a:pt x="509651" y="99047"/>
                  </a:lnTo>
                  <a:lnTo>
                    <a:pt x="517271" y="99047"/>
                  </a:lnTo>
                  <a:lnTo>
                    <a:pt x="523494" y="98196"/>
                  </a:lnTo>
                  <a:lnTo>
                    <a:pt x="529336" y="97536"/>
                  </a:lnTo>
                  <a:lnTo>
                    <a:pt x="534797" y="96532"/>
                  </a:lnTo>
                  <a:lnTo>
                    <a:pt x="540004" y="94500"/>
                  </a:lnTo>
                  <a:lnTo>
                    <a:pt x="545338" y="92087"/>
                  </a:lnTo>
                  <a:lnTo>
                    <a:pt x="545338" y="75590"/>
                  </a:lnTo>
                  <a:lnTo>
                    <a:pt x="545338" y="68491"/>
                  </a:lnTo>
                  <a:lnTo>
                    <a:pt x="513588" y="75590"/>
                  </a:lnTo>
                  <a:lnTo>
                    <a:pt x="507238" y="75590"/>
                  </a:lnTo>
                  <a:lnTo>
                    <a:pt x="502031" y="74104"/>
                  </a:lnTo>
                  <a:lnTo>
                    <a:pt x="498386" y="71081"/>
                  </a:lnTo>
                  <a:lnTo>
                    <a:pt x="494792" y="68173"/>
                  </a:lnTo>
                  <a:lnTo>
                    <a:pt x="492506" y="63919"/>
                  </a:lnTo>
                  <a:lnTo>
                    <a:pt x="492633" y="58839"/>
                  </a:lnTo>
                  <a:lnTo>
                    <a:pt x="551561" y="58839"/>
                  </a:lnTo>
                  <a:lnTo>
                    <a:pt x="551561" y="44043"/>
                  </a:lnTo>
                  <a:close/>
                </a:path>
                <a:path w="770255" h="133350">
                  <a:moveTo>
                    <a:pt x="663829" y="2540"/>
                  </a:moveTo>
                  <a:lnTo>
                    <a:pt x="568071" y="2540"/>
                  </a:lnTo>
                  <a:lnTo>
                    <a:pt x="568071" y="26670"/>
                  </a:lnTo>
                  <a:lnTo>
                    <a:pt x="599440" y="26670"/>
                  </a:lnTo>
                  <a:lnTo>
                    <a:pt x="599440" y="97790"/>
                  </a:lnTo>
                  <a:lnTo>
                    <a:pt x="632460" y="97790"/>
                  </a:lnTo>
                  <a:lnTo>
                    <a:pt x="632460" y="26670"/>
                  </a:lnTo>
                  <a:lnTo>
                    <a:pt x="663829" y="26670"/>
                  </a:lnTo>
                  <a:lnTo>
                    <a:pt x="663829" y="2540"/>
                  </a:lnTo>
                  <a:close/>
                </a:path>
                <a:path w="770255" h="133350">
                  <a:moveTo>
                    <a:pt x="770001" y="34747"/>
                  </a:moveTo>
                  <a:lnTo>
                    <a:pt x="769327" y="26936"/>
                  </a:lnTo>
                  <a:lnTo>
                    <a:pt x="768286" y="23266"/>
                  </a:lnTo>
                  <a:lnTo>
                    <a:pt x="767397" y="20104"/>
                  </a:lnTo>
                  <a:lnTo>
                    <a:pt x="737235" y="419"/>
                  </a:lnTo>
                  <a:lnTo>
                    <a:pt x="737235" y="54952"/>
                  </a:lnTo>
                  <a:lnTo>
                    <a:pt x="737235" y="66281"/>
                  </a:lnTo>
                  <a:lnTo>
                    <a:pt x="722503" y="75768"/>
                  </a:lnTo>
                  <a:lnTo>
                    <a:pt x="716153" y="75768"/>
                  </a:lnTo>
                  <a:lnTo>
                    <a:pt x="712851" y="72529"/>
                  </a:lnTo>
                  <a:lnTo>
                    <a:pt x="712939" y="68313"/>
                  </a:lnTo>
                  <a:lnTo>
                    <a:pt x="712978" y="59613"/>
                  </a:lnTo>
                  <a:lnTo>
                    <a:pt x="718312" y="55448"/>
                  </a:lnTo>
                  <a:lnTo>
                    <a:pt x="729488" y="55295"/>
                  </a:lnTo>
                  <a:lnTo>
                    <a:pt x="737235" y="54952"/>
                  </a:lnTo>
                  <a:lnTo>
                    <a:pt x="737235" y="419"/>
                  </a:lnTo>
                  <a:lnTo>
                    <a:pt x="731266" y="12"/>
                  </a:lnTo>
                  <a:lnTo>
                    <a:pt x="719010" y="508"/>
                  </a:lnTo>
                  <a:lnTo>
                    <a:pt x="707834" y="2044"/>
                  </a:lnTo>
                  <a:lnTo>
                    <a:pt x="697788" y="4737"/>
                  </a:lnTo>
                  <a:lnTo>
                    <a:pt x="688975" y="8674"/>
                  </a:lnTo>
                  <a:lnTo>
                    <a:pt x="698627" y="30568"/>
                  </a:lnTo>
                  <a:lnTo>
                    <a:pt x="706361" y="27368"/>
                  </a:lnTo>
                  <a:lnTo>
                    <a:pt x="713384" y="25044"/>
                  </a:lnTo>
                  <a:lnTo>
                    <a:pt x="719696" y="23672"/>
                  </a:lnTo>
                  <a:lnTo>
                    <a:pt x="725297" y="23266"/>
                  </a:lnTo>
                  <a:lnTo>
                    <a:pt x="733171" y="23266"/>
                  </a:lnTo>
                  <a:lnTo>
                    <a:pt x="736854" y="26936"/>
                  </a:lnTo>
                  <a:lnTo>
                    <a:pt x="736981" y="36817"/>
                  </a:lnTo>
                  <a:lnTo>
                    <a:pt x="720979" y="37312"/>
                  </a:lnTo>
                  <a:lnTo>
                    <a:pt x="711428" y="38138"/>
                  </a:lnTo>
                  <a:lnTo>
                    <a:pt x="678942" y="57835"/>
                  </a:lnTo>
                  <a:lnTo>
                    <a:pt x="679246" y="66281"/>
                  </a:lnTo>
                  <a:lnTo>
                    <a:pt x="679323" y="78041"/>
                  </a:lnTo>
                  <a:lnTo>
                    <a:pt x="681863" y="85331"/>
                  </a:lnTo>
                  <a:lnTo>
                    <a:pt x="687197" y="90995"/>
                  </a:lnTo>
                  <a:lnTo>
                    <a:pt x="692404" y="96367"/>
                  </a:lnTo>
                  <a:lnTo>
                    <a:pt x="699135" y="99047"/>
                  </a:lnTo>
                  <a:lnTo>
                    <a:pt x="715899" y="99047"/>
                  </a:lnTo>
                  <a:lnTo>
                    <a:pt x="740156" y="84696"/>
                  </a:lnTo>
                  <a:lnTo>
                    <a:pt x="740791" y="84696"/>
                  </a:lnTo>
                  <a:lnTo>
                    <a:pt x="747141" y="97777"/>
                  </a:lnTo>
                  <a:lnTo>
                    <a:pt x="770001" y="97777"/>
                  </a:lnTo>
                  <a:lnTo>
                    <a:pt x="770001" y="84696"/>
                  </a:lnTo>
                  <a:lnTo>
                    <a:pt x="770001" y="75768"/>
                  </a:lnTo>
                  <a:lnTo>
                    <a:pt x="770001" y="54952"/>
                  </a:lnTo>
                  <a:lnTo>
                    <a:pt x="770001" y="34747"/>
                  </a:lnTo>
                  <a:close/>
                </a:path>
              </a:pathLst>
            </a:custGeom>
            <a:solidFill>
              <a:srgbClr val="2F3AD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1385150" y="5407672"/>
              <a:ext cx="172720" cy="226060"/>
            </a:xfrm>
            <a:custGeom>
              <a:avLst/>
              <a:gdLst/>
              <a:ahLst/>
              <a:cxnLst/>
              <a:rect l="l" t="t" r="r" b="b"/>
              <a:pathLst>
                <a:path w="172719" h="226060">
                  <a:moveTo>
                    <a:pt x="172720" y="220980"/>
                  </a:moveTo>
                  <a:lnTo>
                    <a:pt x="172008" y="220980"/>
                  </a:lnTo>
                  <a:lnTo>
                    <a:pt x="172008" y="214630"/>
                  </a:lnTo>
                  <a:lnTo>
                    <a:pt x="171488" y="214630"/>
                  </a:lnTo>
                  <a:lnTo>
                    <a:pt x="171488" y="208280"/>
                  </a:lnTo>
                  <a:lnTo>
                    <a:pt x="171183" y="208280"/>
                  </a:lnTo>
                  <a:lnTo>
                    <a:pt x="171183" y="199390"/>
                  </a:lnTo>
                  <a:lnTo>
                    <a:pt x="171018" y="199390"/>
                  </a:lnTo>
                  <a:lnTo>
                    <a:pt x="171018" y="190500"/>
                  </a:lnTo>
                  <a:lnTo>
                    <a:pt x="170891" y="190500"/>
                  </a:lnTo>
                  <a:lnTo>
                    <a:pt x="170891" y="180340"/>
                  </a:lnTo>
                  <a:lnTo>
                    <a:pt x="170802" y="170180"/>
                  </a:lnTo>
                  <a:lnTo>
                    <a:pt x="170789" y="160020"/>
                  </a:lnTo>
                  <a:lnTo>
                    <a:pt x="170802" y="67310"/>
                  </a:lnTo>
                  <a:lnTo>
                    <a:pt x="170802" y="45720"/>
                  </a:lnTo>
                  <a:lnTo>
                    <a:pt x="170840" y="35560"/>
                  </a:lnTo>
                  <a:lnTo>
                    <a:pt x="170992" y="35560"/>
                  </a:lnTo>
                  <a:lnTo>
                    <a:pt x="170992" y="26670"/>
                  </a:lnTo>
                  <a:lnTo>
                    <a:pt x="171107" y="25400"/>
                  </a:lnTo>
                  <a:lnTo>
                    <a:pt x="171183" y="19050"/>
                  </a:lnTo>
                  <a:lnTo>
                    <a:pt x="171411" y="19050"/>
                  </a:lnTo>
                  <a:lnTo>
                    <a:pt x="171411" y="11430"/>
                  </a:lnTo>
                  <a:lnTo>
                    <a:pt x="171856" y="11430"/>
                  </a:lnTo>
                  <a:lnTo>
                    <a:pt x="171856" y="5080"/>
                  </a:lnTo>
                  <a:lnTo>
                    <a:pt x="172618" y="5080"/>
                  </a:lnTo>
                  <a:lnTo>
                    <a:pt x="172618" y="0"/>
                  </a:lnTo>
                  <a:lnTo>
                    <a:pt x="12" y="0"/>
                  </a:lnTo>
                  <a:lnTo>
                    <a:pt x="12" y="5080"/>
                  </a:lnTo>
                  <a:lnTo>
                    <a:pt x="609" y="5080"/>
                  </a:lnTo>
                  <a:lnTo>
                    <a:pt x="609" y="11430"/>
                  </a:lnTo>
                  <a:lnTo>
                    <a:pt x="1066" y="11430"/>
                  </a:lnTo>
                  <a:lnTo>
                    <a:pt x="1066" y="19050"/>
                  </a:lnTo>
                  <a:lnTo>
                    <a:pt x="1422" y="19050"/>
                  </a:lnTo>
                  <a:lnTo>
                    <a:pt x="1422" y="25400"/>
                  </a:lnTo>
                  <a:lnTo>
                    <a:pt x="1625" y="25400"/>
                  </a:lnTo>
                  <a:lnTo>
                    <a:pt x="1625" y="26670"/>
                  </a:lnTo>
                  <a:lnTo>
                    <a:pt x="1714" y="35560"/>
                  </a:lnTo>
                  <a:lnTo>
                    <a:pt x="1828" y="45720"/>
                  </a:lnTo>
                  <a:lnTo>
                    <a:pt x="1917" y="67310"/>
                  </a:lnTo>
                  <a:lnTo>
                    <a:pt x="1981" y="160020"/>
                  </a:lnTo>
                  <a:lnTo>
                    <a:pt x="1930" y="170180"/>
                  </a:lnTo>
                  <a:lnTo>
                    <a:pt x="1828" y="180340"/>
                  </a:lnTo>
                  <a:lnTo>
                    <a:pt x="1689" y="180340"/>
                  </a:lnTo>
                  <a:lnTo>
                    <a:pt x="1689" y="190500"/>
                  </a:lnTo>
                  <a:lnTo>
                    <a:pt x="1638" y="199390"/>
                  </a:lnTo>
                  <a:lnTo>
                    <a:pt x="1524" y="208280"/>
                  </a:lnTo>
                  <a:lnTo>
                    <a:pt x="1155" y="208280"/>
                  </a:lnTo>
                  <a:lnTo>
                    <a:pt x="1155" y="214630"/>
                  </a:lnTo>
                  <a:lnTo>
                    <a:pt x="647" y="214630"/>
                  </a:lnTo>
                  <a:lnTo>
                    <a:pt x="647" y="220980"/>
                  </a:lnTo>
                  <a:lnTo>
                    <a:pt x="0" y="220980"/>
                  </a:lnTo>
                  <a:lnTo>
                    <a:pt x="0" y="226060"/>
                  </a:lnTo>
                  <a:lnTo>
                    <a:pt x="31394" y="226060"/>
                  </a:lnTo>
                  <a:lnTo>
                    <a:pt x="31394" y="220980"/>
                  </a:lnTo>
                  <a:lnTo>
                    <a:pt x="31394" y="214630"/>
                  </a:lnTo>
                  <a:lnTo>
                    <a:pt x="31394" y="25400"/>
                  </a:lnTo>
                  <a:lnTo>
                    <a:pt x="141363" y="25400"/>
                  </a:lnTo>
                  <a:lnTo>
                    <a:pt x="141363" y="226060"/>
                  </a:lnTo>
                  <a:lnTo>
                    <a:pt x="172720" y="226060"/>
                  </a:lnTo>
                  <a:lnTo>
                    <a:pt x="17272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6" name="object 9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19008" y="5472632"/>
              <a:ext cx="150241" cy="23699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16760" y="5475719"/>
              <a:ext cx="140169" cy="1580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2111667" y="547625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5" h="157479">
                  <a:moveTo>
                    <a:pt x="133629" y="151130"/>
                  </a:moveTo>
                  <a:lnTo>
                    <a:pt x="132956" y="151130"/>
                  </a:lnTo>
                  <a:lnTo>
                    <a:pt x="132956" y="143510"/>
                  </a:lnTo>
                  <a:lnTo>
                    <a:pt x="132410" y="143510"/>
                  </a:lnTo>
                  <a:lnTo>
                    <a:pt x="132410" y="134620"/>
                  </a:lnTo>
                  <a:lnTo>
                    <a:pt x="132105" y="134620"/>
                  </a:lnTo>
                  <a:lnTo>
                    <a:pt x="132105" y="124460"/>
                  </a:lnTo>
                  <a:lnTo>
                    <a:pt x="131940" y="124460"/>
                  </a:lnTo>
                  <a:lnTo>
                    <a:pt x="131940" y="114300"/>
                  </a:lnTo>
                  <a:lnTo>
                    <a:pt x="131775" y="114300"/>
                  </a:lnTo>
                  <a:lnTo>
                    <a:pt x="131775" y="104140"/>
                  </a:lnTo>
                  <a:lnTo>
                    <a:pt x="131648" y="104140"/>
                  </a:lnTo>
                  <a:lnTo>
                    <a:pt x="131648" y="92710"/>
                  </a:lnTo>
                  <a:lnTo>
                    <a:pt x="131635" y="81280"/>
                  </a:lnTo>
                  <a:lnTo>
                    <a:pt x="131673" y="21590"/>
                  </a:lnTo>
                  <a:lnTo>
                    <a:pt x="131673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63" y="157480"/>
                  </a:lnTo>
                  <a:lnTo>
                    <a:pt x="28663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29" y="157480"/>
                  </a:lnTo>
                  <a:lnTo>
                    <a:pt x="13362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9" name="object 9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97188" y="5472632"/>
              <a:ext cx="150241" cy="23699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84943" y="5472632"/>
              <a:ext cx="139333" cy="16496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71686" y="5472569"/>
              <a:ext cx="133985" cy="16347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50756" y="5475477"/>
              <a:ext cx="193611" cy="15979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102381" y="5476252"/>
              <a:ext cx="200025" cy="157480"/>
            </a:xfrm>
            <a:custGeom>
              <a:avLst/>
              <a:gdLst/>
              <a:ahLst/>
              <a:cxnLst/>
              <a:rect l="l" t="t" r="r" b="b"/>
              <a:pathLst>
                <a:path w="200025" h="157479">
                  <a:moveTo>
                    <a:pt x="199821" y="151130"/>
                  </a:moveTo>
                  <a:lnTo>
                    <a:pt x="199136" y="151130"/>
                  </a:lnTo>
                  <a:lnTo>
                    <a:pt x="199136" y="143510"/>
                  </a:lnTo>
                  <a:lnTo>
                    <a:pt x="198577" y="143510"/>
                  </a:lnTo>
                  <a:lnTo>
                    <a:pt x="198577" y="134620"/>
                  </a:lnTo>
                  <a:lnTo>
                    <a:pt x="198297" y="134620"/>
                  </a:lnTo>
                  <a:lnTo>
                    <a:pt x="198297" y="124460"/>
                  </a:lnTo>
                  <a:lnTo>
                    <a:pt x="198132" y="124460"/>
                  </a:lnTo>
                  <a:lnTo>
                    <a:pt x="198132" y="114300"/>
                  </a:lnTo>
                  <a:lnTo>
                    <a:pt x="197954" y="114300"/>
                  </a:lnTo>
                  <a:lnTo>
                    <a:pt x="197954" y="104140"/>
                  </a:lnTo>
                  <a:lnTo>
                    <a:pt x="197815" y="104140"/>
                  </a:lnTo>
                  <a:lnTo>
                    <a:pt x="197815" y="92710"/>
                  </a:lnTo>
                  <a:lnTo>
                    <a:pt x="197827" y="81280"/>
                  </a:lnTo>
                  <a:lnTo>
                    <a:pt x="197878" y="81280"/>
                  </a:lnTo>
                  <a:lnTo>
                    <a:pt x="197878" y="0"/>
                  </a:lnTo>
                  <a:lnTo>
                    <a:pt x="169214" y="0"/>
                  </a:lnTo>
                  <a:lnTo>
                    <a:pt x="169214" y="134620"/>
                  </a:lnTo>
                  <a:lnTo>
                    <a:pt x="114236" y="134620"/>
                  </a:lnTo>
                  <a:lnTo>
                    <a:pt x="114236" y="0"/>
                  </a:lnTo>
                  <a:lnTo>
                    <a:pt x="85559" y="0"/>
                  </a:lnTo>
                  <a:lnTo>
                    <a:pt x="85559" y="134620"/>
                  </a:lnTo>
                  <a:lnTo>
                    <a:pt x="30594" y="13462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803" y="43180"/>
                  </a:lnTo>
                  <a:lnTo>
                    <a:pt x="1803" y="74930"/>
                  </a:lnTo>
                  <a:lnTo>
                    <a:pt x="1930" y="74930"/>
                  </a:lnTo>
                  <a:lnTo>
                    <a:pt x="1930" y="157480"/>
                  </a:lnTo>
                  <a:lnTo>
                    <a:pt x="199821" y="157480"/>
                  </a:lnTo>
                  <a:lnTo>
                    <a:pt x="199821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4" name="object 10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51083" y="5472632"/>
              <a:ext cx="139333" cy="16496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539261" y="547625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4" h="157479">
                  <a:moveTo>
                    <a:pt x="138658" y="151130"/>
                  </a:moveTo>
                  <a:lnTo>
                    <a:pt x="137972" y="151130"/>
                  </a:lnTo>
                  <a:lnTo>
                    <a:pt x="137972" y="143510"/>
                  </a:lnTo>
                  <a:lnTo>
                    <a:pt x="137426" y="143510"/>
                  </a:lnTo>
                  <a:lnTo>
                    <a:pt x="137426" y="134620"/>
                  </a:lnTo>
                  <a:lnTo>
                    <a:pt x="137134" y="134620"/>
                  </a:lnTo>
                  <a:lnTo>
                    <a:pt x="137134" y="124460"/>
                  </a:lnTo>
                  <a:lnTo>
                    <a:pt x="136969" y="124460"/>
                  </a:lnTo>
                  <a:lnTo>
                    <a:pt x="136969" y="114300"/>
                  </a:lnTo>
                  <a:lnTo>
                    <a:pt x="136791" y="114300"/>
                  </a:lnTo>
                  <a:lnTo>
                    <a:pt x="136791" y="104140"/>
                  </a:lnTo>
                  <a:lnTo>
                    <a:pt x="136664" y="104140"/>
                  </a:lnTo>
                  <a:lnTo>
                    <a:pt x="136664" y="92710"/>
                  </a:lnTo>
                  <a:lnTo>
                    <a:pt x="136652" y="83820"/>
                  </a:lnTo>
                  <a:lnTo>
                    <a:pt x="136677" y="81280"/>
                  </a:lnTo>
                  <a:lnTo>
                    <a:pt x="136690" y="74930"/>
                  </a:lnTo>
                  <a:lnTo>
                    <a:pt x="136690" y="60960"/>
                  </a:lnTo>
                  <a:lnTo>
                    <a:pt x="136690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58" y="157480"/>
                  </a:lnTo>
                  <a:lnTo>
                    <a:pt x="13865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6" name="object 10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37000" y="5475719"/>
              <a:ext cx="140169" cy="15800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936390" y="5475719"/>
              <a:ext cx="140169" cy="15800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219968" y="5472569"/>
              <a:ext cx="1434312" cy="237058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5797321" y="547625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4" h="157479">
                  <a:moveTo>
                    <a:pt x="138658" y="151130"/>
                  </a:moveTo>
                  <a:lnTo>
                    <a:pt x="137972" y="151130"/>
                  </a:lnTo>
                  <a:lnTo>
                    <a:pt x="137972" y="143510"/>
                  </a:lnTo>
                  <a:lnTo>
                    <a:pt x="137426" y="143510"/>
                  </a:lnTo>
                  <a:lnTo>
                    <a:pt x="137426" y="134620"/>
                  </a:lnTo>
                  <a:lnTo>
                    <a:pt x="137134" y="134620"/>
                  </a:lnTo>
                  <a:lnTo>
                    <a:pt x="137134" y="124460"/>
                  </a:lnTo>
                  <a:lnTo>
                    <a:pt x="136969" y="124460"/>
                  </a:lnTo>
                  <a:lnTo>
                    <a:pt x="136969" y="114300"/>
                  </a:lnTo>
                  <a:lnTo>
                    <a:pt x="136791" y="114300"/>
                  </a:lnTo>
                  <a:lnTo>
                    <a:pt x="136791" y="104140"/>
                  </a:lnTo>
                  <a:lnTo>
                    <a:pt x="136664" y="104140"/>
                  </a:lnTo>
                  <a:lnTo>
                    <a:pt x="136664" y="92710"/>
                  </a:lnTo>
                  <a:lnTo>
                    <a:pt x="136652" y="83820"/>
                  </a:lnTo>
                  <a:lnTo>
                    <a:pt x="136677" y="81280"/>
                  </a:lnTo>
                  <a:lnTo>
                    <a:pt x="136690" y="74930"/>
                  </a:lnTo>
                  <a:lnTo>
                    <a:pt x="136690" y="60960"/>
                  </a:lnTo>
                  <a:lnTo>
                    <a:pt x="136690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58" y="157480"/>
                  </a:lnTo>
                  <a:lnTo>
                    <a:pt x="13865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0" name="object 11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985268" y="5472632"/>
              <a:ext cx="147142" cy="16496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159563" y="5475719"/>
              <a:ext cx="182778" cy="22614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56743" y="5475719"/>
              <a:ext cx="182778" cy="22614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670789" y="5472632"/>
              <a:ext cx="147142" cy="16496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49224" y="5475719"/>
              <a:ext cx="152577" cy="15800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032739" y="5472632"/>
              <a:ext cx="147142" cy="164960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207313" y="5475719"/>
              <a:ext cx="182778" cy="22614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22908" y="5472632"/>
              <a:ext cx="147142" cy="16496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615021" y="5475477"/>
              <a:ext cx="181991" cy="15824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853070" y="5475719"/>
              <a:ext cx="140169" cy="15800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712887" y="591440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5" h="157479">
                  <a:moveTo>
                    <a:pt x="133629" y="151130"/>
                  </a:moveTo>
                  <a:lnTo>
                    <a:pt x="132956" y="151130"/>
                  </a:lnTo>
                  <a:lnTo>
                    <a:pt x="132956" y="143510"/>
                  </a:lnTo>
                  <a:lnTo>
                    <a:pt x="132410" y="143510"/>
                  </a:lnTo>
                  <a:lnTo>
                    <a:pt x="132410" y="134620"/>
                  </a:lnTo>
                  <a:lnTo>
                    <a:pt x="132105" y="134620"/>
                  </a:lnTo>
                  <a:lnTo>
                    <a:pt x="132105" y="124460"/>
                  </a:lnTo>
                  <a:lnTo>
                    <a:pt x="131940" y="124460"/>
                  </a:lnTo>
                  <a:lnTo>
                    <a:pt x="131940" y="114300"/>
                  </a:lnTo>
                  <a:lnTo>
                    <a:pt x="131775" y="114300"/>
                  </a:lnTo>
                  <a:lnTo>
                    <a:pt x="131775" y="104140"/>
                  </a:lnTo>
                  <a:lnTo>
                    <a:pt x="131648" y="104140"/>
                  </a:lnTo>
                  <a:lnTo>
                    <a:pt x="131648" y="92710"/>
                  </a:lnTo>
                  <a:lnTo>
                    <a:pt x="131635" y="81280"/>
                  </a:lnTo>
                  <a:lnTo>
                    <a:pt x="131673" y="21590"/>
                  </a:lnTo>
                  <a:lnTo>
                    <a:pt x="131673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63" y="157480"/>
                  </a:lnTo>
                  <a:lnTo>
                    <a:pt x="28663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29" y="157480"/>
                  </a:lnTo>
                  <a:lnTo>
                    <a:pt x="13362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98408" y="5910782"/>
              <a:ext cx="150241" cy="23699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97430" y="5913869"/>
              <a:ext cx="140169" cy="158000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2295931" y="591440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4" h="157479">
                  <a:moveTo>
                    <a:pt x="138658" y="151130"/>
                  </a:moveTo>
                  <a:lnTo>
                    <a:pt x="137972" y="151130"/>
                  </a:lnTo>
                  <a:lnTo>
                    <a:pt x="137972" y="143510"/>
                  </a:lnTo>
                  <a:lnTo>
                    <a:pt x="137426" y="143510"/>
                  </a:lnTo>
                  <a:lnTo>
                    <a:pt x="137426" y="134620"/>
                  </a:lnTo>
                  <a:lnTo>
                    <a:pt x="137134" y="134620"/>
                  </a:lnTo>
                  <a:lnTo>
                    <a:pt x="137134" y="124460"/>
                  </a:lnTo>
                  <a:lnTo>
                    <a:pt x="136969" y="124460"/>
                  </a:lnTo>
                  <a:lnTo>
                    <a:pt x="136969" y="114300"/>
                  </a:lnTo>
                  <a:lnTo>
                    <a:pt x="136791" y="114300"/>
                  </a:lnTo>
                  <a:lnTo>
                    <a:pt x="136791" y="104140"/>
                  </a:lnTo>
                  <a:lnTo>
                    <a:pt x="136664" y="104140"/>
                  </a:lnTo>
                  <a:lnTo>
                    <a:pt x="136664" y="92710"/>
                  </a:lnTo>
                  <a:lnTo>
                    <a:pt x="136652" y="83820"/>
                  </a:lnTo>
                  <a:lnTo>
                    <a:pt x="136677" y="81280"/>
                  </a:lnTo>
                  <a:lnTo>
                    <a:pt x="136690" y="74930"/>
                  </a:lnTo>
                  <a:lnTo>
                    <a:pt x="136690" y="60960"/>
                  </a:lnTo>
                  <a:lnTo>
                    <a:pt x="136690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58" y="157480"/>
                  </a:lnTo>
                  <a:lnTo>
                    <a:pt x="13865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4" name="object 12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93670" y="5913869"/>
              <a:ext cx="140169" cy="15800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688691" y="5913627"/>
              <a:ext cx="181991" cy="15824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18218" y="5910782"/>
              <a:ext cx="147142" cy="16496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03433" y="5910782"/>
              <a:ext cx="139333" cy="16496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276498" y="59144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9" name="object 12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55149" y="5910783"/>
              <a:ext cx="128549" cy="16496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18128" y="5910782"/>
              <a:ext cx="134759" cy="161086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96118" y="5910782"/>
              <a:ext cx="150241" cy="23699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085143" y="5910782"/>
              <a:ext cx="139333" cy="16496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4273321" y="5914402"/>
              <a:ext cx="200025" cy="157480"/>
            </a:xfrm>
            <a:custGeom>
              <a:avLst/>
              <a:gdLst/>
              <a:ahLst/>
              <a:cxnLst/>
              <a:rect l="l" t="t" r="r" b="b"/>
              <a:pathLst>
                <a:path w="200025" h="157479">
                  <a:moveTo>
                    <a:pt x="199821" y="151130"/>
                  </a:moveTo>
                  <a:lnTo>
                    <a:pt x="199136" y="151130"/>
                  </a:lnTo>
                  <a:lnTo>
                    <a:pt x="199136" y="143510"/>
                  </a:lnTo>
                  <a:lnTo>
                    <a:pt x="198577" y="143510"/>
                  </a:lnTo>
                  <a:lnTo>
                    <a:pt x="198577" y="134620"/>
                  </a:lnTo>
                  <a:lnTo>
                    <a:pt x="198297" y="134620"/>
                  </a:lnTo>
                  <a:lnTo>
                    <a:pt x="198297" y="124460"/>
                  </a:lnTo>
                  <a:lnTo>
                    <a:pt x="198132" y="124460"/>
                  </a:lnTo>
                  <a:lnTo>
                    <a:pt x="198132" y="114300"/>
                  </a:lnTo>
                  <a:lnTo>
                    <a:pt x="197954" y="114300"/>
                  </a:lnTo>
                  <a:lnTo>
                    <a:pt x="197954" y="104140"/>
                  </a:lnTo>
                  <a:lnTo>
                    <a:pt x="197815" y="104140"/>
                  </a:lnTo>
                  <a:lnTo>
                    <a:pt x="197815" y="92710"/>
                  </a:lnTo>
                  <a:lnTo>
                    <a:pt x="197827" y="81280"/>
                  </a:lnTo>
                  <a:lnTo>
                    <a:pt x="197878" y="81280"/>
                  </a:lnTo>
                  <a:lnTo>
                    <a:pt x="197878" y="0"/>
                  </a:lnTo>
                  <a:lnTo>
                    <a:pt x="169214" y="0"/>
                  </a:lnTo>
                  <a:lnTo>
                    <a:pt x="169214" y="134620"/>
                  </a:lnTo>
                  <a:lnTo>
                    <a:pt x="114236" y="134620"/>
                  </a:lnTo>
                  <a:lnTo>
                    <a:pt x="114236" y="0"/>
                  </a:lnTo>
                  <a:lnTo>
                    <a:pt x="85572" y="0"/>
                  </a:lnTo>
                  <a:lnTo>
                    <a:pt x="85572" y="134620"/>
                  </a:lnTo>
                  <a:lnTo>
                    <a:pt x="30594" y="13462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803" y="43180"/>
                  </a:lnTo>
                  <a:lnTo>
                    <a:pt x="1803" y="74930"/>
                  </a:lnTo>
                  <a:lnTo>
                    <a:pt x="1930" y="74930"/>
                  </a:lnTo>
                  <a:lnTo>
                    <a:pt x="1930" y="157480"/>
                  </a:lnTo>
                  <a:lnTo>
                    <a:pt x="199821" y="157480"/>
                  </a:lnTo>
                  <a:lnTo>
                    <a:pt x="199821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4" name="object 13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22023" y="5910782"/>
              <a:ext cx="139333" cy="164960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4710201" y="591440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4" h="157479">
                  <a:moveTo>
                    <a:pt x="138658" y="151130"/>
                  </a:moveTo>
                  <a:lnTo>
                    <a:pt x="137972" y="151130"/>
                  </a:lnTo>
                  <a:lnTo>
                    <a:pt x="137972" y="143510"/>
                  </a:lnTo>
                  <a:lnTo>
                    <a:pt x="137426" y="143510"/>
                  </a:lnTo>
                  <a:lnTo>
                    <a:pt x="137426" y="134620"/>
                  </a:lnTo>
                  <a:lnTo>
                    <a:pt x="137134" y="134620"/>
                  </a:lnTo>
                  <a:lnTo>
                    <a:pt x="137134" y="124460"/>
                  </a:lnTo>
                  <a:lnTo>
                    <a:pt x="136969" y="124460"/>
                  </a:lnTo>
                  <a:lnTo>
                    <a:pt x="136969" y="114300"/>
                  </a:lnTo>
                  <a:lnTo>
                    <a:pt x="136791" y="114300"/>
                  </a:lnTo>
                  <a:lnTo>
                    <a:pt x="136791" y="104140"/>
                  </a:lnTo>
                  <a:lnTo>
                    <a:pt x="136664" y="104140"/>
                  </a:lnTo>
                  <a:lnTo>
                    <a:pt x="136664" y="92710"/>
                  </a:lnTo>
                  <a:lnTo>
                    <a:pt x="136652" y="83820"/>
                  </a:lnTo>
                  <a:lnTo>
                    <a:pt x="136677" y="81280"/>
                  </a:lnTo>
                  <a:lnTo>
                    <a:pt x="136690" y="74930"/>
                  </a:lnTo>
                  <a:lnTo>
                    <a:pt x="136690" y="60960"/>
                  </a:lnTo>
                  <a:lnTo>
                    <a:pt x="136690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58" y="157480"/>
                  </a:lnTo>
                  <a:lnTo>
                    <a:pt x="13865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6" name="object 13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07940" y="5913869"/>
              <a:ext cx="140169" cy="15800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96063" y="5910782"/>
              <a:ext cx="139333" cy="16496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69039" y="5910782"/>
              <a:ext cx="147142" cy="16496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554487" y="5833325"/>
              <a:ext cx="148663" cy="24241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45200" y="5913869"/>
              <a:ext cx="140169" cy="15800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033249" y="5910783"/>
              <a:ext cx="128549" cy="164960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6196228" y="59144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3" name="object 14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74879" y="5910782"/>
              <a:ext cx="147142" cy="16496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55168" y="5913627"/>
              <a:ext cx="124675" cy="158242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6739661" y="591440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79">
                  <a:moveTo>
                    <a:pt x="138658" y="151130"/>
                  </a:moveTo>
                  <a:lnTo>
                    <a:pt x="137972" y="151130"/>
                  </a:lnTo>
                  <a:lnTo>
                    <a:pt x="137972" y="143510"/>
                  </a:lnTo>
                  <a:lnTo>
                    <a:pt x="137426" y="143510"/>
                  </a:lnTo>
                  <a:lnTo>
                    <a:pt x="137426" y="134620"/>
                  </a:lnTo>
                  <a:lnTo>
                    <a:pt x="137134" y="134620"/>
                  </a:lnTo>
                  <a:lnTo>
                    <a:pt x="137134" y="124460"/>
                  </a:lnTo>
                  <a:lnTo>
                    <a:pt x="136969" y="124460"/>
                  </a:lnTo>
                  <a:lnTo>
                    <a:pt x="136969" y="114300"/>
                  </a:lnTo>
                  <a:lnTo>
                    <a:pt x="136791" y="114300"/>
                  </a:lnTo>
                  <a:lnTo>
                    <a:pt x="136791" y="104140"/>
                  </a:lnTo>
                  <a:lnTo>
                    <a:pt x="136664" y="104140"/>
                  </a:lnTo>
                  <a:lnTo>
                    <a:pt x="136664" y="92710"/>
                  </a:lnTo>
                  <a:lnTo>
                    <a:pt x="136652" y="83820"/>
                  </a:lnTo>
                  <a:lnTo>
                    <a:pt x="136677" y="81280"/>
                  </a:lnTo>
                  <a:lnTo>
                    <a:pt x="136690" y="74930"/>
                  </a:lnTo>
                  <a:lnTo>
                    <a:pt x="136690" y="60960"/>
                  </a:lnTo>
                  <a:lnTo>
                    <a:pt x="136690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58" y="157480"/>
                  </a:lnTo>
                  <a:lnTo>
                    <a:pt x="13865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6" name="object 1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36130" y="5913869"/>
              <a:ext cx="140169" cy="15800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133196" y="5910719"/>
              <a:ext cx="132435" cy="161150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02258" y="5910782"/>
              <a:ext cx="147142" cy="16496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81684" y="5913869"/>
              <a:ext cx="152577" cy="158000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0581195" y="5407672"/>
              <a:ext cx="173355" cy="226060"/>
            </a:xfrm>
            <a:custGeom>
              <a:avLst/>
              <a:gdLst/>
              <a:ahLst/>
              <a:cxnLst/>
              <a:rect l="l" t="t" r="r" b="b"/>
              <a:pathLst>
                <a:path w="173354" h="226060">
                  <a:moveTo>
                    <a:pt x="172745" y="220980"/>
                  </a:moveTo>
                  <a:lnTo>
                    <a:pt x="172034" y="220980"/>
                  </a:lnTo>
                  <a:lnTo>
                    <a:pt x="172034" y="214630"/>
                  </a:lnTo>
                  <a:lnTo>
                    <a:pt x="171513" y="214630"/>
                  </a:lnTo>
                  <a:lnTo>
                    <a:pt x="171513" y="208280"/>
                  </a:lnTo>
                  <a:lnTo>
                    <a:pt x="171208" y="208280"/>
                  </a:lnTo>
                  <a:lnTo>
                    <a:pt x="171208" y="199390"/>
                  </a:lnTo>
                  <a:lnTo>
                    <a:pt x="171043" y="199390"/>
                  </a:lnTo>
                  <a:lnTo>
                    <a:pt x="171043" y="190500"/>
                  </a:lnTo>
                  <a:lnTo>
                    <a:pt x="170916" y="190500"/>
                  </a:lnTo>
                  <a:lnTo>
                    <a:pt x="170916" y="180340"/>
                  </a:lnTo>
                  <a:lnTo>
                    <a:pt x="170827" y="170180"/>
                  </a:lnTo>
                  <a:lnTo>
                    <a:pt x="170815" y="160020"/>
                  </a:lnTo>
                  <a:lnTo>
                    <a:pt x="170827" y="67310"/>
                  </a:lnTo>
                  <a:lnTo>
                    <a:pt x="170827" y="45720"/>
                  </a:lnTo>
                  <a:lnTo>
                    <a:pt x="170878" y="35560"/>
                  </a:lnTo>
                  <a:lnTo>
                    <a:pt x="171018" y="35560"/>
                  </a:lnTo>
                  <a:lnTo>
                    <a:pt x="171018" y="26670"/>
                  </a:lnTo>
                  <a:lnTo>
                    <a:pt x="171132" y="25400"/>
                  </a:lnTo>
                  <a:lnTo>
                    <a:pt x="171208" y="19050"/>
                  </a:lnTo>
                  <a:lnTo>
                    <a:pt x="171437" y="19050"/>
                  </a:lnTo>
                  <a:lnTo>
                    <a:pt x="171437" y="11430"/>
                  </a:lnTo>
                  <a:lnTo>
                    <a:pt x="171881" y="11430"/>
                  </a:lnTo>
                  <a:lnTo>
                    <a:pt x="171881" y="5080"/>
                  </a:lnTo>
                  <a:lnTo>
                    <a:pt x="172643" y="5080"/>
                  </a:lnTo>
                  <a:lnTo>
                    <a:pt x="172643" y="0"/>
                  </a:lnTo>
                  <a:lnTo>
                    <a:pt x="12" y="0"/>
                  </a:lnTo>
                  <a:lnTo>
                    <a:pt x="12" y="5080"/>
                  </a:lnTo>
                  <a:lnTo>
                    <a:pt x="609" y="5080"/>
                  </a:lnTo>
                  <a:lnTo>
                    <a:pt x="609" y="11430"/>
                  </a:lnTo>
                  <a:lnTo>
                    <a:pt x="1066" y="11430"/>
                  </a:lnTo>
                  <a:lnTo>
                    <a:pt x="1066" y="19050"/>
                  </a:lnTo>
                  <a:lnTo>
                    <a:pt x="1435" y="19050"/>
                  </a:lnTo>
                  <a:lnTo>
                    <a:pt x="1435" y="25400"/>
                  </a:lnTo>
                  <a:lnTo>
                    <a:pt x="1625" y="25400"/>
                  </a:lnTo>
                  <a:lnTo>
                    <a:pt x="1625" y="26670"/>
                  </a:lnTo>
                  <a:lnTo>
                    <a:pt x="1727" y="35560"/>
                  </a:lnTo>
                  <a:lnTo>
                    <a:pt x="1828" y="45720"/>
                  </a:lnTo>
                  <a:lnTo>
                    <a:pt x="1930" y="67310"/>
                  </a:lnTo>
                  <a:lnTo>
                    <a:pt x="1981" y="160020"/>
                  </a:lnTo>
                  <a:lnTo>
                    <a:pt x="1943" y="170180"/>
                  </a:lnTo>
                  <a:lnTo>
                    <a:pt x="1841" y="180340"/>
                  </a:lnTo>
                  <a:lnTo>
                    <a:pt x="1701" y="180340"/>
                  </a:lnTo>
                  <a:lnTo>
                    <a:pt x="1701" y="190500"/>
                  </a:lnTo>
                  <a:lnTo>
                    <a:pt x="1651" y="199390"/>
                  </a:lnTo>
                  <a:lnTo>
                    <a:pt x="1524" y="199390"/>
                  </a:lnTo>
                  <a:lnTo>
                    <a:pt x="1524" y="208280"/>
                  </a:lnTo>
                  <a:lnTo>
                    <a:pt x="1155" y="208280"/>
                  </a:lnTo>
                  <a:lnTo>
                    <a:pt x="1155" y="214630"/>
                  </a:lnTo>
                  <a:lnTo>
                    <a:pt x="647" y="214630"/>
                  </a:lnTo>
                  <a:lnTo>
                    <a:pt x="647" y="220980"/>
                  </a:lnTo>
                  <a:lnTo>
                    <a:pt x="0" y="220980"/>
                  </a:lnTo>
                  <a:lnTo>
                    <a:pt x="0" y="226060"/>
                  </a:lnTo>
                  <a:lnTo>
                    <a:pt x="31419" y="226060"/>
                  </a:lnTo>
                  <a:lnTo>
                    <a:pt x="31419" y="220980"/>
                  </a:lnTo>
                  <a:lnTo>
                    <a:pt x="31419" y="214630"/>
                  </a:lnTo>
                  <a:lnTo>
                    <a:pt x="31419" y="25400"/>
                  </a:lnTo>
                  <a:lnTo>
                    <a:pt x="141363" y="25400"/>
                  </a:lnTo>
                  <a:lnTo>
                    <a:pt x="141363" y="226060"/>
                  </a:lnTo>
                  <a:lnTo>
                    <a:pt x="172745" y="226060"/>
                  </a:lnTo>
                  <a:lnTo>
                    <a:pt x="172745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1" name="object 15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815079" y="5472645"/>
              <a:ext cx="150215" cy="23698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12830" y="5475744"/>
              <a:ext cx="140157" cy="157975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1307737" y="547625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4" h="157479">
                  <a:moveTo>
                    <a:pt x="133616" y="151130"/>
                  </a:moveTo>
                  <a:lnTo>
                    <a:pt x="132930" y="151130"/>
                  </a:lnTo>
                  <a:lnTo>
                    <a:pt x="132930" y="143510"/>
                  </a:lnTo>
                  <a:lnTo>
                    <a:pt x="132397" y="143510"/>
                  </a:lnTo>
                  <a:lnTo>
                    <a:pt x="132397" y="134620"/>
                  </a:lnTo>
                  <a:lnTo>
                    <a:pt x="132092" y="134620"/>
                  </a:lnTo>
                  <a:lnTo>
                    <a:pt x="132092" y="124460"/>
                  </a:lnTo>
                  <a:lnTo>
                    <a:pt x="131927" y="124460"/>
                  </a:lnTo>
                  <a:lnTo>
                    <a:pt x="131927" y="114300"/>
                  </a:lnTo>
                  <a:lnTo>
                    <a:pt x="131762" y="114300"/>
                  </a:lnTo>
                  <a:lnTo>
                    <a:pt x="131762" y="104140"/>
                  </a:lnTo>
                  <a:lnTo>
                    <a:pt x="131635" y="104140"/>
                  </a:lnTo>
                  <a:lnTo>
                    <a:pt x="131635" y="92710"/>
                  </a:lnTo>
                  <a:lnTo>
                    <a:pt x="131622" y="81280"/>
                  </a:lnTo>
                  <a:lnTo>
                    <a:pt x="131648" y="21590"/>
                  </a:lnTo>
                  <a:lnTo>
                    <a:pt x="131648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51" y="157480"/>
                  </a:lnTo>
                  <a:lnTo>
                    <a:pt x="28651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16" y="157480"/>
                  </a:lnTo>
                  <a:lnTo>
                    <a:pt x="13361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4" name="object 1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93259" y="5472645"/>
              <a:ext cx="150215" cy="236982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82283" y="5472645"/>
              <a:ext cx="139333" cy="164947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67756" y="5472582"/>
              <a:ext cx="133959" cy="163461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48096" y="5475490"/>
              <a:ext cx="193611" cy="159778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2299721" y="5476252"/>
              <a:ext cx="200025" cy="157480"/>
            </a:xfrm>
            <a:custGeom>
              <a:avLst/>
              <a:gdLst/>
              <a:ahLst/>
              <a:cxnLst/>
              <a:rect l="l" t="t" r="r" b="b"/>
              <a:pathLst>
                <a:path w="200025" h="157479">
                  <a:moveTo>
                    <a:pt x="199809" y="151130"/>
                  </a:moveTo>
                  <a:lnTo>
                    <a:pt x="199123" y="151130"/>
                  </a:lnTo>
                  <a:lnTo>
                    <a:pt x="199123" y="143510"/>
                  </a:lnTo>
                  <a:lnTo>
                    <a:pt x="198564" y="143510"/>
                  </a:lnTo>
                  <a:lnTo>
                    <a:pt x="198564" y="134620"/>
                  </a:lnTo>
                  <a:lnTo>
                    <a:pt x="198285" y="134620"/>
                  </a:lnTo>
                  <a:lnTo>
                    <a:pt x="198285" y="124460"/>
                  </a:lnTo>
                  <a:lnTo>
                    <a:pt x="198120" y="124460"/>
                  </a:lnTo>
                  <a:lnTo>
                    <a:pt x="198120" y="114300"/>
                  </a:lnTo>
                  <a:lnTo>
                    <a:pt x="197942" y="114300"/>
                  </a:lnTo>
                  <a:lnTo>
                    <a:pt x="197942" y="104140"/>
                  </a:lnTo>
                  <a:lnTo>
                    <a:pt x="197802" y="104140"/>
                  </a:lnTo>
                  <a:lnTo>
                    <a:pt x="197802" y="92710"/>
                  </a:lnTo>
                  <a:lnTo>
                    <a:pt x="197802" y="81280"/>
                  </a:lnTo>
                  <a:lnTo>
                    <a:pt x="197853" y="74930"/>
                  </a:lnTo>
                  <a:lnTo>
                    <a:pt x="197853" y="0"/>
                  </a:lnTo>
                  <a:lnTo>
                    <a:pt x="169214" y="0"/>
                  </a:lnTo>
                  <a:lnTo>
                    <a:pt x="169214" y="134620"/>
                  </a:lnTo>
                  <a:lnTo>
                    <a:pt x="114236" y="134620"/>
                  </a:lnTo>
                  <a:lnTo>
                    <a:pt x="114236" y="0"/>
                  </a:lnTo>
                  <a:lnTo>
                    <a:pt x="85559" y="0"/>
                  </a:lnTo>
                  <a:lnTo>
                    <a:pt x="85559" y="134620"/>
                  </a:lnTo>
                  <a:lnTo>
                    <a:pt x="30594" y="13462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803" y="43180"/>
                  </a:lnTo>
                  <a:lnTo>
                    <a:pt x="1803" y="74930"/>
                  </a:lnTo>
                  <a:lnTo>
                    <a:pt x="1930" y="74930"/>
                  </a:lnTo>
                  <a:lnTo>
                    <a:pt x="1930" y="157480"/>
                  </a:lnTo>
                  <a:lnTo>
                    <a:pt x="199809" y="157480"/>
                  </a:lnTo>
                  <a:lnTo>
                    <a:pt x="19980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9" name="object 1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48423" y="5472645"/>
              <a:ext cx="139333" cy="164947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2736576" y="547625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79">
                  <a:moveTo>
                    <a:pt x="138696" y="151130"/>
                  </a:moveTo>
                  <a:lnTo>
                    <a:pt x="138010" y="151130"/>
                  </a:lnTo>
                  <a:lnTo>
                    <a:pt x="138010" y="143510"/>
                  </a:lnTo>
                  <a:lnTo>
                    <a:pt x="137452" y="143510"/>
                  </a:lnTo>
                  <a:lnTo>
                    <a:pt x="137452" y="134620"/>
                  </a:lnTo>
                  <a:lnTo>
                    <a:pt x="137020" y="134620"/>
                  </a:lnTo>
                  <a:lnTo>
                    <a:pt x="137020" y="114300"/>
                  </a:lnTo>
                  <a:lnTo>
                    <a:pt x="136766" y="114300"/>
                  </a:lnTo>
                  <a:lnTo>
                    <a:pt x="136766" y="104140"/>
                  </a:lnTo>
                  <a:lnTo>
                    <a:pt x="136652" y="92710"/>
                  </a:lnTo>
                  <a:lnTo>
                    <a:pt x="136626" y="83820"/>
                  </a:lnTo>
                  <a:lnTo>
                    <a:pt x="136639" y="81280"/>
                  </a:lnTo>
                  <a:lnTo>
                    <a:pt x="136652" y="81280"/>
                  </a:lnTo>
                  <a:lnTo>
                    <a:pt x="136652" y="0"/>
                  </a:lnTo>
                  <a:lnTo>
                    <a:pt x="108077" y="0"/>
                  </a:lnTo>
                  <a:lnTo>
                    <a:pt x="108077" y="60960"/>
                  </a:lnTo>
                  <a:lnTo>
                    <a:pt x="30607" y="60960"/>
                  </a:lnTo>
                  <a:lnTo>
                    <a:pt x="306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66" y="13970"/>
                  </a:lnTo>
                  <a:lnTo>
                    <a:pt x="1066" y="22860"/>
                  </a:lnTo>
                  <a:lnTo>
                    <a:pt x="1384" y="22860"/>
                  </a:lnTo>
                  <a:lnTo>
                    <a:pt x="1384" y="31750"/>
                  </a:lnTo>
                  <a:lnTo>
                    <a:pt x="1587" y="31750"/>
                  </a:lnTo>
                  <a:lnTo>
                    <a:pt x="1587" y="43180"/>
                  </a:lnTo>
                  <a:lnTo>
                    <a:pt x="1714" y="43180"/>
                  </a:lnTo>
                  <a:lnTo>
                    <a:pt x="1714" y="53340"/>
                  </a:lnTo>
                  <a:lnTo>
                    <a:pt x="1778" y="60960"/>
                  </a:lnTo>
                  <a:lnTo>
                    <a:pt x="1854" y="74930"/>
                  </a:lnTo>
                  <a:lnTo>
                    <a:pt x="1892" y="81280"/>
                  </a:lnTo>
                  <a:lnTo>
                    <a:pt x="1892" y="83820"/>
                  </a:lnTo>
                  <a:lnTo>
                    <a:pt x="1892" y="157480"/>
                  </a:lnTo>
                  <a:lnTo>
                    <a:pt x="30607" y="157480"/>
                  </a:lnTo>
                  <a:lnTo>
                    <a:pt x="30607" y="83820"/>
                  </a:lnTo>
                  <a:lnTo>
                    <a:pt x="108077" y="83820"/>
                  </a:lnTo>
                  <a:lnTo>
                    <a:pt x="108077" y="157480"/>
                  </a:lnTo>
                  <a:lnTo>
                    <a:pt x="138696" y="157480"/>
                  </a:lnTo>
                  <a:lnTo>
                    <a:pt x="13869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1" name="object 16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934315" y="5475744"/>
              <a:ext cx="140208" cy="157975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133704" y="5475744"/>
              <a:ext cx="140208" cy="157975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404850" y="5472582"/>
              <a:ext cx="1291844" cy="229285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4839696" y="547625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79">
                  <a:moveTo>
                    <a:pt x="138696" y="151130"/>
                  </a:moveTo>
                  <a:lnTo>
                    <a:pt x="138010" y="151130"/>
                  </a:lnTo>
                  <a:lnTo>
                    <a:pt x="138010" y="143510"/>
                  </a:lnTo>
                  <a:lnTo>
                    <a:pt x="137452" y="143510"/>
                  </a:lnTo>
                  <a:lnTo>
                    <a:pt x="137452" y="134620"/>
                  </a:lnTo>
                  <a:lnTo>
                    <a:pt x="137020" y="134620"/>
                  </a:lnTo>
                  <a:lnTo>
                    <a:pt x="137020" y="114300"/>
                  </a:lnTo>
                  <a:lnTo>
                    <a:pt x="136766" y="114300"/>
                  </a:lnTo>
                  <a:lnTo>
                    <a:pt x="136766" y="104140"/>
                  </a:lnTo>
                  <a:lnTo>
                    <a:pt x="136652" y="92710"/>
                  </a:lnTo>
                  <a:lnTo>
                    <a:pt x="136626" y="83820"/>
                  </a:lnTo>
                  <a:lnTo>
                    <a:pt x="136639" y="81280"/>
                  </a:lnTo>
                  <a:lnTo>
                    <a:pt x="136652" y="81280"/>
                  </a:lnTo>
                  <a:lnTo>
                    <a:pt x="136652" y="0"/>
                  </a:lnTo>
                  <a:lnTo>
                    <a:pt x="108077" y="0"/>
                  </a:lnTo>
                  <a:lnTo>
                    <a:pt x="108077" y="60960"/>
                  </a:lnTo>
                  <a:lnTo>
                    <a:pt x="30607" y="60960"/>
                  </a:lnTo>
                  <a:lnTo>
                    <a:pt x="306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66" y="13970"/>
                  </a:lnTo>
                  <a:lnTo>
                    <a:pt x="1066" y="22860"/>
                  </a:lnTo>
                  <a:lnTo>
                    <a:pt x="1384" y="22860"/>
                  </a:lnTo>
                  <a:lnTo>
                    <a:pt x="1384" y="31750"/>
                  </a:lnTo>
                  <a:lnTo>
                    <a:pt x="1587" y="31750"/>
                  </a:lnTo>
                  <a:lnTo>
                    <a:pt x="1587" y="43180"/>
                  </a:lnTo>
                  <a:lnTo>
                    <a:pt x="1714" y="43180"/>
                  </a:lnTo>
                  <a:lnTo>
                    <a:pt x="1714" y="53340"/>
                  </a:lnTo>
                  <a:lnTo>
                    <a:pt x="1778" y="60960"/>
                  </a:lnTo>
                  <a:lnTo>
                    <a:pt x="1854" y="74930"/>
                  </a:lnTo>
                  <a:lnTo>
                    <a:pt x="1905" y="81280"/>
                  </a:lnTo>
                  <a:lnTo>
                    <a:pt x="1905" y="83820"/>
                  </a:lnTo>
                  <a:lnTo>
                    <a:pt x="1905" y="157480"/>
                  </a:lnTo>
                  <a:lnTo>
                    <a:pt x="30607" y="157480"/>
                  </a:lnTo>
                  <a:lnTo>
                    <a:pt x="30607" y="83820"/>
                  </a:lnTo>
                  <a:lnTo>
                    <a:pt x="108077" y="83820"/>
                  </a:lnTo>
                  <a:lnTo>
                    <a:pt x="108077" y="157480"/>
                  </a:lnTo>
                  <a:lnTo>
                    <a:pt x="138696" y="157480"/>
                  </a:lnTo>
                  <a:lnTo>
                    <a:pt x="13869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5" name="object 16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028925" y="5472645"/>
              <a:ext cx="147193" cy="164947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203170" y="5475744"/>
              <a:ext cx="182880" cy="22612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882898" y="5910795"/>
              <a:ext cx="1680298" cy="236982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1716677" y="591440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4" h="157479">
                  <a:moveTo>
                    <a:pt x="133616" y="151130"/>
                  </a:moveTo>
                  <a:lnTo>
                    <a:pt x="132930" y="151130"/>
                  </a:lnTo>
                  <a:lnTo>
                    <a:pt x="132930" y="143510"/>
                  </a:lnTo>
                  <a:lnTo>
                    <a:pt x="132397" y="143510"/>
                  </a:lnTo>
                  <a:lnTo>
                    <a:pt x="132397" y="134620"/>
                  </a:lnTo>
                  <a:lnTo>
                    <a:pt x="132092" y="134620"/>
                  </a:lnTo>
                  <a:lnTo>
                    <a:pt x="132092" y="124460"/>
                  </a:lnTo>
                  <a:lnTo>
                    <a:pt x="131927" y="124460"/>
                  </a:lnTo>
                  <a:lnTo>
                    <a:pt x="131927" y="114300"/>
                  </a:lnTo>
                  <a:lnTo>
                    <a:pt x="131762" y="114300"/>
                  </a:lnTo>
                  <a:lnTo>
                    <a:pt x="131762" y="104140"/>
                  </a:lnTo>
                  <a:lnTo>
                    <a:pt x="131635" y="104140"/>
                  </a:lnTo>
                  <a:lnTo>
                    <a:pt x="131635" y="92710"/>
                  </a:lnTo>
                  <a:lnTo>
                    <a:pt x="131622" y="81280"/>
                  </a:lnTo>
                  <a:lnTo>
                    <a:pt x="131648" y="21590"/>
                  </a:lnTo>
                  <a:lnTo>
                    <a:pt x="131648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51" y="157480"/>
                  </a:lnTo>
                  <a:lnTo>
                    <a:pt x="28651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16" y="157480"/>
                  </a:lnTo>
                  <a:lnTo>
                    <a:pt x="13361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9" name="object 1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02198" y="5910795"/>
              <a:ext cx="150215" cy="236982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01220" y="5913894"/>
              <a:ext cx="140157" cy="15797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2299721" y="591440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79">
                  <a:moveTo>
                    <a:pt x="138633" y="151130"/>
                  </a:moveTo>
                  <a:lnTo>
                    <a:pt x="137960" y="151130"/>
                  </a:lnTo>
                  <a:lnTo>
                    <a:pt x="137960" y="143510"/>
                  </a:lnTo>
                  <a:lnTo>
                    <a:pt x="137414" y="143510"/>
                  </a:lnTo>
                  <a:lnTo>
                    <a:pt x="137414" y="134620"/>
                  </a:lnTo>
                  <a:lnTo>
                    <a:pt x="137109" y="134620"/>
                  </a:lnTo>
                  <a:lnTo>
                    <a:pt x="137109" y="124460"/>
                  </a:lnTo>
                  <a:lnTo>
                    <a:pt x="136944" y="124460"/>
                  </a:lnTo>
                  <a:lnTo>
                    <a:pt x="136944" y="114300"/>
                  </a:lnTo>
                  <a:lnTo>
                    <a:pt x="136779" y="114300"/>
                  </a:lnTo>
                  <a:lnTo>
                    <a:pt x="136779" y="104140"/>
                  </a:lnTo>
                  <a:lnTo>
                    <a:pt x="136652" y="104140"/>
                  </a:lnTo>
                  <a:lnTo>
                    <a:pt x="136652" y="92710"/>
                  </a:lnTo>
                  <a:lnTo>
                    <a:pt x="136639" y="83820"/>
                  </a:lnTo>
                  <a:lnTo>
                    <a:pt x="136664" y="81280"/>
                  </a:lnTo>
                  <a:lnTo>
                    <a:pt x="136677" y="74930"/>
                  </a:lnTo>
                  <a:lnTo>
                    <a:pt x="136677" y="60960"/>
                  </a:lnTo>
                  <a:lnTo>
                    <a:pt x="136677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33" y="157480"/>
                  </a:lnTo>
                  <a:lnTo>
                    <a:pt x="138633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72" name="object 1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97460" y="5913894"/>
              <a:ext cx="140157" cy="157975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693751" y="5913640"/>
              <a:ext cx="182016" cy="15822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921996" y="5910795"/>
              <a:ext cx="147193" cy="164947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107236" y="5910795"/>
              <a:ext cx="139371" cy="164947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3281533" y="59144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77" name="object 17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460222" y="5910795"/>
              <a:ext cx="128524" cy="164947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621893" y="5910795"/>
              <a:ext cx="134747" cy="16107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3885926" y="5910795"/>
              <a:ext cx="150241" cy="236982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073706" y="5910795"/>
              <a:ext cx="139371" cy="164947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14263116" y="5914402"/>
              <a:ext cx="200025" cy="157480"/>
            </a:xfrm>
            <a:custGeom>
              <a:avLst/>
              <a:gdLst/>
              <a:ahLst/>
              <a:cxnLst/>
              <a:rect l="l" t="t" r="r" b="b"/>
              <a:pathLst>
                <a:path w="200025" h="157479">
                  <a:moveTo>
                    <a:pt x="199796" y="151130"/>
                  </a:moveTo>
                  <a:lnTo>
                    <a:pt x="199110" y="151130"/>
                  </a:lnTo>
                  <a:lnTo>
                    <a:pt x="199110" y="143510"/>
                  </a:lnTo>
                  <a:lnTo>
                    <a:pt x="198564" y="143510"/>
                  </a:lnTo>
                  <a:lnTo>
                    <a:pt x="198564" y="134620"/>
                  </a:lnTo>
                  <a:lnTo>
                    <a:pt x="198285" y="134620"/>
                  </a:lnTo>
                  <a:lnTo>
                    <a:pt x="198285" y="124460"/>
                  </a:lnTo>
                  <a:lnTo>
                    <a:pt x="198132" y="124460"/>
                  </a:lnTo>
                  <a:lnTo>
                    <a:pt x="198132" y="114300"/>
                  </a:lnTo>
                  <a:lnTo>
                    <a:pt x="197954" y="114300"/>
                  </a:lnTo>
                  <a:lnTo>
                    <a:pt x="197954" y="104140"/>
                  </a:lnTo>
                  <a:lnTo>
                    <a:pt x="197815" y="104140"/>
                  </a:lnTo>
                  <a:lnTo>
                    <a:pt x="197815" y="92710"/>
                  </a:lnTo>
                  <a:lnTo>
                    <a:pt x="197815" y="81280"/>
                  </a:lnTo>
                  <a:lnTo>
                    <a:pt x="197866" y="74930"/>
                  </a:lnTo>
                  <a:lnTo>
                    <a:pt x="197866" y="0"/>
                  </a:lnTo>
                  <a:lnTo>
                    <a:pt x="169291" y="0"/>
                  </a:lnTo>
                  <a:lnTo>
                    <a:pt x="169291" y="134620"/>
                  </a:lnTo>
                  <a:lnTo>
                    <a:pt x="114300" y="134620"/>
                  </a:lnTo>
                  <a:lnTo>
                    <a:pt x="114300" y="0"/>
                  </a:lnTo>
                  <a:lnTo>
                    <a:pt x="85598" y="0"/>
                  </a:lnTo>
                  <a:lnTo>
                    <a:pt x="85598" y="134620"/>
                  </a:lnTo>
                  <a:lnTo>
                    <a:pt x="30607" y="134620"/>
                  </a:lnTo>
                  <a:lnTo>
                    <a:pt x="306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66" y="13970"/>
                  </a:lnTo>
                  <a:lnTo>
                    <a:pt x="1066" y="22860"/>
                  </a:lnTo>
                  <a:lnTo>
                    <a:pt x="1384" y="22860"/>
                  </a:lnTo>
                  <a:lnTo>
                    <a:pt x="1384" y="31750"/>
                  </a:lnTo>
                  <a:lnTo>
                    <a:pt x="1587" y="31750"/>
                  </a:lnTo>
                  <a:lnTo>
                    <a:pt x="1587" y="43180"/>
                  </a:lnTo>
                  <a:lnTo>
                    <a:pt x="1714" y="43180"/>
                  </a:lnTo>
                  <a:lnTo>
                    <a:pt x="1714" y="53340"/>
                  </a:lnTo>
                  <a:lnTo>
                    <a:pt x="1828" y="74930"/>
                  </a:lnTo>
                  <a:lnTo>
                    <a:pt x="1905" y="81280"/>
                  </a:lnTo>
                  <a:lnTo>
                    <a:pt x="1905" y="157480"/>
                  </a:lnTo>
                  <a:lnTo>
                    <a:pt x="199796" y="157480"/>
                  </a:lnTo>
                  <a:lnTo>
                    <a:pt x="19979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2" name="object 18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511856" y="5910795"/>
              <a:ext cx="139371" cy="164947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4701266" y="591440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79">
                  <a:moveTo>
                    <a:pt x="138696" y="151130"/>
                  </a:moveTo>
                  <a:lnTo>
                    <a:pt x="138010" y="151130"/>
                  </a:lnTo>
                  <a:lnTo>
                    <a:pt x="138010" y="143510"/>
                  </a:lnTo>
                  <a:lnTo>
                    <a:pt x="137452" y="143510"/>
                  </a:lnTo>
                  <a:lnTo>
                    <a:pt x="137452" y="134620"/>
                  </a:lnTo>
                  <a:lnTo>
                    <a:pt x="137020" y="134620"/>
                  </a:lnTo>
                  <a:lnTo>
                    <a:pt x="137020" y="114300"/>
                  </a:lnTo>
                  <a:lnTo>
                    <a:pt x="136766" y="114300"/>
                  </a:lnTo>
                  <a:lnTo>
                    <a:pt x="136766" y="104140"/>
                  </a:lnTo>
                  <a:lnTo>
                    <a:pt x="136652" y="92710"/>
                  </a:lnTo>
                  <a:lnTo>
                    <a:pt x="136626" y="83820"/>
                  </a:lnTo>
                  <a:lnTo>
                    <a:pt x="136639" y="81280"/>
                  </a:lnTo>
                  <a:lnTo>
                    <a:pt x="136652" y="81280"/>
                  </a:lnTo>
                  <a:lnTo>
                    <a:pt x="136652" y="0"/>
                  </a:lnTo>
                  <a:lnTo>
                    <a:pt x="108077" y="0"/>
                  </a:lnTo>
                  <a:lnTo>
                    <a:pt x="108077" y="60960"/>
                  </a:lnTo>
                  <a:lnTo>
                    <a:pt x="30607" y="60960"/>
                  </a:lnTo>
                  <a:lnTo>
                    <a:pt x="306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66" y="13970"/>
                  </a:lnTo>
                  <a:lnTo>
                    <a:pt x="1066" y="22860"/>
                  </a:lnTo>
                  <a:lnTo>
                    <a:pt x="1384" y="22860"/>
                  </a:lnTo>
                  <a:lnTo>
                    <a:pt x="1384" y="31750"/>
                  </a:lnTo>
                  <a:lnTo>
                    <a:pt x="1587" y="31750"/>
                  </a:lnTo>
                  <a:lnTo>
                    <a:pt x="1587" y="43180"/>
                  </a:lnTo>
                  <a:lnTo>
                    <a:pt x="1714" y="43180"/>
                  </a:lnTo>
                  <a:lnTo>
                    <a:pt x="1714" y="53340"/>
                  </a:lnTo>
                  <a:lnTo>
                    <a:pt x="1778" y="60960"/>
                  </a:lnTo>
                  <a:lnTo>
                    <a:pt x="1854" y="74930"/>
                  </a:lnTo>
                  <a:lnTo>
                    <a:pt x="1905" y="81280"/>
                  </a:lnTo>
                  <a:lnTo>
                    <a:pt x="1905" y="83820"/>
                  </a:lnTo>
                  <a:lnTo>
                    <a:pt x="1905" y="157480"/>
                  </a:lnTo>
                  <a:lnTo>
                    <a:pt x="30607" y="157480"/>
                  </a:lnTo>
                  <a:lnTo>
                    <a:pt x="30607" y="83820"/>
                  </a:lnTo>
                  <a:lnTo>
                    <a:pt x="108077" y="83820"/>
                  </a:lnTo>
                  <a:lnTo>
                    <a:pt x="108077" y="157480"/>
                  </a:lnTo>
                  <a:lnTo>
                    <a:pt x="138696" y="157480"/>
                  </a:lnTo>
                  <a:lnTo>
                    <a:pt x="13869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4" name="object 18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897735" y="5913894"/>
              <a:ext cx="140208" cy="157975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087167" y="5910795"/>
              <a:ext cx="139371" cy="164947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5278862" y="6032931"/>
              <a:ext cx="43815" cy="81280"/>
            </a:xfrm>
            <a:custGeom>
              <a:avLst/>
              <a:gdLst/>
              <a:ahLst/>
              <a:cxnLst/>
              <a:rect l="l" t="t" r="r" b="b"/>
              <a:pathLst>
                <a:path w="43815" h="81279">
                  <a:moveTo>
                    <a:pt x="27051" y="0"/>
                  </a:moveTo>
                  <a:lnTo>
                    <a:pt x="20828" y="228"/>
                  </a:lnTo>
                  <a:lnTo>
                    <a:pt x="16383" y="228"/>
                  </a:lnTo>
                  <a:lnTo>
                    <a:pt x="11811" y="1270"/>
                  </a:lnTo>
                  <a:lnTo>
                    <a:pt x="7874" y="4330"/>
                  </a:lnTo>
                  <a:lnTo>
                    <a:pt x="3556" y="7061"/>
                  </a:lnTo>
                  <a:lnTo>
                    <a:pt x="762" y="10553"/>
                  </a:lnTo>
                  <a:lnTo>
                    <a:pt x="0" y="15697"/>
                  </a:lnTo>
                  <a:lnTo>
                    <a:pt x="0" y="31203"/>
                  </a:lnTo>
                  <a:lnTo>
                    <a:pt x="21590" y="31203"/>
                  </a:lnTo>
                  <a:lnTo>
                    <a:pt x="21590" y="36461"/>
                  </a:lnTo>
                  <a:lnTo>
                    <a:pt x="20574" y="41579"/>
                  </a:lnTo>
                  <a:lnTo>
                    <a:pt x="16129" y="52895"/>
                  </a:lnTo>
                  <a:lnTo>
                    <a:pt x="13081" y="57708"/>
                  </a:lnTo>
                  <a:lnTo>
                    <a:pt x="10033" y="62852"/>
                  </a:lnTo>
                  <a:lnTo>
                    <a:pt x="6858" y="67652"/>
                  </a:lnTo>
                  <a:lnTo>
                    <a:pt x="3683" y="71526"/>
                  </a:lnTo>
                  <a:lnTo>
                    <a:pt x="762" y="74561"/>
                  </a:lnTo>
                  <a:lnTo>
                    <a:pt x="16256" y="80746"/>
                  </a:lnTo>
                  <a:lnTo>
                    <a:pt x="39467" y="46833"/>
                  </a:lnTo>
                  <a:lnTo>
                    <a:pt x="43307" y="25755"/>
                  </a:lnTo>
                  <a:lnTo>
                    <a:pt x="43307" y="17919"/>
                  </a:lnTo>
                  <a:lnTo>
                    <a:pt x="40894" y="11303"/>
                  </a:lnTo>
                  <a:lnTo>
                    <a:pt x="36703" y="7112"/>
                  </a:lnTo>
                  <a:lnTo>
                    <a:pt x="32385" y="2514"/>
                  </a:lnTo>
                  <a:lnTo>
                    <a:pt x="27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7" name="object 1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477109" y="5910732"/>
              <a:ext cx="132461" cy="161137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646146" y="5910795"/>
              <a:ext cx="147193" cy="164947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839059" y="5910732"/>
              <a:ext cx="132461" cy="161137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213267" y="635255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5" h="157479">
                  <a:moveTo>
                    <a:pt x="133629" y="151130"/>
                  </a:moveTo>
                  <a:lnTo>
                    <a:pt x="132956" y="151130"/>
                  </a:lnTo>
                  <a:lnTo>
                    <a:pt x="132956" y="143510"/>
                  </a:lnTo>
                  <a:lnTo>
                    <a:pt x="132410" y="143510"/>
                  </a:lnTo>
                  <a:lnTo>
                    <a:pt x="132410" y="134620"/>
                  </a:lnTo>
                  <a:lnTo>
                    <a:pt x="132105" y="134620"/>
                  </a:lnTo>
                  <a:lnTo>
                    <a:pt x="132105" y="124460"/>
                  </a:lnTo>
                  <a:lnTo>
                    <a:pt x="131940" y="124460"/>
                  </a:lnTo>
                  <a:lnTo>
                    <a:pt x="131940" y="114300"/>
                  </a:lnTo>
                  <a:lnTo>
                    <a:pt x="131775" y="114300"/>
                  </a:lnTo>
                  <a:lnTo>
                    <a:pt x="131775" y="104140"/>
                  </a:lnTo>
                  <a:lnTo>
                    <a:pt x="131648" y="104140"/>
                  </a:lnTo>
                  <a:lnTo>
                    <a:pt x="131648" y="92710"/>
                  </a:lnTo>
                  <a:lnTo>
                    <a:pt x="131635" y="81280"/>
                  </a:lnTo>
                  <a:lnTo>
                    <a:pt x="131673" y="21590"/>
                  </a:lnTo>
                  <a:lnTo>
                    <a:pt x="131673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63" y="157480"/>
                  </a:lnTo>
                  <a:lnTo>
                    <a:pt x="28663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29" y="157480"/>
                  </a:lnTo>
                  <a:lnTo>
                    <a:pt x="13362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91" name="object 1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97239" y="6348932"/>
              <a:ext cx="147142" cy="16496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90406" y="6348869"/>
              <a:ext cx="132435" cy="161150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59468" y="6348932"/>
              <a:ext cx="150241" cy="236994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56166" y="6351777"/>
              <a:ext cx="193611" cy="159791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192678" y="63525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96" name="object 19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81400" y="6352019"/>
              <a:ext cx="140169" cy="158000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564788" y="6348932"/>
              <a:ext cx="134759" cy="161086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830383" y="6352019"/>
              <a:ext cx="182778" cy="226148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044503" y="6348932"/>
              <a:ext cx="139333" cy="164960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4221962" y="6277686"/>
              <a:ext cx="193675" cy="308610"/>
            </a:xfrm>
            <a:custGeom>
              <a:avLst/>
              <a:gdLst/>
              <a:ahLst/>
              <a:cxnLst/>
              <a:rect l="l" t="t" r="r" b="b"/>
              <a:pathLst>
                <a:path w="193675" h="308609">
                  <a:moveTo>
                    <a:pt x="83629" y="235728"/>
                  </a:moveTo>
                  <a:lnTo>
                    <a:pt x="83629" y="308241"/>
                  </a:lnTo>
                  <a:lnTo>
                    <a:pt x="114592" y="308241"/>
                  </a:lnTo>
                  <a:lnTo>
                    <a:pt x="113969" y="302552"/>
                  </a:lnTo>
                  <a:lnTo>
                    <a:pt x="113284" y="295021"/>
                  </a:lnTo>
                  <a:lnTo>
                    <a:pt x="112966" y="286232"/>
                  </a:lnTo>
                  <a:lnTo>
                    <a:pt x="112606" y="279408"/>
                  </a:lnTo>
                  <a:lnTo>
                    <a:pt x="112268" y="272480"/>
                  </a:lnTo>
                  <a:lnTo>
                    <a:pt x="112005" y="265535"/>
                  </a:lnTo>
                  <a:lnTo>
                    <a:pt x="111874" y="258660"/>
                  </a:lnTo>
                  <a:lnTo>
                    <a:pt x="111417" y="240919"/>
                  </a:lnTo>
                  <a:lnTo>
                    <a:pt x="111474" y="236207"/>
                  </a:lnTo>
                  <a:lnTo>
                    <a:pt x="95250" y="236207"/>
                  </a:lnTo>
                  <a:lnTo>
                    <a:pt x="83629" y="235728"/>
                  </a:lnTo>
                  <a:close/>
                </a:path>
                <a:path w="193675" h="308609">
                  <a:moveTo>
                    <a:pt x="83629" y="210466"/>
                  </a:moveTo>
                  <a:lnTo>
                    <a:pt x="83629" y="235728"/>
                  </a:lnTo>
                  <a:lnTo>
                    <a:pt x="95250" y="236207"/>
                  </a:lnTo>
                  <a:lnTo>
                    <a:pt x="104910" y="235892"/>
                  </a:lnTo>
                  <a:lnTo>
                    <a:pt x="111486" y="235248"/>
                  </a:lnTo>
                  <a:lnTo>
                    <a:pt x="111493" y="211416"/>
                  </a:lnTo>
                  <a:lnTo>
                    <a:pt x="96786" y="211416"/>
                  </a:lnTo>
                  <a:lnTo>
                    <a:pt x="87586" y="210997"/>
                  </a:lnTo>
                  <a:lnTo>
                    <a:pt x="83629" y="210466"/>
                  </a:lnTo>
                  <a:close/>
                </a:path>
                <a:path w="193675" h="308609">
                  <a:moveTo>
                    <a:pt x="111486" y="235248"/>
                  </a:moveTo>
                  <a:lnTo>
                    <a:pt x="104910" y="235892"/>
                  </a:lnTo>
                  <a:lnTo>
                    <a:pt x="95250" y="236207"/>
                  </a:lnTo>
                  <a:lnTo>
                    <a:pt x="111474" y="236207"/>
                  </a:lnTo>
                  <a:lnTo>
                    <a:pt x="111486" y="235248"/>
                  </a:lnTo>
                  <a:close/>
                </a:path>
                <a:path w="193675" h="308609">
                  <a:moveTo>
                    <a:pt x="83620" y="71929"/>
                  </a:moveTo>
                  <a:lnTo>
                    <a:pt x="44464" y="82065"/>
                  </a:lnTo>
                  <a:lnTo>
                    <a:pt x="12213" y="109030"/>
                  </a:lnTo>
                  <a:lnTo>
                    <a:pt x="0" y="154114"/>
                  </a:lnTo>
                  <a:lnTo>
                    <a:pt x="769" y="167892"/>
                  </a:lnTo>
                  <a:lnTo>
                    <a:pt x="19556" y="209631"/>
                  </a:lnTo>
                  <a:lnTo>
                    <a:pt x="58201" y="231482"/>
                  </a:lnTo>
                  <a:lnTo>
                    <a:pt x="83629" y="235728"/>
                  </a:lnTo>
                  <a:lnTo>
                    <a:pt x="83629" y="210466"/>
                  </a:lnTo>
                  <a:lnTo>
                    <a:pt x="78763" y="209813"/>
                  </a:lnTo>
                  <a:lnTo>
                    <a:pt x="70395" y="207977"/>
                  </a:lnTo>
                  <a:lnTo>
                    <a:pt x="37833" y="187109"/>
                  </a:lnTo>
                  <a:lnTo>
                    <a:pt x="28625" y="154114"/>
                  </a:lnTo>
                  <a:lnTo>
                    <a:pt x="29208" y="144293"/>
                  </a:lnTo>
                  <a:lnTo>
                    <a:pt x="49161" y="109618"/>
                  </a:lnTo>
                  <a:lnTo>
                    <a:pt x="83629" y="96842"/>
                  </a:lnTo>
                  <a:lnTo>
                    <a:pt x="83620" y="71929"/>
                  </a:lnTo>
                  <a:close/>
                </a:path>
                <a:path w="193675" h="308609">
                  <a:moveTo>
                    <a:pt x="111493" y="71886"/>
                  </a:moveTo>
                  <a:lnTo>
                    <a:pt x="111493" y="97070"/>
                  </a:lnTo>
                  <a:lnTo>
                    <a:pt x="114630" y="97461"/>
                  </a:lnTo>
                  <a:lnTo>
                    <a:pt x="123050" y="99344"/>
                  </a:lnTo>
                  <a:lnTo>
                    <a:pt x="155727" y="120815"/>
                  </a:lnTo>
                  <a:lnTo>
                    <a:pt x="164960" y="154114"/>
                  </a:lnTo>
                  <a:lnTo>
                    <a:pt x="164317" y="163761"/>
                  </a:lnTo>
                  <a:lnTo>
                    <a:pt x="144122" y="197926"/>
                  </a:lnTo>
                  <a:lnTo>
                    <a:pt x="111493" y="210206"/>
                  </a:lnTo>
                  <a:lnTo>
                    <a:pt x="111486" y="235248"/>
                  </a:lnTo>
                  <a:lnTo>
                    <a:pt x="149288" y="225334"/>
                  </a:lnTo>
                  <a:lnTo>
                    <a:pt x="181279" y="198671"/>
                  </a:lnTo>
                  <a:lnTo>
                    <a:pt x="193586" y="154114"/>
                  </a:lnTo>
                  <a:lnTo>
                    <a:pt x="192735" y="140283"/>
                  </a:lnTo>
                  <a:lnTo>
                    <a:pt x="173048" y="98341"/>
                  </a:lnTo>
                  <a:lnTo>
                    <a:pt x="134156" y="76124"/>
                  </a:lnTo>
                  <a:lnTo>
                    <a:pt x="122562" y="73394"/>
                  </a:lnTo>
                  <a:lnTo>
                    <a:pt x="111493" y="71886"/>
                  </a:lnTo>
                  <a:close/>
                </a:path>
                <a:path w="193675" h="308609">
                  <a:moveTo>
                    <a:pt x="96786" y="96024"/>
                  </a:moveTo>
                  <a:lnTo>
                    <a:pt x="87852" y="96280"/>
                  </a:lnTo>
                  <a:lnTo>
                    <a:pt x="83629" y="96842"/>
                  </a:lnTo>
                  <a:lnTo>
                    <a:pt x="83629" y="210466"/>
                  </a:lnTo>
                  <a:lnTo>
                    <a:pt x="87586" y="210997"/>
                  </a:lnTo>
                  <a:lnTo>
                    <a:pt x="96786" y="211416"/>
                  </a:lnTo>
                  <a:lnTo>
                    <a:pt x="105507" y="210963"/>
                  </a:lnTo>
                  <a:lnTo>
                    <a:pt x="111493" y="210206"/>
                  </a:lnTo>
                  <a:lnTo>
                    <a:pt x="111493" y="97070"/>
                  </a:lnTo>
                  <a:lnTo>
                    <a:pt x="105922" y="96376"/>
                  </a:lnTo>
                  <a:lnTo>
                    <a:pt x="96786" y="96024"/>
                  </a:lnTo>
                  <a:close/>
                </a:path>
                <a:path w="193675" h="308609">
                  <a:moveTo>
                    <a:pt x="111493" y="210206"/>
                  </a:moveTo>
                  <a:lnTo>
                    <a:pt x="105507" y="210963"/>
                  </a:lnTo>
                  <a:lnTo>
                    <a:pt x="96786" y="211416"/>
                  </a:lnTo>
                  <a:lnTo>
                    <a:pt x="111493" y="211416"/>
                  </a:lnTo>
                  <a:lnTo>
                    <a:pt x="111493" y="210206"/>
                  </a:lnTo>
                  <a:close/>
                </a:path>
                <a:path w="193675" h="308609">
                  <a:moveTo>
                    <a:pt x="111493" y="96024"/>
                  </a:moveTo>
                  <a:lnTo>
                    <a:pt x="96786" y="96024"/>
                  </a:lnTo>
                  <a:lnTo>
                    <a:pt x="105922" y="96376"/>
                  </a:lnTo>
                  <a:lnTo>
                    <a:pt x="111493" y="97070"/>
                  </a:lnTo>
                  <a:lnTo>
                    <a:pt x="111493" y="96024"/>
                  </a:lnTo>
                  <a:close/>
                </a:path>
                <a:path w="193675" h="308609">
                  <a:moveTo>
                    <a:pt x="98336" y="71247"/>
                  </a:moveTo>
                  <a:lnTo>
                    <a:pt x="88731" y="71491"/>
                  </a:lnTo>
                  <a:lnTo>
                    <a:pt x="83620" y="71929"/>
                  </a:lnTo>
                  <a:lnTo>
                    <a:pt x="83629" y="96842"/>
                  </a:lnTo>
                  <a:lnTo>
                    <a:pt x="87852" y="96280"/>
                  </a:lnTo>
                  <a:lnTo>
                    <a:pt x="96786" y="96024"/>
                  </a:lnTo>
                  <a:lnTo>
                    <a:pt x="111493" y="96024"/>
                  </a:lnTo>
                  <a:lnTo>
                    <a:pt x="111493" y="71886"/>
                  </a:lnTo>
                  <a:lnTo>
                    <a:pt x="110590" y="71763"/>
                  </a:lnTo>
                  <a:lnTo>
                    <a:pt x="98336" y="71247"/>
                  </a:lnTo>
                  <a:close/>
                </a:path>
                <a:path w="193675" h="308609">
                  <a:moveTo>
                    <a:pt x="111493" y="0"/>
                  </a:moveTo>
                  <a:lnTo>
                    <a:pt x="80543" y="0"/>
                  </a:lnTo>
                  <a:lnTo>
                    <a:pt x="81881" y="14813"/>
                  </a:lnTo>
                  <a:lnTo>
                    <a:pt x="82824" y="31853"/>
                  </a:lnTo>
                  <a:lnTo>
                    <a:pt x="83399" y="51161"/>
                  </a:lnTo>
                  <a:lnTo>
                    <a:pt x="83620" y="71929"/>
                  </a:lnTo>
                  <a:lnTo>
                    <a:pt x="88731" y="71491"/>
                  </a:lnTo>
                  <a:lnTo>
                    <a:pt x="98336" y="71247"/>
                  </a:lnTo>
                  <a:lnTo>
                    <a:pt x="111493" y="71247"/>
                  </a:lnTo>
                  <a:lnTo>
                    <a:pt x="111493" y="0"/>
                  </a:lnTo>
                  <a:close/>
                </a:path>
                <a:path w="193675" h="308609">
                  <a:moveTo>
                    <a:pt x="111493" y="71247"/>
                  </a:moveTo>
                  <a:lnTo>
                    <a:pt x="98336" y="71247"/>
                  </a:lnTo>
                  <a:lnTo>
                    <a:pt x="110590" y="71763"/>
                  </a:lnTo>
                  <a:lnTo>
                    <a:pt x="111493" y="71886"/>
                  </a:lnTo>
                  <a:lnTo>
                    <a:pt x="111493" y="712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1" name="object 2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62170" y="6352019"/>
              <a:ext cx="140169" cy="158000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60290" y="6352019"/>
              <a:ext cx="152577" cy="22614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54600" y="6352019"/>
              <a:ext cx="140169" cy="158000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5039258" y="63525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5" name="object 2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218188" y="6348932"/>
              <a:ext cx="147142" cy="164960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5501678" y="6255994"/>
              <a:ext cx="278130" cy="318135"/>
            </a:xfrm>
            <a:custGeom>
              <a:avLst/>
              <a:gdLst/>
              <a:ahLst/>
              <a:cxnLst/>
              <a:rect l="l" t="t" r="r" b="b"/>
              <a:pathLst>
                <a:path w="278129" h="318134">
                  <a:moveTo>
                    <a:pt x="79768" y="24015"/>
                  </a:moveTo>
                  <a:lnTo>
                    <a:pt x="68135" y="0"/>
                  </a:lnTo>
                  <a:lnTo>
                    <a:pt x="58204" y="8102"/>
                  </a:lnTo>
                  <a:lnTo>
                    <a:pt x="48895" y="17259"/>
                  </a:lnTo>
                  <a:lnTo>
                    <a:pt x="25082" y="51447"/>
                  </a:lnTo>
                  <a:lnTo>
                    <a:pt x="8496" y="93167"/>
                  </a:lnTo>
                  <a:lnTo>
                    <a:pt x="520" y="140360"/>
                  </a:lnTo>
                  <a:lnTo>
                    <a:pt x="0" y="157213"/>
                  </a:lnTo>
                  <a:lnTo>
                    <a:pt x="1028" y="180365"/>
                  </a:lnTo>
                  <a:lnTo>
                    <a:pt x="9296" y="223926"/>
                  </a:lnTo>
                  <a:lnTo>
                    <a:pt x="25793" y="263994"/>
                  </a:lnTo>
                  <a:lnTo>
                    <a:pt x="49999" y="300532"/>
                  </a:lnTo>
                  <a:lnTo>
                    <a:pt x="65049" y="317525"/>
                  </a:lnTo>
                  <a:lnTo>
                    <a:pt x="79768" y="295059"/>
                  </a:lnTo>
                  <a:lnTo>
                    <a:pt x="67094" y="279869"/>
                  </a:lnTo>
                  <a:lnTo>
                    <a:pt x="56388" y="264172"/>
                  </a:lnTo>
                  <a:lnTo>
                    <a:pt x="35890" y="213982"/>
                  </a:lnTo>
                  <a:lnTo>
                    <a:pt x="29400" y="157213"/>
                  </a:lnTo>
                  <a:lnTo>
                    <a:pt x="30111" y="136918"/>
                  </a:lnTo>
                  <a:lnTo>
                    <a:pt x="35852" y="99161"/>
                  </a:lnTo>
                  <a:lnTo>
                    <a:pt x="56299" y="50253"/>
                  </a:lnTo>
                  <a:lnTo>
                    <a:pt x="66967" y="36423"/>
                  </a:lnTo>
                  <a:lnTo>
                    <a:pt x="79768" y="24015"/>
                  </a:lnTo>
                  <a:close/>
                </a:path>
                <a:path w="278129" h="318134">
                  <a:moveTo>
                    <a:pt x="278091" y="247688"/>
                  </a:moveTo>
                  <a:lnTo>
                    <a:pt x="277406" y="247688"/>
                  </a:lnTo>
                  <a:lnTo>
                    <a:pt x="277406" y="240068"/>
                  </a:lnTo>
                  <a:lnTo>
                    <a:pt x="276860" y="240068"/>
                  </a:lnTo>
                  <a:lnTo>
                    <a:pt x="276860" y="231178"/>
                  </a:lnTo>
                  <a:lnTo>
                    <a:pt x="276567" y="231178"/>
                  </a:lnTo>
                  <a:lnTo>
                    <a:pt x="276567" y="221018"/>
                  </a:lnTo>
                  <a:lnTo>
                    <a:pt x="276402" y="221018"/>
                  </a:lnTo>
                  <a:lnTo>
                    <a:pt x="276402" y="210858"/>
                  </a:lnTo>
                  <a:lnTo>
                    <a:pt x="276225" y="210858"/>
                  </a:lnTo>
                  <a:lnTo>
                    <a:pt x="276225" y="200698"/>
                  </a:lnTo>
                  <a:lnTo>
                    <a:pt x="276098" y="200698"/>
                  </a:lnTo>
                  <a:lnTo>
                    <a:pt x="276098" y="189268"/>
                  </a:lnTo>
                  <a:lnTo>
                    <a:pt x="276085" y="180378"/>
                  </a:lnTo>
                  <a:lnTo>
                    <a:pt x="276110" y="177838"/>
                  </a:lnTo>
                  <a:lnTo>
                    <a:pt x="276123" y="171488"/>
                  </a:lnTo>
                  <a:lnTo>
                    <a:pt x="276123" y="157518"/>
                  </a:lnTo>
                  <a:lnTo>
                    <a:pt x="276123" y="96558"/>
                  </a:lnTo>
                  <a:lnTo>
                    <a:pt x="247472" y="96558"/>
                  </a:lnTo>
                  <a:lnTo>
                    <a:pt x="247472" y="157518"/>
                  </a:lnTo>
                  <a:lnTo>
                    <a:pt x="170027" y="157518"/>
                  </a:lnTo>
                  <a:lnTo>
                    <a:pt x="170027" y="96558"/>
                  </a:lnTo>
                  <a:lnTo>
                    <a:pt x="139433" y="96558"/>
                  </a:lnTo>
                  <a:lnTo>
                    <a:pt x="139433" y="102908"/>
                  </a:lnTo>
                  <a:lnTo>
                    <a:pt x="140030" y="102908"/>
                  </a:lnTo>
                  <a:lnTo>
                    <a:pt x="140030" y="110528"/>
                  </a:lnTo>
                  <a:lnTo>
                    <a:pt x="140512" y="110528"/>
                  </a:lnTo>
                  <a:lnTo>
                    <a:pt x="140512" y="119418"/>
                  </a:lnTo>
                  <a:lnTo>
                    <a:pt x="140830" y="119418"/>
                  </a:lnTo>
                  <a:lnTo>
                    <a:pt x="140830" y="128308"/>
                  </a:lnTo>
                  <a:lnTo>
                    <a:pt x="141046" y="128308"/>
                  </a:lnTo>
                  <a:lnTo>
                    <a:pt x="141046" y="139738"/>
                  </a:lnTo>
                  <a:lnTo>
                    <a:pt x="141185" y="139738"/>
                  </a:lnTo>
                  <a:lnTo>
                    <a:pt x="141185" y="157518"/>
                  </a:lnTo>
                  <a:lnTo>
                    <a:pt x="141300" y="171488"/>
                  </a:lnTo>
                  <a:lnTo>
                    <a:pt x="141363" y="177838"/>
                  </a:lnTo>
                  <a:lnTo>
                    <a:pt x="141363" y="254038"/>
                  </a:lnTo>
                  <a:lnTo>
                    <a:pt x="170027" y="254038"/>
                  </a:lnTo>
                  <a:lnTo>
                    <a:pt x="170027" y="180378"/>
                  </a:lnTo>
                  <a:lnTo>
                    <a:pt x="247472" y="180378"/>
                  </a:lnTo>
                  <a:lnTo>
                    <a:pt x="247472" y="254038"/>
                  </a:lnTo>
                  <a:lnTo>
                    <a:pt x="278091" y="254038"/>
                  </a:lnTo>
                  <a:lnTo>
                    <a:pt x="278091" y="247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7" name="object 20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29058" y="6348932"/>
              <a:ext cx="147142" cy="164960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6025794" y="635255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5" h="157479">
                  <a:moveTo>
                    <a:pt x="133642" y="151130"/>
                  </a:moveTo>
                  <a:lnTo>
                    <a:pt x="132969" y="151130"/>
                  </a:lnTo>
                  <a:lnTo>
                    <a:pt x="132969" y="143510"/>
                  </a:lnTo>
                  <a:lnTo>
                    <a:pt x="132422" y="143510"/>
                  </a:lnTo>
                  <a:lnTo>
                    <a:pt x="132422" y="134620"/>
                  </a:lnTo>
                  <a:lnTo>
                    <a:pt x="132118" y="134620"/>
                  </a:lnTo>
                  <a:lnTo>
                    <a:pt x="132118" y="124460"/>
                  </a:lnTo>
                  <a:lnTo>
                    <a:pt x="131953" y="124460"/>
                  </a:lnTo>
                  <a:lnTo>
                    <a:pt x="131953" y="114300"/>
                  </a:lnTo>
                  <a:lnTo>
                    <a:pt x="131787" y="114300"/>
                  </a:lnTo>
                  <a:lnTo>
                    <a:pt x="131787" y="104140"/>
                  </a:lnTo>
                  <a:lnTo>
                    <a:pt x="131660" y="104140"/>
                  </a:lnTo>
                  <a:lnTo>
                    <a:pt x="131660" y="92710"/>
                  </a:lnTo>
                  <a:lnTo>
                    <a:pt x="131648" y="81280"/>
                  </a:lnTo>
                  <a:lnTo>
                    <a:pt x="131686" y="21590"/>
                  </a:lnTo>
                  <a:lnTo>
                    <a:pt x="131686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76" y="157480"/>
                  </a:lnTo>
                  <a:lnTo>
                    <a:pt x="28676" y="21590"/>
                  </a:lnTo>
                  <a:lnTo>
                    <a:pt x="103009" y="21590"/>
                  </a:lnTo>
                  <a:lnTo>
                    <a:pt x="103009" y="157480"/>
                  </a:lnTo>
                  <a:lnTo>
                    <a:pt x="133642" y="157480"/>
                  </a:lnTo>
                  <a:lnTo>
                    <a:pt x="133642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9" name="object 20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11329" y="6348932"/>
              <a:ext cx="150241" cy="236994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10350" y="6352019"/>
              <a:ext cx="140169" cy="158000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05371" y="6351777"/>
              <a:ext cx="181991" cy="158242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33423" y="6348932"/>
              <a:ext cx="139333" cy="164960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12698" y="6348932"/>
              <a:ext cx="150241" cy="23699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7215581" y="6471081"/>
              <a:ext cx="43815" cy="81280"/>
            </a:xfrm>
            <a:custGeom>
              <a:avLst/>
              <a:gdLst/>
              <a:ahLst/>
              <a:cxnLst/>
              <a:rect l="l" t="t" r="r" b="b"/>
              <a:pathLst>
                <a:path w="43815" h="81279">
                  <a:moveTo>
                    <a:pt x="27089" y="0"/>
                  </a:moveTo>
                  <a:lnTo>
                    <a:pt x="20904" y="228"/>
                  </a:lnTo>
                  <a:lnTo>
                    <a:pt x="16459" y="228"/>
                  </a:lnTo>
                  <a:lnTo>
                    <a:pt x="11798" y="1270"/>
                  </a:lnTo>
                  <a:lnTo>
                    <a:pt x="7899" y="4330"/>
                  </a:lnTo>
                  <a:lnTo>
                    <a:pt x="3670" y="7061"/>
                  </a:lnTo>
                  <a:lnTo>
                    <a:pt x="800" y="10553"/>
                  </a:lnTo>
                  <a:lnTo>
                    <a:pt x="0" y="15697"/>
                  </a:lnTo>
                  <a:lnTo>
                    <a:pt x="0" y="31203"/>
                  </a:lnTo>
                  <a:lnTo>
                    <a:pt x="21678" y="31203"/>
                  </a:lnTo>
                  <a:lnTo>
                    <a:pt x="21678" y="36461"/>
                  </a:lnTo>
                  <a:lnTo>
                    <a:pt x="20561" y="41579"/>
                  </a:lnTo>
                  <a:lnTo>
                    <a:pt x="18338" y="47371"/>
                  </a:lnTo>
                  <a:lnTo>
                    <a:pt x="16129" y="52895"/>
                  </a:lnTo>
                  <a:lnTo>
                    <a:pt x="13169" y="57708"/>
                  </a:lnTo>
                  <a:lnTo>
                    <a:pt x="10147" y="62865"/>
                  </a:lnTo>
                  <a:lnTo>
                    <a:pt x="6896" y="67665"/>
                  </a:lnTo>
                  <a:lnTo>
                    <a:pt x="3708" y="71551"/>
                  </a:lnTo>
                  <a:lnTo>
                    <a:pt x="774" y="74574"/>
                  </a:lnTo>
                  <a:lnTo>
                    <a:pt x="16256" y="80746"/>
                  </a:lnTo>
                  <a:lnTo>
                    <a:pt x="39547" y="46833"/>
                  </a:lnTo>
                  <a:lnTo>
                    <a:pt x="43383" y="25755"/>
                  </a:lnTo>
                  <a:lnTo>
                    <a:pt x="43383" y="17919"/>
                  </a:lnTo>
                  <a:lnTo>
                    <a:pt x="40957" y="11303"/>
                  </a:lnTo>
                  <a:lnTo>
                    <a:pt x="36791" y="7112"/>
                  </a:lnTo>
                  <a:lnTo>
                    <a:pt x="32397" y="2514"/>
                  </a:lnTo>
                  <a:lnTo>
                    <a:pt x="27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15" name="object 21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48670" y="6352044"/>
              <a:ext cx="140157" cy="157975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931004" y="6352044"/>
              <a:ext cx="152565" cy="157975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18570" y="6352044"/>
              <a:ext cx="140157" cy="157975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407889" y="6348945"/>
              <a:ext cx="128549" cy="164947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1585867" y="635255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4" h="157479">
                  <a:moveTo>
                    <a:pt x="133616" y="151130"/>
                  </a:moveTo>
                  <a:lnTo>
                    <a:pt x="132930" y="151130"/>
                  </a:lnTo>
                  <a:lnTo>
                    <a:pt x="132930" y="143510"/>
                  </a:lnTo>
                  <a:lnTo>
                    <a:pt x="132397" y="143510"/>
                  </a:lnTo>
                  <a:lnTo>
                    <a:pt x="132397" y="134620"/>
                  </a:lnTo>
                  <a:lnTo>
                    <a:pt x="132092" y="134620"/>
                  </a:lnTo>
                  <a:lnTo>
                    <a:pt x="132092" y="124460"/>
                  </a:lnTo>
                  <a:lnTo>
                    <a:pt x="131927" y="124460"/>
                  </a:lnTo>
                  <a:lnTo>
                    <a:pt x="131927" y="114300"/>
                  </a:lnTo>
                  <a:lnTo>
                    <a:pt x="131762" y="114300"/>
                  </a:lnTo>
                  <a:lnTo>
                    <a:pt x="131762" y="104140"/>
                  </a:lnTo>
                  <a:lnTo>
                    <a:pt x="131635" y="104140"/>
                  </a:lnTo>
                  <a:lnTo>
                    <a:pt x="131635" y="92710"/>
                  </a:lnTo>
                  <a:lnTo>
                    <a:pt x="131622" y="81280"/>
                  </a:lnTo>
                  <a:lnTo>
                    <a:pt x="131648" y="21590"/>
                  </a:lnTo>
                  <a:lnTo>
                    <a:pt x="131648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51" y="157480"/>
                  </a:lnTo>
                  <a:lnTo>
                    <a:pt x="28651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16" y="157480"/>
                  </a:lnTo>
                  <a:lnTo>
                    <a:pt x="13361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20" name="object 22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69839" y="6348945"/>
              <a:ext cx="147129" cy="164947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949049" y="6352044"/>
              <a:ext cx="151790" cy="159524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153506" y="6352044"/>
              <a:ext cx="133959" cy="159524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2326379" y="6348945"/>
              <a:ext cx="131648" cy="164947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496279" y="6348945"/>
              <a:ext cx="147129" cy="164947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689446" y="6348882"/>
              <a:ext cx="133997" cy="163461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863576" y="6348945"/>
              <a:ext cx="147193" cy="164947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3044043" y="63525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28" name="object 22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3230479" y="6352044"/>
              <a:ext cx="133985" cy="15952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13497560" y="6256019"/>
              <a:ext cx="280035" cy="317500"/>
            </a:xfrm>
            <a:custGeom>
              <a:avLst/>
              <a:gdLst/>
              <a:ahLst/>
              <a:cxnLst/>
              <a:rect l="l" t="t" r="r" b="b"/>
              <a:pathLst>
                <a:path w="280034" h="317500">
                  <a:moveTo>
                    <a:pt x="79756" y="24015"/>
                  </a:moveTo>
                  <a:lnTo>
                    <a:pt x="68199" y="0"/>
                  </a:lnTo>
                  <a:lnTo>
                    <a:pt x="58280" y="8102"/>
                  </a:lnTo>
                  <a:lnTo>
                    <a:pt x="48958" y="17246"/>
                  </a:lnTo>
                  <a:lnTo>
                    <a:pt x="25133" y="51447"/>
                  </a:lnTo>
                  <a:lnTo>
                    <a:pt x="8509" y="93141"/>
                  </a:lnTo>
                  <a:lnTo>
                    <a:pt x="533" y="140347"/>
                  </a:lnTo>
                  <a:lnTo>
                    <a:pt x="0" y="157200"/>
                  </a:lnTo>
                  <a:lnTo>
                    <a:pt x="1041" y="180352"/>
                  </a:lnTo>
                  <a:lnTo>
                    <a:pt x="9372" y="223901"/>
                  </a:lnTo>
                  <a:lnTo>
                    <a:pt x="25857" y="263969"/>
                  </a:lnTo>
                  <a:lnTo>
                    <a:pt x="50063" y="300507"/>
                  </a:lnTo>
                  <a:lnTo>
                    <a:pt x="65151" y="317500"/>
                  </a:lnTo>
                  <a:lnTo>
                    <a:pt x="79756" y="295033"/>
                  </a:lnTo>
                  <a:lnTo>
                    <a:pt x="67106" y="279844"/>
                  </a:lnTo>
                  <a:lnTo>
                    <a:pt x="56426" y="264147"/>
                  </a:lnTo>
                  <a:lnTo>
                    <a:pt x="35928" y="213956"/>
                  </a:lnTo>
                  <a:lnTo>
                    <a:pt x="29464" y="157200"/>
                  </a:lnTo>
                  <a:lnTo>
                    <a:pt x="30162" y="136906"/>
                  </a:lnTo>
                  <a:lnTo>
                    <a:pt x="35890" y="99136"/>
                  </a:lnTo>
                  <a:lnTo>
                    <a:pt x="56337" y="50228"/>
                  </a:lnTo>
                  <a:lnTo>
                    <a:pt x="67005" y="36410"/>
                  </a:lnTo>
                  <a:lnTo>
                    <a:pt x="79756" y="24015"/>
                  </a:lnTo>
                  <a:close/>
                </a:path>
                <a:path w="280034" h="317500">
                  <a:moveTo>
                    <a:pt x="279412" y="247662"/>
                  </a:moveTo>
                  <a:lnTo>
                    <a:pt x="278726" y="247662"/>
                  </a:lnTo>
                  <a:lnTo>
                    <a:pt x="278726" y="240042"/>
                  </a:lnTo>
                  <a:lnTo>
                    <a:pt x="278168" y="240042"/>
                  </a:lnTo>
                  <a:lnTo>
                    <a:pt x="278168" y="231152"/>
                  </a:lnTo>
                  <a:lnTo>
                    <a:pt x="277736" y="231152"/>
                  </a:lnTo>
                  <a:lnTo>
                    <a:pt x="277736" y="210832"/>
                  </a:lnTo>
                  <a:lnTo>
                    <a:pt x="277482" y="210832"/>
                  </a:lnTo>
                  <a:lnTo>
                    <a:pt x="277482" y="200672"/>
                  </a:lnTo>
                  <a:lnTo>
                    <a:pt x="277368" y="189242"/>
                  </a:lnTo>
                  <a:lnTo>
                    <a:pt x="277342" y="180352"/>
                  </a:lnTo>
                  <a:lnTo>
                    <a:pt x="277355" y="177812"/>
                  </a:lnTo>
                  <a:lnTo>
                    <a:pt x="277368" y="177812"/>
                  </a:lnTo>
                  <a:lnTo>
                    <a:pt x="277368" y="96532"/>
                  </a:lnTo>
                  <a:lnTo>
                    <a:pt x="248793" y="96532"/>
                  </a:lnTo>
                  <a:lnTo>
                    <a:pt x="248793" y="157492"/>
                  </a:lnTo>
                  <a:lnTo>
                    <a:pt x="171323" y="157492"/>
                  </a:lnTo>
                  <a:lnTo>
                    <a:pt x="171323" y="96532"/>
                  </a:lnTo>
                  <a:lnTo>
                    <a:pt x="140716" y="96532"/>
                  </a:lnTo>
                  <a:lnTo>
                    <a:pt x="140716" y="102882"/>
                  </a:lnTo>
                  <a:lnTo>
                    <a:pt x="141312" y="102882"/>
                  </a:lnTo>
                  <a:lnTo>
                    <a:pt x="141312" y="110502"/>
                  </a:lnTo>
                  <a:lnTo>
                    <a:pt x="141782" y="110502"/>
                  </a:lnTo>
                  <a:lnTo>
                    <a:pt x="141782" y="119392"/>
                  </a:lnTo>
                  <a:lnTo>
                    <a:pt x="142100" y="119392"/>
                  </a:lnTo>
                  <a:lnTo>
                    <a:pt x="142100" y="128282"/>
                  </a:lnTo>
                  <a:lnTo>
                    <a:pt x="142303" y="128282"/>
                  </a:lnTo>
                  <a:lnTo>
                    <a:pt x="142303" y="139712"/>
                  </a:lnTo>
                  <a:lnTo>
                    <a:pt x="142430" y="139712"/>
                  </a:lnTo>
                  <a:lnTo>
                    <a:pt x="142430" y="149872"/>
                  </a:lnTo>
                  <a:lnTo>
                    <a:pt x="142494" y="157492"/>
                  </a:lnTo>
                  <a:lnTo>
                    <a:pt x="142570" y="171462"/>
                  </a:lnTo>
                  <a:lnTo>
                    <a:pt x="142621" y="177812"/>
                  </a:lnTo>
                  <a:lnTo>
                    <a:pt x="142621" y="180352"/>
                  </a:lnTo>
                  <a:lnTo>
                    <a:pt x="142621" y="254012"/>
                  </a:lnTo>
                  <a:lnTo>
                    <a:pt x="171323" y="254012"/>
                  </a:lnTo>
                  <a:lnTo>
                    <a:pt x="171323" y="180352"/>
                  </a:lnTo>
                  <a:lnTo>
                    <a:pt x="248793" y="180352"/>
                  </a:lnTo>
                  <a:lnTo>
                    <a:pt x="248793" y="254012"/>
                  </a:lnTo>
                  <a:lnTo>
                    <a:pt x="279412" y="254012"/>
                  </a:lnTo>
                  <a:lnTo>
                    <a:pt x="279412" y="2476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0" name="object 23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826236" y="6348945"/>
              <a:ext cx="147193" cy="164947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14022959" y="635255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4" h="157479">
                  <a:moveTo>
                    <a:pt x="133629" y="151130"/>
                  </a:moveTo>
                  <a:lnTo>
                    <a:pt x="132981" y="151130"/>
                  </a:lnTo>
                  <a:lnTo>
                    <a:pt x="132981" y="143510"/>
                  </a:lnTo>
                  <a:lnTo>
                    <a:pt x="132448" y="143510"/>
                  </a:lnTo>
                  <a:lnTo>
                    <a:pt x="132448" y="134620"/>
                  </a:lnTo>
                  <a:lnTo>
                    <a:pt x="132054" y="134620"/>
                  </a:lnTo>
                  <a:lnTo>
                    <a:pt x="132054" y="114300"/>
                  </a:lnTo>
                  <a:lnTo>
                    <a:pt x="131813" y="114300"/>
                  </a:lnTo>
                  <a:lnTo>
                    <a:pt x="131813" y="104140"/>
                  </a:lnTo>
                  <a:lnTo>
                    <a:pt x="131699" y="92710"/>
                  </a:lnTo>
                  <a:lnTo>
                    <a:pt x="131673" y="81280"/>
                  </a:lnTo>
                  <a:lnTo>
                    <a:pt x="131699" y="21590"/>
                  </a:lnTo>
                  <a:lnTo>
                    <a:pt x="131699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702" y="157480"/>
                  </a:lnTo>
                  <a:lnTo>
                    <a:pt x="28702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29" y="157480"/>
                  </a:lnTo>
                  <a:lnTo>
                    <a:pt x="13362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2" name="object 23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4208505" y="6348945"/>
              <a:ext cx="150241" cy="236982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407515" y="6352044"/>
              <a:ext cx="140208" cy="157975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603857" y="6351790"/>
              <a:ext cx="181991" cy="158229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830627" y="6348945"/>
              <a:ext cx="139371" cy="164947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011146" y="6348945"/>
              <a:ext cx="150241" cy="236982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9900692" y="6471081"/>
              <a:ext cx="5355590" cy="477520"/>
            </a:xfrm>
            <a:custGeom>
              <a:avLst/>
              <a:gdLst/>
              <a:ahLst/>
              <a:cxnLst/>
              <a:rect l="l" t="t" r="r" b="b"/>
              <a:pathLst>
                <a:path w="5355590" h="477520">
                  <a:moveTo>
                    <a:pt x="138633" y="470750"/>
                  </a:moveTo>
                  <a:lnTo>
                    <a:pt x="137960" y="470750"/>
                  </a:lnTo>
                  <a:lnTo>
                    <a:pt x="137960" y="463130"/>
                  </a:lnTo>
                  <a:lnTo>
                    <a:pt x="137414" y="463130"/>
                  </a:lnTo>
                  <a:lnTo>
                    <a:pt x="137414" y="454240"/>
                  </a:lnTo>
                  <a:lnTo>
                    <a:pt x="137109" y="454240"/>
                  </a:lnTo>
                  <a:lnTo>
                    <a:pt x="137109" y="444080"/>
                  </a:lnTo>
                  <a:lnTo>
                    <a:pt x="136944" y="444080"/>
                  </a:lnTo>
                  <a:lnTo>
                    <a:pt x="136944" y="433920"/>
                  </a:lnTo>
                  <a:lnTo>
                    <a:pt x="136779" y="433920"/>
                  </a:lnTo>
                  <a:lnTo>
                    <a:pt x="136779" y="423760"/>
                  </a:lnTo>
                  <a:lnTo>
                    <a:pt x="136652" y="423760"/>
                  </a:lnTo>
                  <a:lnTo>
                    <a:pt x="136652" y="412330"/>
                  </a:lnTo>
                  <a:lnTo>
                    <a:pt x="136639" y="403440"/>
                  </a:lnTo>
                  <a:lnTo>
                    <a:pt x="136664" y="400900"/>
                  </a:lnTo>
                  <a:lnTo>
                    <a:pt x="136677" y="394550"/>
                  </a:lnTo>
                  <a:lnTo>
                    <a:pt x="136677" y="380580"/>
                  </a:lnTo>
                  <a:lnTo>
                    <a:pt x="136677" y="319620"/>
                  </a:lnTo>
                  <a:lnTo>
                    <a:pt x="108038" y="319620"/>
                  </a:lnTo>
                  <a:lnTo>
                    <a:pt x="108038" y="380580"/>
                  </a:lnTo>
                  <a:lnTo>
                    <a:pt x="30594" y="380580"/>
                  </a:lnTo>
                  <a:lnTo>
                    <a:pt x="30594" y="319620"/>
                  </a:lnTo>
                  <a:lnTo>
                    <a:pt x="0" y="319620"/>
                  </a:lnTo>
                  <a:lnTo>
                    <a:pt x="0" y="325970"/>
                  </a:lnTo>
                  <a:lnTo>
                    <a:pt x="596" y="325970"/>
                  </a:lnTo>
                  <a:lnTo>
                    <a:pt x="596" y="333590"/>
                  </a:lnTo>
                  <a:lnTo>
                    <a:pt x="1079" y="333590"/>
                  </a:lnTo>
                  <a:lnTo>
                    <a:pt x="1079" y="342480"/>
                  </a:lnTo>
                  <a:lnTo>
                    <a:pt x="1397" y="342480"/>
                  </a:lnTo>
                  <a:lnTo>
                    <a:pt x="1397" y="351370"/>
                  </a:lnTo>
                  <a:lnTo>
                    <a:pt x="1612" y="351370"/>
                  </a:lnTo>
                  <a:lnTo>
                    <a:pt x="1612" y="362800"/>
                  </a:lnTo>
                  <a:lnTo>
                    <a:pt x="1752" y="362800"/>
                  </a:lnTo>
                  <a:lnTo>
                    <a:pt x="1752" y="380580"/>
                  </a:lnTo>
                  <a:lnTo>
                    <a:pt x="1866" y="394550"/>
                  </a:lnTo>
                  <a:lnTo>
                    <a:pt x="1930" y="400900"/>
                  </a:lnTo>
                  <a:lnTo>
                    <a:pt x="1930" y="477100"/>
                  </a:lnTo>
                  <a:lnTo>
                    <a:pt x="30594" y="477100"/>
                  </a:lnTo>
                  <a:lnTo>
                    <a:pt x="30594" y="403440"/>
                  </a:lnTo>
                  <a:lnTo>
                    <a:pt x="108038" y="403440"/>
                  </a:lnTo>
                  <a:lnTo>
                    <a:pt x="108038" y="477100"/>
                  </a:lnTo>
                  <a:lnTo>
                    <a:pt x="138633" y="477100"/>
                  </a:lnTo>
                  <a:lnTo>
                    <a:pt x="138633" y="470750"/>
                  </a:lnTo>
                  <a:close/>
                </a:path>
                <a:path w="5355590" h="477520">
                  <a:moveTo>
                    <a:pt x="5355437" y="17919"/>
                  </a:moveTo>
                  <a:lnTo>
                    <a:pt x="5353024" y="11303"/>
                  </a:lnTo>
                  <a:lnTo>
                    <a:pt x="5348833" y="7112"/>
                  </a:lnTo>
                  <a:lnTo>
                    <a:pt x="5344515" y="2514"/>
                  </a:lnTo>
                  <a:lnTo>
                    <a:pt x="5339181" y="0"/>
                  </a:lnTo>
                  <a:lnTo>
                    <a:pt x="5332958" y="228"/>
                  </a:lnTo>
                  <a:lnTo>
                    <a:pt x="5328513" y="228"/>
                  </a:lnTo>
                  <a:lnTo>
                    <a:pt x="5323941" y="1270"/>
                  </a:lnTo>
                  <a:lnTo>
                    <a:pt x="5320004" y="4330"/>
                  </a:lnTo>
                  <a:lnTo>
                    <a:pt x="5315686" y="7061"/>
                  </a:lnTo>
                  <a:lnTo>
                    <a:pt x="5312892" y="10553"/>
                  </a:lnTo>
                  <a:lnTo>
                    <a:pt x="5312130" y="15697"/>
                  </a:lnTo>
                  <a:lnTo>
                    <a:pt x="5312130" y="31203"/>
                  </a:lnTo>
                  <a:lnTo>
                    <a:pt x="5333720" y="31203"/>
                  </a:lnTo>
                  <a:lnTo>
                    <a:pt x="5333720" y="36461"/>
                  </a:lnTo>
                  <a:lnTo>
                    <a:pt x="5332704" y="41579"/>
                  </a:lnTo>
                  <a:lnTo>
                    <a:pt x="5328259" y="52895"/>
                  </a:lnTo>
                  <a:lnTo>
                    <a:pt x="5325211" y="57708"/>
                  </a:lnTo>
                  <a:lnTo>
                    <a:pt x="5322163" y="62852"/>
                  </a:lnTo>
                  <a:lnTo>
                    <a:pt x="5318988" y="67652"/>
                  </a:lnTo>
                  <a:lnTo>
                    <a:pt x="5315813" y="71526"/>
                  </a:lnTo>
                  <a:lnTo>
                    <a:pt x="5312892" y="74561"/>
                  </a:lnTo>
                  <a:lnTo>
                    <a:pt x="5328374" y="80746"/>
                  </a:lnTo>
                  <a:lnTo>
                    <a:pt x="5351589" y="46837"/>
                  </a:lnTo>
                  <a:lnTo>
                    <a:pt x="5355437" y="25755"/>
                  </a:lnTo>
                  <a:lnTo>
                    <a:pt x="5355437" y="179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8" name="object 2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89909" y="6787095"/>
              <a:ext cx="147129" cy="164947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0282796" y="6787032"/>
              <a:ext cx="132410" cy="161137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453129" y="6787095"/>
              <a:ext cx="147129" cy="164947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10649877" y="679070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4" h="157479">
                  <a:moveTo>
                    <a:pt x="133616" y="151130"/>
                  </a:moveTo>
                  <a:lnTo>
                    <a:pt x="132930" y="151130"/>
                  </a:lnTo>
                  <a:lnTo>
                    <a:pt x="132930" y="143510"/>
                  </a:lnTo>
                  <a:lnTo>
                    <a:pt x="132397" y="143510"/>
                  </a:lnTo>
                  <a:lnTo>
                    <a:pt x="132397" y="134620"/>
                  </a:lnTo>
                  <a:lnTo>
                    <a:pt x="132092" y="134620"/>
                  </a:lnTo>
                  <a:lnTo>
                    <a:pt x="132092" y="124460"/>
                  </a:lnTo>
                  <a:lnTo>
                    <a:pt x="131927" y="124460"/>
                  </a:lnTo>
                  <a:lnTo>
                    <a:pt x="131927" y="114300"/>
                  </a:lnTo>
                  <a:lnTo>
                    <a:pt x="131762" y="114300"/>
                  </a:lnTo>
                  <a:lnTo>
                    <a:pt x="131762" y="104140"/>
                  </a:lnTo>
                  <a:lnTo>
                    <a:pt x="131635" y="104140"/>
                  </a:lnTo>
                  <a:lnTo>
                    <a:pt x="131635" y="92710"/>
                  </a:lnTo>
                  <a:lnTo>
                    <a:pt x="131622" y="81280"/>
                  </a:lnTo>
                  <a:lnTo>
                    <a:pt x="131648" y="21590"/>
                  </a:lnTo>
                  <a:lnTo>
                    <a:pt x="131648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51" y="157480"/>
                  </a:lnTo>
                  <a:lnTo>
                    <a:pt x="28651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16" y="157480"/>
                  </a:lnTo>
                  <a:lnTo>
                    <a:pt x="13361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2" name="object 24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827639" y="6790194"/>
              <a:ext cx="151790" cy="159524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34420" y="6790194"/>
              <a:ext cx="140157" cy="157975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31486" y="6787032"/>
              <a:ext cx="133959" cy="163461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05629" y="6787095"/>
              <a:ext cx="147129" cy="164947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11586108" y="67907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28" y="157480"/>
                  </a:lnTo>
                  <a:lnTo>
                    <a:pt x="86728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7" name="object 24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772506" y="6790194"/>
              <a:ext cx="133959" cy="159524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2022848" y="6787032"/>
              <a:ext cx="1289418" cy="237045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13357605" y="6838987"/>
              <a:ext cx="108585" cy="23495"/>
            </a:xfrm>
            <a:custGeom>
              <a:avLst/>
              <a:gdLst/>
              <a:ahLst/>
              <a:cxnLst/>
              <a:rect l="l" t="t" r="r" b="b"/>
              <a:pathLst>
                <a:path w="108584" h="23495">
                  <a:moveTo>
                    <a:pt x="108331" y="0"/>
                  </a:moveTo>
                  <a:lnTo>
                    <a:pt x="0" y="0"/>
                  </a:lnTo>
                  <a:lnTo>
                    <a:pt x="0" y="23215"/>
                  </a:lnTo>
                  <a:lnTo>
                    <a:pt x="108331" y="23215"/>
                  </a:lnTo>
                  <a:lnTo>
                    <a:pt x="108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50" name="object 25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3500862" y="6787095"/>
              <a:ext cx="147066" cy="164947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686282" y="6787095"/>
              <a:ext cx="128524" cy="164947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13849223" y="67907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53" name="object 25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029436" y="6787095"/>
              <a:ext cx="147193" cy="164947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14209904" y="67907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55" name="object 25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396339" y="6787032"/>
              <a:ext cx="132461" cy="161137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575154" y="6790194"/>
              <a:ext cx="140208" cy="157975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857221" y="6787095"/>
              <a:ext cx="128524" cy="164947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026386" y="6787095"/>
              <a:ext cx="150241" cy="236982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215436" y="6787095"/>
              <a:ext cx="139371" cy="164947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382240" y="6790194"/>
              <a:ext cx="182880" cy="226123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596362" y="6787095"/>
              <a:ext cx="128524" cy="164947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15758033" y="67907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3" name="object 26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944469" y="6787032"/>
              <a:ext cx="133985" cy="163461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60880" y="6790169"/>
              <a:ext cx="140169" cy="158000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948929" y="6787083"/>
              <a:ext cx="128549" cy="164960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2128177" y="679070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5" h="157479">
                  <a:moveTo>
                    <a:pt x="133629" y="151130"/>
                  </a:moveTo>
                  <a:lnTo>
                    <a:pt x="132956" y="151130"/>
                  </a:lnTo>
                  <a:lnTo>
                    <a:pt x="132956" y="143510"/>
                  </a:lnTo>
                  <a:lnTo>
                    <a:pt x="132410" y="143510"/>
                  </a:lnTo>
                  <a:lnTo>
                    <a:pt x="132410" y="134620"/>
                  </a:lnTo>
                  <a:lnTo>
                    <a:pt x="132105" y="134620"/>
                  </a:lnTo>
                  <a:lnTo>
                    <a:pt x="132105" y="124460"/>
                  </a:lnTo>
                  <a:lnTo>
                    <a:pt x="131940" y="124460"/>
                  </a:lnTo>
                  <a:lnTo>
                    <a:pt x="131940" y="114300"/>
                  </a:lnTo>
                  <a:lnTo>
                    <a:pt x="131775" y="114300"/>
                  </a:lnTo>
                  <a:lnTo>
                    <a:pt x="131775" y="104140"/>
                  </a:lnTo>
                  <a:lnTo>
                    <a:pt x="131648" y="104140"/>
                  </a:lnTo>
                  <a:lnTo>
                    <a:pt x="131648" y="92710"/>
                  </a:lnTo>
                  <a:lnTo>
                    <a:pt x="131635" y="81280"/>
                  </a:lnTo>
                  <a:lnTo>
                    <a:pt x="131673" y="21590"/>
                  </a:lnTo>
                  <a:lnTo>
                    <a:pt x="131673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63" y="157480"/>
                  </a:lnTo>
                  <a:lnTo>
                    <a:pt x="28663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29" y="157480"/>
                  </a:lnTo>
                  <a:lnTo>
                    <a:pt x="13362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67" name="object 2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12149" y="6787082"/>
              <a:ext cx="147142" cy="164960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491358" y="6790169"/>
              <a:ext cx="151803" cy="159550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695816" y="6790169"/>
              <a:ext cx="133985" cy="159550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867418" y="6787083"/>
              <a:ext cx="131648" cy="164960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37319" y="6787082"/>
              <a:ext cx="147142" cy="164960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30486" y="6787019"/>
              <a:ext cx="133985" cy="163474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04628" y="6787082"/>
              <a:ext cx="147142" cy="164960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3585108" y="67907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75" name="object 27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771506" y="6790169"/>
              <a:ext cx="133985" cy="159550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4045991" y="679070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4" h="157479">
                  <a:moveTo>
                    <a:pt x="138658" y="151130"/>
                  </a:moveTo>
                  <a:lnTo>
                    <a:pt x="137972" y="151130"/>
                  </a:lnTo>
                  <a:lnTo>
                    <a:pt x="137972" y="143510"/>
                  </a:lnTo>
                  <a:lnTo>
                    <a:pt x="137426" y="143510"/>
                  </a:lnTo>
                  <a:lnTo>
                    <a:pt x="137426" y="134620"/>
                  </a:lnTo>
                  <a:lnTo>
                    <a:pt x="137134" y="134620"/>
                  </a:lnTo>
                  <a:lnTo>
                    <a:pt x="137134" y="124460"/>
                  </a:lnTo>
                  <a:lnTo>
                    <a:pt x="136969" y="124460"/>
                  </a:lnTo>
                  <a:lnTo>
                    <a:pt x="136969" y="114300"/>
                  </a:lnTo>
                  <a:lnTo>
                    <a:pt x="136791" y="114300"/>
                  </a:lnTo>
                  <a:lnTo>
                    <a:pt x="136791" y="104140"/>
                  </a:lnTo>
                  <a:lnTo>
                    <a:pt x="136664" y="104140"/>
                  </a:lnTo>
                  <a:lnTo>
                    <a:pt x="136664" y="92710"/>
                  </a:lnTo>
                  <a:lnTo>
                    <a:pt x="136652" y="83820"/>
                  </a:lnTo>
                  <a:lnTo>
                    <a:pt x="136677" y="81280"/>
                  </a:lnTo>
                  <a:lnTo>
                    <a:pt x="136690" y="74930"/>
                  </a:lnTo>
                  <a:lnTo>
                    <a:pt x="136690" y="60960"/>
                  </a:lnTo>
                  <a:lnTo>
                    <a:pt x="136690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58" y="157480"/>
                  </a:lnTo>
                  <a:lnTo>
                    <a:pt x="13865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77" name="object 2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235208" y="6787082"/>
              <a:ext cx="147142" cy="164960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428096" y="6787019"/>
              <a:ext cx="132435" cy="161150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96879" y="6787082"/>
              <a:ext cx="147142" cy="164960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4793907" y="679070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5" h="157479">
                  <a:moveTo>
                    <a:pt x="133629" y="151130"/>
                  </a:moveTo>
                  <a:lnTo>
                    <a:pt x="132956" y="151130"/>
                  </a:lnTo>
                  <a:lnTo>
                    <a:pt x="132956" y="143510"/>
                  </a:lnTo>
                  <a:lnTo>
                    <a:pt x="132410" y="143510"/>
                  </a:lnTo>
                  <a:lnTo>
                    <a:pt x="132410" y="134620"/>
                  </a:lnTo>
                  <a:lnTo>
                    <a:pt x="132105" y="134620"/>
                  </a:lnTo>
                  <a:lnTo>
                    <a:pt x="132105" y="124460"/>
                  </a:lnTo>
                  <a:lnTo>
                    <a:pt x="131940" y="124460"/>
                  </a:lnTo>
                  <a:lnTo>
                    <a:pt x="131940" y="114300"/>
                  </a:lnTo>
                  <a:lnTo>
                    <a:pt x="131775" y="114300"/>
                  </a:lnTo>
                  <a:lnTo>
                    <a:pt x="131775" y="104140"/>
                  </a:lnTo>
                  <a:lnTo>
                    <a:pt x="131648" y="104140"/>
                  </a:lnTo>
                  <a:lnTo>
                    <a:pt x="131648" y="92710"/>
                  </a:lnTo>
                  <a:lnTo>
                    <a:pt x="131635" y="81280"/>
                  </a:lnTo>
                  <a:lnTo>
                    <a:pt x="131673" y="21590"/>
                  </a:lnTo>
                  <a:lnTo>
                    <a:pt x="131673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63" y="157480"/>
                  </a:lnTo>
                  <a:lnTo>
                    <a:pt x="28663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29" y="157480"/>
                  </a:lnTo>
                  <a:lnTo>
                    <a:pt x="13362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1" name="object 28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87950" y="6790169"/>
              <a:ext cx="140169" cy="15800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83746" y="6787019"/>
              <a:ext cx="133985" cy="163474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5366791" y="6790702"/>
              <a:ext cx="200025" cy="157480"/>
            </a:xfrm>
            <a:custGeom>
              <a:avLst/>
              <a:gdLst/>
              <a:ahLst/>
              <a:cxnLst/>
              <a:rect l="l" t="t" r="r" b="b"/>
              <a:pathLst>
                <a:path w="200025" h="157479">
                  <a:moveTo>
                    <a:pt x="199821" y="151130"/>
                  </a:moveTo>
                  <a:lnTo>
                    <a:pt x="199136" y="151130"/>
                  </a:lnTo>
                  <a:lnTo>
                    <a:pt x="199136" y="143510"/>
                  </a:lnTo>
                  <a:lnTo>
                    <a:pt x="198577" y="143510"/>
                  </a:lnTo>
                  <a:lnTo>
                    <a:pt x="198577" y="134620"/>
                  </a:lnTo>
                  <a:lnTo>
                    <a:pt x="198297" y="134620"/>
                  </a:lnTo>
                  <a:lnTo>
                    <a:pt x="198297" y="124460"/>
                  </a:lnTo>
                  <a:lnTo>
                    <a:pt x="198132" y="124460"/>
                  </a:lnTo>
                  <a:lnTo>
                    <a:pt x="198132" y="114300"/>
                  </a:lnTo>
                  <a:lnTo>
                    <a:pt x="197954" y="114300"/>
                  </a:lnTo>
                  <a:lnTo>
                    <a:pt x="197954" y="104140"/>
                  </a:lnTo>
                  <a:lnTo>
                    <a:pt x="197815" y="104140"/>
                  </a:lnTo>
                  <a:lnTo>
                    <a:pt x="197815" y="92710"/>
                  </a:lnTo>
                  <a:lnTo>
                    <a:pt x="197827" y="81280"/>
                  </a:lnTo>
                  <a:lnTo>
                    <a:pt x="197878" y="81280"/>
                  </a:lnTo>
                  <a:lnTo>
                    <a:pt x="197878" y="0"/>
                  </a:lnTo>
                  <a:lnTo>
                    <a:pt x="169214" y="0"/>
                  </a:lnTo>
                  <a:lnTo>
                    <a:pt x="169214" y="134620"/>
                  </a:lnTo>
                  <a:lnTo>
                    <a:pt x="114236" y="134620"/>
                  </a:lnTo>
                  <a:lnTo>
                    <a:pt x="114236" y="0"/>
                  </a:lnTo>
                  <a:lnTo>
                    <a:pt x="85572" y="0"/>
                  </a:lnTo>
                  <a:lnTo>
                    <a:pt x="85572" y="134620"/>
                  </a:lnTo>
                  <a:lnTo>
                    <a:pt x="30594" y="13462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803" y="43180"/>
                  </a:lnTo>
                  <a:lnTo>
                    <a:pt x="1803" y="74930"/>
                  </a:lnTo>
                  <a:lnTo>
                    <a:pt x="1930" y="74930"/>
                  </a:lnTo>
                  <a:lnTo>
                    <a:pt x="1930" y="157480"/>
                  </a:lnTo>
                  <a:lnTo>
                    <a:pt x="199821" y="157480"/>
                  </a:lnTo>
                  <a:lnTo>
                    <a:pt x="199821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4" name="object 2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25490" y="6790169"/>
              <a:ext cx="140169" cy="158000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13613" y="6787082"/>
              <a:ext cx="139333" cy="164960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91339" y="6787083"/>
              <a:ext cx="128549" cy="164960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154318" y="6787082"/>
              <a:ext cx="134759" cy="161086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30759" y="6787082"/>
              <a:ext cx="147142" cy="164960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16179" y="6787083"/>
              <a:ext cx="128549" cy="164960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6777888" y="67907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91" name="object 29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958088" y="6787082"/>
              <a:ext cx="147142" cy="164960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7139838" y="67907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93" name="object 29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324966" y="6787019"/>
              <a:ext cx="132435" cy="161150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503820" y="6790169"/>
              <a:ext cx="140169" cy="158000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589519" y="7225233"/>
              <a:ext cx="128549" cy="164960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58708" y="7225232"/>
              <a:ext cx="150241" cy="236994"/>
            </a:xfrm>
            <a:prstGeom prst="rect">
              <a:avLst/>
            </a:prstGeom>
          </p:spPr>
        </p:pic>
        <p:pic>
          <p:nvPicPr>
            <p:cNvPr id="297" name="object 29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46463" y="7225232"/>
              <a:ext cx="139333" cy="164960"/>
            </a:xfrm>
            <a:prstGeom prst="rect">
              <a:avLst/>
            </a:prstGeom>
          </p:spPr>
        </p:pic>
        <p:pic>
          <p:nvPicPr>
            <p:cNvPr id="298" name="object 2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114613" y="7228319"/>
              <a:ext cx="182778" cy="226148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328659" y="7225233"/>
              <a:ext cx="128549" cy="164960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2490368" y="72288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30" y="21590"/>
                  </a:lnTo>
                  <a:lnTo>
                    <a:pt x="144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1" name="object 30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76766" y="7225169"/>
              <a:ext cx="133985" cy="163474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2953791" y="722885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4" h="157479">
                  <a:moveTo>
                    <a:pt x="138658" y="151130"/>
                  </a:moveTo>
                  <a:lnTo>
                    <a:pt x="137972" y="151130"/>
                  </a:lnTo>
                  <a:lnTo>
                    <a:pt x="137972" y="143510"/>
                  </a:lnTo>
                  <a:lnTo>
                    <a:pt x="137426" y="143510"/>
                  </a:lnTo>
                  <a:lnTo>
                    <a:pt x="137426" y="134620"/>
                  </a:lnTo>
                  <a:lnTo>
                    <a:pt x="137134" y="134620"/>
                  </a:lnTo>
                  <a:lnTo>
                    <a:pt x="137134" y="124460"/>
                  </a:lnTo>
                  <a:lnTo>
                    <a:pt x="136969" y="124460"/>
                  </a:lnTo>
                  <a:lnTo>
                    <a:pt x="136969" y="114300"/>
                  </a:lnTo>
                  <a:lnTo>
                    <a:pt x="136791" y="114300"/>
                  </a:lnTo>
                  <a:lnTo>
                    <a:pt x="136791" y="104140"/>
                  </a:lnTo>
                  <a:lnTo>
                    <a:pt x="136664" y="104140"/>
                  </a:lnTo>
                  <a:lnTo>
                    <a:pt x="136664" y="92710"/>
                  </a:lnTo>
                  <a:lnTo>
                    <a:pt x="136652" y="83820"/>
                  </a:lnTo>
                  <a:lnTo>
                    <a:pt x="136677" y="81280"/>
                  </a:lnTo>
                  <a:lnTo>
                    <a:pt x="136677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58" y="157480"/>
                  </a:lnTo>
                  <a:lnTo>
                    <a:pt x="13865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3" name="object 30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41738" y="7225232"/>
              <a:ext cx="147142" cy="16496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20859" y="7225233"/>
              <a:ext cx="128549" cy="164960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584638" y="7228077"/>
              <a:ext cx="124675" cy="158242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757483" y="7156881"/>
              <a:ext cx="139333" cy="233311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3930548" y="72288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8" name="object 30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09273" y="7225232"/>
              <a:ext cx="139333" cy="164960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382277" y="7147775"/>
              <a:ext cx="1028380" cy="306692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5444388" y="72288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11" name="object 31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624588" y="7225232"/>
              <a:ext cx="147142" cy="164960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5823661" y="7347381"/>
              <a:ext cx="43815" cy="81280"/>
            </a:xfrm>
            <a:custGeom>
              <a:avLst/>
              <a:gdLst/>
              <a:ahLst/>
              <a:cxnLst/>
              <a:rect l="l" t="t" r="r" b="b"/>
              <a:pathLst>
                <a:path w="43814" h="81279">
                  <a:moveTo>
                    <a:pt x="27089" y="0"/>
                  </a:moveTo>
                  <a:lnTo>
                    <a:pt x="20904" y="228"/>
                  </a:lnTo>
                  <a:lnTo>
                    <a:pt x="16459" y="228"/>
                  </a:lnTo>
                  <a:lnTo>
                    <a:pt x="11798" y="1270"/>
                  </a:lnTo>
                  <a:lnTo>
                    <a:pt x="7899" y="4330"/>
                  </a:lnTo>
                  <a:lnTo>
                    <a:pt x="3670" y="7061"/>
                  </a:lnTo>
                  <a:lnTo>
                    <a:pt x="800" y="10553"/>
                  </a:lnTo>
                  <a:lnTo>
                    <a:pt x="0" y="15697"/>
                  </a:lnTo>
                  <a:lnTo>
                    <a:pt x="0" y="31203"/>
                  </a:lnTo>
                  <a:lnTo>
                    <a:pt x="21678" y="31203"/>
                  </a:lnTo>
                  <a:lnTo>
                    <a:pt x="21678" y="36461"/>
                  </a:lnTo>
                  <a:lnTo>
                    <a:pt x="20561" y="41579"/>
                  </a:lnTo>
                  <a:lnTo>
                    <a:pt x="18338" y="47371"/>
                  </a:lnTo>
                  <a:lnTo>
                    <a:pt x="16129" y="52895"/>
                  </a:lnTo>
                  <a:lnTo>
                    <a:pt x="13169" y="57708"/>
                  </a:lnTo>
                  <a:lnTo>
                    <a:pt x="10147" y="62865"/>
                  </a:lnTo>
                  <a:lnTo>
                    <a:pt x="6896" y="67665"/>
                  </a:lnTo>
                  <a:lnTo>
                    <a:pt x="3708" y="71551"/>
                  </a:lnTo>
                  <a:lnTo>
                    <a:pt x="774" y="74574"/>
                  </a:lnTo>
                  <a:lnTo>
                    <a:pt x="16256" y="80746"/>
                  </a:lnTo>
                  <a:lnTo>
                    <a:pt x="39547" y="46833"/>
                  </a:lnTo>
                  <a:lnTo>
                    <a:pt x="43383" y="25755"/>
                  </a:lnTo>
                  <a:lnTo>
                    <a:pt x="43383" y="17919"/>
                  </a:lnTo>
                  <a:lnTo>
                    <a:pt x="40957" y="11303"/>
                  </a:lnTo>
                  <a:lnTo>
                    <a:pt x="36791" y="7112"/>
                  </a:lnTo>
                  <a:lnTo>
                    <a:pt x="32397" y="2514"/>
                  </a:lnTo>
                  <a:lnTo>
                    <a:pt x="27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13" name="object 31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021946" y="7225169"/>
              <a:ext cx="133985" cy="163474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194818" y="7225233"/>
              <a:ext cx="131648" cy="164960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360058" y="7225232"/>
              <a:ext cx="134759" cy="161086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6539128" y="72288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17" name="object 31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725526" y="7228319"/>
              <a:ext cx="133985" cy="159550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97306" y="7225169"/>
              <a:ext cx="133985" cy="163474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253033" y="7228319"/>
              <a:ext cx="182778" cy="22614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467079" y="7225232"/>
              <a:ext cx="147142" cy="164960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645019" y="7228319"/>
              <a:ext cx="151803" cy="159550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7851825" y="7228852"/>
              <a:ext cx="2112645" cy="157480"/>
            </a:xfrm>
            <a:custGeom>
              <a:avLst/>
              <a:gdLst/>
              <a:ahLst/>
              <a:cxnLst/>
              <a:rect l="l" t="t" r="r" b="b"/>
              <a:pathLst>
                <a:path w="2112645" h="157479">
                  <a:moveTo>
                    <a:pt x="118948" y="0"/>
                  </a:moveTo>
                  <a:lnTo>
                    <a:pt x="1244" y="0"/>
                  </a:lnTo>
                  <a:lnTo>
                    <a:pt x="1244" y="22860"/>
                  </a:lnTo>
                  <a:lnTo>
                    <a:pt x="1244" y="110490"/>
                  </a:lnTo>
                  <a:lnTo>
                    <a:pt x="1219" y="118110"/>
                  </a:lnTo>
                  <a:lnTo>
                    <a:pt x="1143" y="132080"/>
                  </a:lnTo>
                  <a:lnTo>
                    <a:pt x="1066" y="138430"/>
                  </a:lnTo>
                  <a:lnTo>
                    <a:pt x="1028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48" y="22860"/>
                  </a:lnTo>
                  <a:lnTo>
                    <a:pt x="118948" y="0"/>
                  </a:lnTo>
                  <a:close/>
                </a:path>
                <a:path w="2112645" h="157479">
                  <a:moveTo>
                    <a:pt x="2112568" y="151130"/>
                  </a:moveTo>
                  <a:lnTo>
                    <a:pt x="2111895" y="151130"/>
                  </a:lnTo>
                  <a:lnTo>
                    <a:pt x="2111895" y="143510"/>
                  </a:lnTo>
                  <a:lnTo>
                    <a:pt x="2111349" y="143510"/>
                  </a:lnTo>
                  <a:lnTo>
                    <a:pt x="2111349" y="134620"/>
                  </a:lnTo>
                  <a:lnTo>
                    <a:pt x="2111044" y="134620"/>
                  </a:lnTo>
                  <a:lnTo>
                    <a:pt x="2111044" y="124460"/>
                  </a:lnTo>
                  <a:lnTo>
                    <a:pt x="2110879" y="124460"/>
                  </a:lnTo>
                  <a:lnTo>
                    <a:pt x="2110879" y="114300"/>
                  </a:lnTo>
                  <a:lnTo>
                    <a:pt x="2110714" y="114300"/>
                  </a:lnTo>
                  <a:lnTo>
                    <a:pt x="2110714" y="104140"/>
                  </a:lnTo>
                  <a:lnTo>
                    <a:pt x="2110587" y="104140"/>
                  </a:lnTo>
                  <a:lnTo>
                    <a:pt x="2110587" y="92710"/>
                  </a:lnTo>
                  <a:lnTo>
                    <a:pt x="2110575" y="83820"/>
                  </a:lnTo>
                  <a:lnTo>
                    <a:pt x="2110600" y="81280"/>
                  </a:lnTo>
                  <a:lnTo>
                    <a:pt x="2110613" y="74930"/>
                  </a:lnTo>
                  <a:lnTo>
                    <a:pt x="2110613" y="60960"/>
                  </a:lnTo>
                  <a:lnTo>
                    <a:pt x="2110613" y="0"/>
                  </a:lnTo>
                  <a:lnTo>
                    <a:pt x="2081974" y="0"/>
                  </a:lnTo>
                  <a:lnTo>
                    <a:pt x="2081974" y="60960"/>
                  </a:lnTo>
                  <a:lnTo>
                    <a:pt x="2004529" y="60960"/>
                  </a:lnTo>
                  <a:lnTo>
                    <a:pt x="2004529" y="0"/>
                  </a:lnTo>
                  <a:lnTo>
                    <a:pt x="1973935" y="0"/>
                  </a:lnTo>
                  <a:lnTo>
                    <a:pt x="1973935" y="6350"/>
                  </a:lnTo>
                  <a:lnTo>
                    <a:pt x="1974532" y="6350"/>
                  </a:lnTo>
                  <a:lnTo>
                    <a:pt x="1974532" y="13970"/>
                  </a:lnTo>
                  <a:lnTo>
                    <a:pt x="1975015" y="13970"/>
                  </a:lnTo>
                  <a:lnTo>
                    <a:pt x="1975015" y="22860"/>
                  </a:lnTo>
                  <a:lnTo>
                    <a:pt x="1975332" y="22860"/>
                  </a:lnTo>
                  <a:lnTo>
                    <a:pt x="1975332" y="31750"/>
                  </a:lnTo>
                  <a:lnTo>
                    <a:pt x="1975548" y="31750"/>
                  </a:lnTo>
                  <a:lnTo>
                    <a:pt x="1975548" y="43180"/>
                  </a:lnTo>
                  <a:lnTo>
                    <a:pt x="1975688" y="43180"/>
                  </a:lnTo>
                  <a:lnTo>
                    <a:pt x="1975688" y="60960"/>
                  </a:lnTo>
                  <a:lnTo>
                    <a:pt x="1975802" y="74930"/>
                  </a:lnTo>
                  <a:lnTo>
                    <a:pt x="1975866" y="81280"/>
                  </a:lnTo>
                  <a:lnTo>
                    <a:pt x="1975866" y="157480"/>
                  </a:lnTo>
                  <a:lnTo>
                    <a:pt x="2004529" y="157480"/>
                  </a:lnTo>
                  <a:lnTo>
                    <a:pt x="2004529" y="83820"/>
                  </a:lnTo>
                  <a:lnTo>
                    <a:pt x="2081974" y="83820"/>
                  </a:lnTo>
                  <a:lnTo>
                    <a:pt x="2081974" y="157480"/>
                  </a:lnTo>
                  <a:lnTo>
                    <a:pt x="2112568" y="157480"/>
                  </a:lnTo>
                  <a:lnTo>
                    <a:pt x="211256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3" name="object 3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14979" y="7225245"/>
              <a:ext cx="147129" cy="164947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294099" y="7225245"/>
              <a:ext cx="128549" cy="164947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0457879" y="7228090"/>
              <a:ext cx="124675" cy="158229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630723" y="7156881"/>
              <a:ext cx="139333" cy="233311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805058" y="72288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28" y="157480"/>
                  </a:lnTo>
                  <a:lnTo>
                    <a:pt x="86728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8" name="object 32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0983783" y="7225245"/>
              <a:ext cx="139333" cy="164947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1255516" y="7147801"/>
              <a:ext cx="1029650" cy="306666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12318898" y="72288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28" y="157480"/>
                  </a:lnTo>
                  <a:lnTo>
                    <a:pt x="86728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1" name="object 3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499098" y="7225245"/>
              <a:ext cx="147129" cy="164947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12699441" y="7228852"/>
              <a:ext cx="334645" cy="199390"/>
            </a:xfrm>
            <a:custGeom>
              <a:avLst/>
              <a:gdLst/>
              <a:ahLst/>
              <a:cxnLst/>
              <a:rect l="l" t="t" r="r" b="b"/>
              <a:pathLst>
                <a:path w="334644" h="199390">
                  <a:moveTo>
                    <a:pt x="43357" y="136448"/>
                  </a:moveTo>
                  <a:lnTo>
                    <a:pt x="40932" y="129832"/>
                  </a:lnTo>
                  <a:lnTo>
                    <a:pt x="36753" y="125641"/>
                  </a:lnTo>
                  <a:lnTo>
                    <a:pt x="32435" y="121056"/>
                  </a:lnTo>
                  <a:lnTo>
                    <a:pt x="27101" y="118529"/>
                  </a:lnTo>
                  <a:lnTo>
                    <a:pt x="20878" y="118757"/>
                  </a:lnTo>
                  <a:lnTo>
                    <a:pt x="16433" y="118757"/>
                  </a:lnTo>
                  <a:lnTo>
                    <a:pt x="11861" y="119799"/>
                  </a:lnTo>
                  <a:lnTo>
                    <a:pt x="7912" y="122859"/>
                  </a:lnTo>
                  <a:lnTo>
                    <a:pt x="3606" y="125590"/>
                  </a:lnTo>
                  <a:lnTo>
                    <a:pt x="812" y="129082"/>
                  </a:lnTo>
                  <a:lnTo>
                    <a:pt x="0" y="134226"/>
                  </a:lnTo>
                  <a:lnTo>
                    <a:pt x="0" y="149733"/>
                  </a:lnTo>
                  <a:lnTo>
                    <a:pt x="21640" y="149733"/>
                  </a:lnTo>
                  <a:lnTo>
                    <a:pt x="21640" y="155003"/>
                  </a:lnTo>
                  <a:lnTo>
                    <a:pt x="20612" y="160108"/>
                  </a:lnTo>
                  <a:lnTo>
                    <a:pt x="16167" y="171424"/>
                  </a:lnTo>
                  <a:lnTo>
                    <a:pt x="13131" y="176250"/>
                  </a:lnTo>
                  <a:lnTo>
                    <a:pt x="10083" y="181381"/>
                  </a:lnTo>
                  <a:lnTo>
                    <a:pt x="6908" y="186182"/>
                  </a:lnTo>
                  <a:lnTo>
                    <a:pt x="3733" y="190055"/>
                  </a:lnTo>
                  <a:lnTo>
                    <a:pt x="812" y="193103"/>
                  </a:lnTo>
                  <a:lnTo>
                    <a:pt x="16306" y="199275"/>
                  </a:lnTo>
                  <a:lnTo>
                    <a:pt x="39509" y="165366"/>
                  </a:lnTo>
                  <a:lnTo>
                    <a:pt x="43357" y="144284"/>
                  </a:lnTo>
                  <a:lnTo>
                    <a:pt x="43357" y="136448"/>
                  </a:lnTo>
                  <a:close/>
                </a:path>
                <a:path w="334644" h="199390">
                  <a:moveTo>
                    <a:pt x="334467" y="151130"/>
                  </a:moveTo>
                  <a:lnTo>
                    <a:pt x="333819" y="151130"/>
                  </a:lnTo>
                  <a:lnTo>
                    <a:pt x="333819" y="143510"/>
                  </a:lnTo>
                  <a:lnTo>
                    <a:pt x="333286" y="143510"/>
                  </a:lnTo>
                  <a:lnTo>
                    <a:pt x="333286" y="134620"/>
                  </a:lnTo>
                  <a:lnTo>
                    <a:pt x="332892" y="134620"/>
                  </a:lnTo>
                  <a:lnTo>
                    <a:pt x="332892" y="114300"/>
                  </a:lnTo>
                  <a:lnTo>
                    <a:pt x="332651" y="114300"/>
                  </a:lnTo>
                  <a:lnTo>
                    <a:pt x="332651" y="104140"/>
                  </a:lnTo>
                  <a:lnTo>
                    <a:pt x="332536" y="92710"/>
                  </a:lnTo>
                  <a:lnTo>
                    <a:pt x="332511" y="81280"/>
                  </a:lnTo>
                  <a:lnTo>
                    <a:pt x="332536" y="21590"/>
                  </a:lnTo>
                  <a:lnTo>
                    <a:pt x="332536" y="0"/>
                  </a:lnTo>
                  <a:lnTo>
                    <a:pt x="200837" y="0"/>
                  </a:lnTo>
                  <a:lnTo>
                    <a:pt x="200837" y="21590"/>
                  </a:lnTo>
                  <a:lnTo>
                    <a:pt x="200837" y="81280"/>
                  </a:lnTo>
                  <a:lnTo>
                    <a:pt x="200837" y="157480"/>
                  </a:lnTo>
                  <a:lnTo>
                    <a:pt x="229527" y="157480"/>
                  </a:lnTo>
                  <a:lnTo>
                    <a:pt x="229527" y="21590"/>
                  </a:lnTo>
                  <a:lnTo>
                    <a:pt x="303822" y="21590"/>
                  </a:lnTo>
                  <a:lnTo>
                    <a:pt x="303822" y="157480"/>
                  </a:lnTo>
                  <a:lnTo>
                    <a:pt x="334467" y="157480"/>
                  </a:lnTo>
                  <a:lnTo>
                    <a:pt x="334467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3" name="object 33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3084302" y="7225245"/>
              <a:ext cx="147066" cy="164947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13278561" y="722885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80" h="157479">
                  <a:moveTo>
                    <a:pt x="118922" y="0"/>
                  </a:moveTo>
                  <a:lnTo>
                    <a:pt x="1193" y="0"/>
                  </a:lnTo>
                  <a:lnTo>
                    <a:pt x="1193" y="22860"/>
                  </a:lnTo>
                  <a:lnTo>
                    <a:pt x="1193" y="110490"/>
                  </a:lnTo>
                  <a:lnTo>
                    <a:pt x="1168" y="118110"/>
                  </a:lnTo>
                  <a:lnTo>
                    <a:pt x="1092" y="132080"/>
                  </a:lnTo>
                  <a:lnTo>
                    <a:pt x="1041" y="138430"/>
                  </a:lnTo>
                  <a:lnTo>
                    <a:pt x="990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22" y="22860"/>
                  </a:lnTo>
                  <a:lnTo>
                    <a:pt x="11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5" name="object 33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433805" y="7225245"/>
              <a:ext cx="147193" cy="164947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13629386" y="7228852"/>
              <a:ext cx="200025" cy="157480"/>
            </a:xfrm>
            <a:custGeom>
              <a:avLst/>
              <a:gdLst/>
              <a:ahLst/>
              <a:cxnLst/>
              <a:rect l="l" t="t" r="r" b="b"/>
              <a:pathLst>
                <a:path w="200025" h="157479">
                  <a:moveTo>
                    <a:pt x="199796" y="151130"/>
                  </a:moveTo>
                  <a:lnTo>
                    <a:pt x="199110" y="151130"/>
                  </a:lnTo>
                  <a:lnTo>
                    <a:pt x="199110" y="143510"/>
                  </a:lnTo>
                  <a:lnTo>
                    <a:pt x="198564" y="143510"/>
                  </a:lnTo>
                  <a:lnTo>
                    <a:pt x="198564" y="134620"/>
                  </a:lnTo>
                  <a:lnTo>
                    <a:pt x="198285" y="134620"/>
                  </a:lnTo>
                  <a:lnTo>
                    <a:pt x="198285" y="124460"/>
                  </a:lnTo>
                  <a:lnTo>
                    <a:pt x="198132" y="124460"/>
                  </a:lnTo>
                  <a:lnTo>
                    <a:pt x="198132" y="114300"/>
                  </a:lnTo>
                  <a:lnTo>
                    <a:pt x="197954" y="114300"/>
                  </a:lnTo>
                  <a:lnTo>
                    <a:pt x="197954" y="104140"/>
                  </a:lnTo>
                  <a:lnTo>
                    <a:pt x="197815" y="104140"/>
                  </a:lnTo>
                  <a:lnTo>
                    <a:pt x="197815" y="92710"/>
                  </a:lnTo>
                  <a:lnTo>
                    <a:pt x="197815" y="81280"/>
                  </a:lnTo>
                  <a:lnTo>
                    <a:pt x="197866" y="74930"/>
                  </a:lnTo>
                  <a:lnTo>
                    <a:pt x="197866" y="0"/>
                  </a:lnTo>
                  <a:lnTo>
                    <a:pt x="169291" y="0"/>
                  </a:lnTo>
                  <a:lnTo>
                    <a:pt x="169291" y="134620"/>
                  </a:lnTo>
                  <a:lnTo>
                    <a:pt x="114300" y="134620"/>
                  </a:lnTo>
                  <a:lnTo>
                    <a:pt x="114300" y="0"/>
                  </a:lnTo>
                  <a:lnTo>
                    <a:pt x="85598" y="0"/>
                  </a:lnTo>
                  <a:lnTo>
                    <a:pt x="85598" y="134620"/>
                  </a:lnTo>
                  <a:lnTo>
                    <a:pt x="30607" y="134620"/>
                  </a:lnTo>
                  <a:lnTo>
                    <a:pt x="306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66" y="13970"/>
                  </a:lnTo>
                  <a:lnTo>
                    <a:pt x="1066" y="22860"/>
                  </a:lnTo>
                  <a:lnTo>
                    <a:pt x="1384" y="22860"/>
                  </a:lnTo>
                  <a:lnTo>
                    <a:pt x="1384" y="31750"/>
                  </a:lnTo>
                  <a:lnTo>
                    <a:pt x="1587" y="31750"/>
                  </a:lnTo>
                  <a:lnTo>
                    <a:pt x="1587" y="43180"/>
                  </a:lnTo>
                  <a:lnTo>
                    <a:pt x="1714" y="43180"/>
                  </a:lnTo>
                  <a:lnTo>
                    <a:pt x="1714" y="53340"/>
                  </a:lnTo>
                  <a:lnTo>
                    <a:pt x="1828" y="74930"/>
                  </a:lnTo>
                  <a:lnTo>
                    <a:pt x="1905" y="81280"/>
                  </a:lnTo>
                  <a:lnTo>
                    <a:pt x="1905" y="157480"/>
                  </a:lnTo>
                  <a:lnTo>
                    <a:pt x="199796" y="157480"/>
                  </a:lnTo>
                  <a:lnTo>
                    <a:pt x="19979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7" name="object 33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879576" y="7225245"/>
              <a:ext cx="147193" cy="164947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14060043" y="72288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9" name="object 33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4246478" y="7228344"/>
              <a:ext cx="133985" cy="159524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4500860" y="7228344"/>
              <a:ext cx="182880" cy="226123"/>
            </a:xfrm>
            <a:prstGeom prst="rect">
              <a:avLst/>
            </a:prstGeom>
          </p:spPr>
        </p:pic>
        <p:pic>
          <p:nvPicPr>
            <p:cNvPr id="341" name="object 34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4714982" y="7225245"/>
              <a:ext cx="147066" cy="164947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4894178" y="7228344"/>
              <a:ext cx="151765" cy="159524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15099741" y="7132319"/>
              <a:ext cx="662305" cy="317500"/>
            </a:xfrm>
            <a:custGeom>
              <a:avLst/>
              <a:gdLst/>
              <a:ahLst/>
              <a:cxnLst/>
              <a:rect l="l" t="t" r="r" b="b"/>
              <a:pathLst>
                <a:path w="662305" h="317500">
                  <a:moveTo>
                    <a:pt x="118922" y="96532"/>
                  </a:moveTo>
                  <a:lnTo>
                    <a:pt x="1193" y="96532"/>
                  </a:lnTo>
                  <a:lnTo>
                    <a:pt x="1193" y="119392"/>
                  </a:lnTo>
                  <a:lnTo>
                    <a:pt x="1193" y="207022"/>
                  </a:lnTo>
                  <a:lnTo>
                    <a:pt x="1168" y="214642"/>
                  </a:lnTo>
                  <a:lnTo>
                    <a:pt x="1092" y="228612"/>
                  </a:lnTo>
                  <a:lnTo>
                    <a:pt x="1041" y="234962"/>
                  </a:lnTo>
                  <a:lnTo>
                    <a:pt x="990" y="243852"/>
                  </a:lnTo>
                  <a:lnTo>
                    <a:pt x="635" y="243852"/>
                  </a:lnTo>
                  <a:lnTo>
                    <a:pt x="635" y="250202"/>
                  </a:lnTo>
                  <a:lnTo>
                    <a:pt x="0" y="250202"/>
                  </a:lnTo>
                  <a:lnTo>
                    <a:pt x="0" y="254012"/>
                  </a:lnTo>
                  <a:lnTo>
                    <a:pt x="29895" y="254012"/>
                  </a:lnTo>
                  <a:lnTo>
                    <a:pt x="29895" y="250202"/>
                  </a:lnTo>
                  <a:lnTo>
                    <a:pt x="29895" y="243852"/>
                  </a:lnTo>
                  <a:lnTo>
                    <a:pt x="29895" y="119392"/>
                  </a:lnTo>
                  <a:lnTo>
                    <a:pt x="118922" y="119392"/>
                  </a:lnTo>
                  <a:lnTo>
                    <a:pt x="118922" y="96532"/>
                  </a:lnTo>
                  <a:close/>
                </a:path>
                <a:path w="662305" h="317500">
                  <a:moveTo>
                    <a:pt x="244259" y="157213"/>
                  </a:moveTo>
                  <a:lnTo>
                    <a:pt x="239445" y="108394"/>
                  </a:lnTo>
                  <a:lnTo>
                    <a:pt x="225501" y="64465"/>
                  </a:lnTo>
                  <a:lnTo>
                    <a:pt x="204038" y="27698"/>
                  </a:lnTo>
                  <a:lnTo>
                    <a:pt x="176199" y="0"/>
                  </a:lnTo>
                  <a:lnTo>
                    <a:pt x="164515" y="24015"/>
                  </a:lnTo>
                  <a:lnTo>
                    <a:pt x="176733" y="36626"/>
                  </a:lnTo>
                  <a:lnTo>
                    <a:pt x="187159" y="50622"/>
                  </a:lnTo>
                  <a:lnTo>
                    <a:pt x="208076" y="100685"/>
                  </a:lnTo>
                  <a:lnTo>
                    <a:pt x="214934" y="157213"/>
                  </a:lnTo>
                  <a:lnTo>
                    <a:pt x="214147" y="176936"/>
                  </a:lnTo>
                  <a:lnTo>
                    <a:pt x="202869" y="231317"/>
                  </a:lnTo>
                  <a:lnTo>
                    <a:pt x="176695" y="279793"/>
                  </a:lnTo>
                  <a:lnTo>
                    <a:pt x="164515" y="295033"/>
                  </a:lnTo>
                  <a:lnTo>
                    <a:pt x="179247" y="317500"/>
                  </a:lnTo>
                  <a:lnTo>
                    <a:pt x="207213" y="282587"/>
                  </a:lnTo>
                  <a:lnTo>
                    <a:pt x="227749" y="244411"/>
                  </a:lnTo>
                  <a:lnTo>
                    <a:pt x="240017" y="202514"/>
                  </a:lnTo>
                  <a:lnTo>
                    <a:pt x="243078" y="180238"/>
                  </a:lnTo>
                  <a:lnTo>
                    <a:pt x="244259" y="157213"/>
                  </a:lnTo>
                  <a:close/>
                </a:path>
                <a:path w="662305" h="317500">
                  <a:moveTo>
                    <a:pt x="341553" y="231190"/>
                  </a:moveTo>
                  <a:lnTo>
                    <a:pt x="339267" y="225856"/>
                  </a:lnTo>
                  <a:lnTo>
                    <a:pt x="335457" y="222173"/>
                  </a:lnTo>
                  <a:lnTo>
                    <a:pt x="331393" y="218097"/>
                  </a:lnTo>
                  <a:lnTo>
                    <a:pt x="326440" y="216014"/>
                  </a:lnTo>
                  <a:lnTo>
                    <a:pt x="320598" y="216052"/>
                  </a:lnTo>
                  <a:lnTo>
                    <a:pt x="314883" y="216052"/>
                  </a:lnTo>
                  <a:lnTo>
                    <a:pt x="309803" y="217703"/>
                  </a:lnTo>
                  <a:lnTo>
                    <a:pt x="305866" y="222173"/>
                  </a:lnTo>
                  <a:lnTo>
                    <a:pt x="301802" y="226250"/>
                  </a:lnTo>
                  <a:lnTo>
                    <a:pt x="299516" y="230936"/>
                  </a:lnTo>
                  <a:lnTo>
                    <a:pt x="299770" y="236956"/>
                  </a:lnTo>
                  <a:lnTo>
                    <a:pt x="299770" y="242646"/>
                  </a:lnTo>
                  <a:lnTo>
                    <a:pt x="301548" y="247484"/>
                  </a:lnTo>
                  <a:lnTo>
                    <a:pt x="305866" y="251675"/>
                  </a:lnTo>
                  <a:lnTo>
                    <a:pt x="310057" y="255803"/>
                  </a:lnTo>
                  <a:lnTo>
                    <a:pt x="314883" y="257860"/>
                  </a:lnTo>
                  <a:lnTo>
                    <a:pt x="320598" y="257886"/>
                  </a:lnTo>
                  <a:lnTo>
                    <a:pt x="326440" y="257886"/>
                  </a:lnTo>
                  <a:lnTo>
                    <a:pt x="341553" y="236956"/>
                  </a:lnTo>
                  <a:lnTo>
                    <a:pt x="341553" y="231190"/>
                  </a:lnTo>
                  <a:close/>
                </a:path>
                <a:path w="662305" h="317500">
                  <a:moveTo>
                    <a:pt x="661822" y="248932"/>
                  </a:moveTo>
                  <a:lnTo>
                    <a:pt x="661098" y="248932"/>
                  </a:lnTo>
                  <a:lnTo>
                    <a:pt x="661098" y="242582"/>
                  </a:lnTo>
                  <a:lnTo>
                    <a:pt x="660577" y="242582"/>
                  </a:lnTo>
                  <a:lnTo>
                    <a:pt x="660577" y="236232"/>
                  </a:lnTo>
                  <a:lnTo>
                    <a:pt x="660273" y="236232"/>
                  </a:lnTo>
                  <a:lnTo>
                    <a:pt x="660273" y="227342"/>
                  </a:lnTo>
                  <a:lnTo>
                    <a:pt x="660107" y="227342"/>
                  </a:lnTo>
                  <a:lnTo>
                    <a:pt x="660107" y="218452"/>
                  </a:lnTo>
                  <a:lnTo>
                    <a:pt x="659968" y="218452"/>
                  </a:lnTo>
                  <a:lnTo>
                    <a:pt x="659968" y="208292"/>
                  </a:lnTo>
                  <a:lnTo>
                    <a:pt x="659904" y="198132"/>
                  </a:lnTo>
                  <a:lnTo>
                    <a:pt x="659904" y="187972"/>
                  </a:lnTo>
                  <a:lnTo>
                    <a:pt x="659942" y="95262"/>
                  </a:lnTo>
                  <a:lnTo>
                    <a:pt x="659930" y="73672"/>
                  </a:lnTo>
                  <a:lnTo>
                    <a:pt x="659955" y="63512"/>
                  </a:lnTo>
                  <a:lnTo>
                    <a:pt x="660095" y="63512"/>
                  </a:lnTo>
                  <a:lnTo>
                    <a:pt x="660095" y="54622"/>
                  </a:lnTo>
                  <a:lnTo>
                    <a:pt x="660209" y="53352"/>
                  </a:lnTo>
                  <a:lnTo>
                    <a:pt x="660311" y="47002"/>
                  </a:lnTo>
                  <a:lnTo>
                    <a:pt x="660552" y="47002"/>
                  </a:lnTo>
                  <a:lnTo>
                    <a:pt x="660552" y="39382"/>
                  </a:lnTo>
                  <a:lnTo>
                    <a:pt x="660996" y="39382"/>
                  </a:lnTo>
                  <a:lnTo>
                    <a:pt x="660996" y="33032"/>
                  </a:lnTo>
                  <a:lnTo>
                    <a:pt x="661746" y="33032"/>
                  </a:lnTo>
                  <a:lnTo>
                    <a:pt x="661746" y="27952"/>
                  </a:lnTo>
                  <a:lnTo>
                    <a:pt x="489102" y="27952"/>
                  </a:lnTo>
                  <a:lnTo>
                    <a:pt x="489102" y="33032"/>
                  </a:lnTo>
                  <a:lnTo>
                    <a:pt x="489699" y="33032"/>
                  </a:lnTo>
                  <a:lnTo>
                    <a:pt x="489699" y="39382"/>
                  </a:lnTo>
                  <a:lnTo>
                    <a:pt x="490169" y="39382"/>
                  </a:lnTo>
                  <a:lnTo>
                    <a:pt x="490169" y="47002"/>
                  </a:lnTo>
                  <a:lnTo>
                    <a:pt x="490537" y="47002"/>
                  </a:lnTo>
                  <a:lnTo>
                    <a:pt x="490537" y="53352"/>
                  </a:lnTo>
                  <a:lnTo>
                    <a:pt x="490728" y="53352"/>
                  </a:lnTo>
                  <a:lnTo>
                    <a:pt x="490728" y="54622"/>
                  </a:lnTo>
                  <a:lnTo>
                    <a:pt x="490804" y="63512"/>
                  </a:lnTo>
                  <a:lnTo>
                    <a:pt x="490880" y="73672"/>
                  </a:lnTo>
                  <a:lnTo>
                    <a:pt x="490969" y="95262"/>
                  </a:lnTo>
                  <a:lnTo>
                    <a:pt x="491032" y="187972"/>
                  </a:lnTo>
                  <a:lnTo>
                    <a:pt x="490982" y="198132"/>
                  </a:lnTo>
                  <a:lnTo>
                    <a:pt x="490880" y="208292"/>
                  </a:lnTo>
                  <a:lnTo>
                    <a:pt x="490753" y="208292"/>
                  </a:lnTo>
                  <a:lnTo>
                    <a:pt x="490753" y="218452"/>
                  </a:lnTo>
                  <a:lnTo>
                    <a:pt x="490740" y="227342"/>
                  </a:lnTo>
                  <a:lnTo>
                    <a:pt x="490613" y="227342"/>
                  </a:lnTo>
                  <a:lnTo>
                    <a:pt x="490613" y="236232"/>
                  </a:lnTo>
                  <a:lnTo>
                    <a:pt x="490220" y="236232"/>
                  </a:lnTo>
                  <a:lnTo>
                    <a:pt x="490220" y="242582"/>
                  </a:lnTo>
                  <a:lnTo>
                    <a:pt x="489699" y="242582"/>
                  </a:lnTo>
                  <a:lnTo>
                    <a:pt x="489699" y="248932"/>
                  </a:lnTo>
                  <a:lnTo>
                    <a:pt x="489064" y="248932"/>
                  </a:lnTo>
                  <a:lnTo>
                    <a:pt x="489064" y="254012"/>
                  </a:lnTo>
                  <a:lnTo>
                    <a:pt x="520496" y="254012"/>
                  </a:lnTo>
                  <a:lnTo>
                    <a:pt x="520496" y="248932"/>
                  </a:lnTo>
                  <a:lnTo>
                    <a:pt x="520496" y="242582"/>
                  </a:lnTo>
                  <a:lnTo>
                    <a:pt x="520496" y="53352"/>
                  </a:lnTo>
                  <a:lnTo>
                    <a:pt x="630478" y="53352"/>
                  </a:lnTo>
                  <a:lnTo>
                    <a:pt x="630478" y="254012"/>
                  </a:lnTo>
                  <a:lnTo>
                    <a:pt x="661822" y="254012"/>
                  </a:lnTo>
                  <a:lnTo>
                    <a:pt x="661822" y="248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44" name="object 34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822675" y="7225245"/>
              <a:ext cx="150241" cy="236982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021685" y="7228344"/>
              <a:ext cx="140208" cy="157975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9953917" y="766700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4" h="157479">
                  <a:moveTo>
                    <a:pt x="133616" y="151130"/>
                  </a:moveTo>
                  <a:lnTo>
                    <a:pt x="132930" y="151130"/>
                  </a:lnTo>
                  <a:lnTo>
                    <a:pt x="132930" y="143510"/>
                  </a:lnTo>
                  <a:lnTo>
                    <a:pt x="132397" y="143510"/>
                  </a:lnTo>
                  <a:lnTo>
                    <a:pt x="132397" y="134620"/>
                  </a:lnTo>
                  <a:lnTo>
                    <a:pt x="132092" y="134620"/>
                  </a:lnTo>
                  <a:lnTo>
                    <a:pt x="132092" y="124460"/>
                  </a:lnTo>
                  <a:lnTo>
                    <a:pt x="131927" y="124460"/>
                  </a:lnTo>
                  <a:lnTo>
                    <a:pt x="131927" y="114300"/>
                  </a:lnTo>
                  <a:lnTo>
                    <a:pt x="131762" y="114300"/>
                  </a:lnTo>
                  <a:lnTo>
                    <a:pt x="131762" y="104140"/>
                  </a:lnTo>
                  <a:lnTo>
                    <a:pt x="131635" y="104140"/>
                  </a:lnTo>
                  <a:lnTo>
                    <a:pt x="131635" y="92710"/>
                  </a:lnTo>
                  <a:lnTo>
                    <a:pt x="131622" y="81280"/>
                  </a:lnTo>
                  <a:lnTo>
                    <a:pt x="131648" y="21590"/>
                  </a:lnTo>
                  <a:lnTo>
                    <a:pt x="131648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63" y="157480"/>
                  </a:lnTo>
                  <a:lnTo>
                    <a:pt x="28663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16" y="157480"/>
                  </a:lnTo>
                  <a:lnTo>
                    <a:pt x="13361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47" name="object 3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39438" y="7663395"/>
              <a:ext cx="150215" cy="236982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27119" y="7663395"/>
              <a:ext cx="147129" cy="164947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10511002" y="7592161"/>
              <a:ext cx="193675" cy="308610"/>
            </a:xfrm>
            <a:custGeom>
              <a:avLst/>
              <a:gdLst/>
              <a:ahLst/>
              <a:cxnLst/>
              <a:rect l="l" t="t" r="r" b="b"/>
              <a:pathLst>
                <a:path w="193675" h="308609">
                  <a:moveTo>
                    <a:pt x="83616" y="235703"/>
                  </a:moveTo>
                  <a:lnTo>
                    <a:pt x="83616" y="308216"/>
                  </a:lnTo>
                  <a:lnTo>
                    <a:pt x="114592" y="308216"/>
                  </a:lnTo>
                  <a:lnTo>
                    <a:pt x="113969" y="302526"/>
                  </a:lnTo>
                  <a:lnTo>
                    <a:pt x="113284" y="294995"/>
                  </a:lnTo>
                  <a:lnTo>
                    <a:pt x="112966" y="286207"/>
                  </a:lnTo>
                  <a:lnTo>
                    <a:pt x="112606" y="279382"/>
                  </a:lnTo>
                  <a:lnTo>
                    <a:pt x="112268" y="272454"/>
                  </a:lnTo>
                  <a:lnTo>
                    <a:pt x="112005" y="265509"/>
                  </a:lnTo>
                  <a:lnTo>
                    <a:pt x="111874" y="258635"/>
                  </a:lnTo>
                  <a:lnTo>
                    <a:pt x="111417" y="240893"/>
                  </a:lnTo>
                  <a:lnTo>
                    <a:pt x="111474" y="236181"/>
                  </a:lnTo>
                  <a:lnTo>
                    <a:pt x="95224" y="236181"/>
                  </a:lnTo>
                  <a:lnTo>
                    <a:pt x="83616" y="235703"/>
                  </a:lnTo>
                  <a:close/>
                </a:path>
                <a:path w="193675" h="308609">
                  <a:moveTo>
                    <a:pt x="83616" y="210442"/>
                  </a:moveTo>
                  <a:lnTo>
                    <a:pt x="83616" y="235703"/>
                  </a:lnTo>
                  <a:lnTo>
                    <a:pt x="95224" y="236181"/>
                  </a:lnTo>
                  <a:lnTo>
                    <a:pt x="104894" y="235866"/>
                  </a:lnTo>
                  <a:lnTo>
                    <a:pt x="111486" y="235222"/>
                  </a:lnTo>
                  <a:lnTo>
                    <a:pt x="111493" y="211391"/>
                  </a:lnTo>
                  <a:lnTo>
                    <a:pt x="96774" y="211391"/>
                  </a:lnTo>
                  <a:lnTo>
                    <a:pt x="87575" y="210972"/>
                  </a:lnTo>
                  <a:lnTo>
                    <a:pt x="83616" y="210442"/>
                  </a:lnTo>
                  <a:close/>
                </a:path>
                <a:path w="193675" h="308609">
                  <a:moveTo>
                    <a:pt x="111486" y="235222"/>
                  </a:moveTo>
                  <a:lnTo>
                    <a:pt x="104894" y="235866"/>
                  </a:lnTo>
                  <a:lnTo>
                    <a:pt x="95224" y="236181"/>
                  </a:lnTo>
                  <a:lnTo>
                    <a:pt x="111474" y="236181"/>
                  </a:lnTo>
                  <a:lnTo>
                    <a:pt x="111486" y="235222"/>
                  </a:lnTo>
                  <a:close/>
                </a:path>
                <a:path w="193675" h="308609">
                  <a:moveTo>
                    <a:pt x="83607" y="71917"/>
                  </a:moveTo>
                  <a:lnTo>
                    <a:pt x="44464" y="82042"/>
                  </a:lnTo>
                  <a:lnTo>
                    <a:pt x="12213" y="109016"/>
                  </a:lnTo>
                  <a:lnTo>
                    <a:pt x="0" y="154089"/>
                  </a:lnTo>
                  <a:lnTo>
                    <a:pt x="769" y="167867"/>
                  </a:lnTo>
                  <a:lnTo>
                    <a:pt x="19556" y="209605"/>
                  </a:lnTo>
                  <a:lnTo>
                    <a:pt x="58200" y="231457"/>
                  </a:lnTo>
                  <a:lnTo>
                    <a:pt x="83616" y="235703"/>
                  </a:lnTo>
                  <a:lnTo>
                    <a:pt x="83616" y="210442"/>
                  </a:lnTo>
                  <a:lnTo>
                    <a:pt x="78757" y="209791"/>
                  </a:lnTo>
                  <a:lnTo>
                    <a:pt x="70393" y="207962"/>
                  </a:lnTo>
                  <a:lnTo>
                    <a:pt x="37833" y="187083"/>
                  </a:lnTo>
                  <a:lnTo>
                    <a:pt x="28625" y="154089"/>
                  </a:lnTo>
                  <a:lnTo>
                    <a:pt x="29208" y="144274"/>
                  </a:lnTo>
                  <a:lnTo>
                    <a:pt x="49161" y="109599"/>
                  </a:lnTo>
                  <a:lnTo>
                    <a:pt x="83616" y="96818"/>
                  </a:lnTo>
                  <a:lnTo>
                    <a:pt x="83607" y="71917"/>
                  </a:lnTo>
                  <a:close/>
                </a:path>
                <a:path w="193675" h="308609">
                  <a:moveTo>
                    <a:pt x="111493" y="71873"/>
                  </a:moveTo>
                  <a:lnTo>
                    <a:pt x="111493" y="97046"/>
                  </a:lnTo>
                  <a:lnTo>
                    <a:pt x="114620" y="97435"/>
                  </a:lnTo>
                  <a:lnTo>
                    <a:pt x="123038" y="99319"/>
                  </a:lnTo>
                  <a:lnTo>
                    <a:pt x="155702" y="120802"/>
                  </a:lnTo>
                  <a:lnTo>
                    <a:pt x="164934" y="154089"/>
                  </a:lnTo>
                  <a:lnTo>
                    <a:pt x="164293" y="163736"/>
                  </a:lnTo>
                  <a:lnTo>
                    <a:pt x="144103" y="197908"/>
                  </a:lnTo>
                  <a:lnTo>
                    <a:pt x="111493" y="210182"/>
                  </a:lnTo>
                  <a:lnTo>
                    <a:pt x="111486" y="235222"/>
                  </a:lnTo>
                  <a:lnTo>
                    <a:pt x="149274" y="225309"/>
                  </a:lnTo>
                  <a:lnTo>
                    <a:pt x="181270" y="198646"/>
                  </a:lnTo>
                  <a:lnTo>
                    <a:pt x="193586" y="154089"/>
                  </a:lnTo>
                  <a:lnTo>
                    <a:pt x="192734" y="140265"/>
                  </a:lnTo>
                  <a:lnTo>
                    <a:pt x="173024" y="98316"/>
                  </a:lnTo>
                  <a:lnTo>
                    <a:pt x="134145" y="76106"/>
                  </a:lnTo>
                  <a:lnTo>
                    <a:pt x="122558" y="73380"/>
                  </a:lnTo>
                  <a:lnTo>
                    <a:pt x="111493" y="71873"/>
                  </a:lnTo>
                  <a:close/>
                </a:path>
                <a:path w="193675" h="308609">
                  <a:moveTo>
                    <a:pt x="96774" y="95999"/>
                  </a:moveTo>
                  <a:lnTo>
                    <a:pt x="87847" y="96255"/>
                  </a:lnTo>
                  <a:lnTo>
                    <a:pt x="83616" y="96818"/>
                  </a:lnTo>
                  <a:lnTo>
                    <a:pt x="83616" y="210442"/>
                  </a:lnTo>
                  <a:lnTo>
                    <a:pt x="87575" y="210972"/>
                  </a:lnTo>
                  <a:lnTo>
                    <a:pt x="96774" y="211391"/>
                  </a:lnTo>
                  <a:lnTo>
                    <a:pt x="105501" y="210938"/>
                  </a:lnTo>
                  <a:lnTo>
                    <a:pt x="111493" y="210182"/>
                  </a:lnTo>
                  <a:lnTo>
                    <a:pt x="111493" y="97046"/>
                  </a:lnTo>
                  <a:lnTo>
                    <a:pt x="105911" y="96351"/>
                  </a:lnTo>
                  <a:lnTo>
                    <a:pt x="96774" y="95999"/>
                  </a:lnTo>
                  <a:close/>
                </a:path>
                <a:path w="193675" h="308609">
                  <a:moveTo>
                    <a:pt x="111493" y="210182"/>
                  </a:moveTo>
                  <a:lnTo>
                    <a:pt x="105501" y="210938"/>
                  </a:lnTo>
                  <a:lnTo>
                    <a:pt x="96774" y="211391"/>
                  </a:lnTo>
                  <a:lnTo>
                    <a:pt x="111493" y="211391"/>
                  </a:lnTo>
                  <a:lnTo>
                    <a:pt x="111493" y="210182"/>
                  </a:lnTo>
                  <a:close/>
                </a:path>
                <a:path w="193675" h="308609">
                  <a:moveTo>
                    <a:pt x="111493" y="95999"/>
                  </a:moveTo>
                  <a:lnTo>
                    <a:pt x="96774" y="95999"/>
                  </a:lnTo>
                  <a:lnTo>
                    <a:pt x="105911" y="96351"/>
                  </a:lnTo>
                  <a:lnTo>
                    <a:pt x="111493" y="97046"/>
                  </a:lnTo>
                  <a:lnTo>
                    <a:pt x="111493" y="95999"/>
                  </a:lnTo>
                  <a:close/>
                </a:path>
                <a:path w="193675" h="308609">
                  <a:moveTo>
                    <a:pt x="98323" y="71234"/>
                  </a:moveTo>
                  <a:lnTo>
                    <a:pt x="88720" y="71478"/>
                  </a:lnTo>
                  <a:lnTo>
                    <a:pt x="83607" y="71917"/>
                  </a:lnTo>
                  <a:lnTo>
                    <a:pt x="83616" y="96818"/>
                  </a:lnTo>
                  <a:lnTo>
                    <a:pt x="87847" y="96255"/>
                  </a:lnTo>
                  <a:lnTo>
                    <a:pt x="96774" y="95999"/>
                  </a:lnTo>
                  <a:lnTo>
                    <a:pt x="111493" y="95999"/>
                  </a:lnTo>
                  <a:lnTo>
                    <a:pt x="111493" y="71873"/>
                  </a:lnTo>
                  <a:lnTo>
                    <a:pt x="110584" y="71750"/>
                  </a:lnTo>
                  <a:lnTo>
                    <a:pt x="98323" y="71234"/>
                  </a:lnTo>
                  <a:close/>
                </a:path>
                <a:path w="193675" h="308609">
                  <a:moveTo>
                    <a:pt x="111493" y="0"/>
                  </a:moveTo>
                  <a:lnTo>
                    <a:pt x="80518" y="0"/>
                  </a:lnTo>
                  <a:lnTo>
                    <a:pt x="81861" y="14799"/>
                  </a:lnTo>
                  <a:lnTo>
                    <a:pt x="82805" y="31834"/>
                  </a:lnTo>
                  <a:lnTo>
                    <a:pt x="83380" y="51147"/>
                  </a:lnTo>
                  <a:lnTo>
                    <a:pt x="83607" y="71917"/>
                  </a:lnTo>
                  <a:lnTo>
                    <a:pt x="88720" y="71478"/>
                  </a:lnTo>
                  <a:lnTo>
                    <a:pt x="98323" y="71234"/>
                  </a:lnTo>
                  <a:lnTo>
                    <a:pt x="111493" y="71234"/>
                  </a:lnTo>
                  <a:lnTo>
                    <a:pt x="111493" y="0"/>
                  </a:lnTo>
                  <a:close/>
                </a:path>
                <a:path w="193675" h="308609">
                  <a:moveTo>
                    <a:pt x="111493" y="71234"/>
                  </a:moveTo>
                  <a:lnTo>
                    <a:pt x="98323" y="71234"/>
                  </a:lnTo>
                  <a:lnTo>
                    <a:pt x="110584" y="71750"/>
                  </a:lnTo>
                  <a:lnTo>
                    <a:pt x="111493" y="71873"/>
                  </a:lnTo>
                  <a:lnTo>
                    <a:pt x="111493" y="71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50" name="object 3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52480" y="7666494"/>
              <a:ext cx="140157" cy="157975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950600" y="7666494"/>
              <a:ext cx="152552" cy="226123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44910" y="7666494"/>
              <a:ext cx="140157" cy="157975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11329568" y="76670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28" y="157480"/>
                  </a:lnTo>
                  <a:lnTo>
                    <a:pt x="86728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54" name="object 35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1508293" y="7663395"/>
              <a:ext cx="139333" cy="164947"/>
            </a:xfrm>
            <a:prstGeom prst="rect">
              <a:avLst/>
            </a:prstGeom>
          </p:spPr>
        </p:pic>
        <p:pic>
          <p:nvPicPr>
            <p:cNvPr id="355" name="object 355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1780026" y="7585951"/>
              <a:ext cx="1029701" cy="306666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12843383" y="76670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57" name="object 35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023596" y="7663395"/>
              <a:ext cx="147193" cy="164947"/>
            </a:xfrm>
            <a:prstGeom prst="rect">
              <a:avLst/>
            </a:prstGeom>
          </p:spPr>
        </p:pic>
        <p:pic>
          <p:nvPicPr>
            <p:cNvPr id="358" name="object 35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304012" y="7663395"/>
              <a:ext cx="128524" cy="164947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13480796" y="766700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79">
                  <a:moveTo>
                    <a:pt x="138696" y="151130"/>
                  </a:moveTo>
                  <a:lnTo>
                    <a:pt x="138010" y="151130"/>
                  </a:lnTo>
                  <a:lnTo>
                    <a:pt x="138010" y="143510"/>
                  </a:lnTo>
                  <a:lnTo>
                    <a:pt x="137452" y="143510"/>
                  </a:lnTo>
                  <a:lnTo>
                    <a:pt x="137452" y="134620"/>
                  </a:lnTo>
                  <a:lnTo>
                    <a:pt x="137020" y="134620"/>
                  </a:lnTo>
                  <a:lnTo>
                    <a:pt x="137020" y="114300"/>
                  </a:lnTo>
                  <a:lnTo>
                    <a:pt x="136766" y="114300"/>
                  </a:lnTo>
                  <a:lnTo>
                    <a:pt x="136766" y="104140"/>
                  </a:lnTo>
                  <a:lnTo>
                    <a:pt x="136652" y="92710"/>
                  </a:lnTo>
                  <a:lnTo>
                    <a:pt x="136626" y="83820"/>
                  </a:lnTo>
                  <a:lnTo>
                    <a:pt x="136639" y="81280"/>
                  </a:lnTo>
                  <a:lnTo>
                    <a:pt x="136652" y="81280"/>
                  </a:lnTo>
                  <a:lnTo>
                    <a:pt x="136652" y="0"/>
                  </a:lnTo>
                  <a:lnTo>
                    <a:pt x="108077" y="0"/>
                  </a:lnTo>
                  <a:lnTo>
                    <a:pt x="108077" y="60960"/>
                  </a:lnTo>
                  <a:lnTo>
                    <a:pt x="30607" y="60960"/>
                  </a:lnTo>
                  <a:lnTo>
                    <a:pt x="306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66" y="13970"/>
                  </a:lnTo>
                  <a:lnTo>
                    <a:pt x="1066" y="22860"/>
                  </a:lnTo>
                  <a:lnTo>
                    <a:pt x="1384" y="22860"/>
                  </a:lnTo>
                  <a:lnTo>
                    <a:pt x="1384" y="31750"/>
                  </a:lnTo>
                  <a:lnTo>
                    <a:pt x="1587" y="31750"/>
                  </a:lnTo>
                  <a:lnTo>
                    <a:pt x="1587" y="43180"/>
                  </a:lnTo>
                  <a:lnTo>
                    <a:pt x="1714" y="43180"/>
                  </a:lnTo>
                  <a:lnTo>
                    <a:pt x="1714" y="53340"/>
                  </a:lnTo>
                  <a:lnTo>
                    <a:pt x="1778" y="60960"/>
                  </a:lnTo>
                  <a:lnTo>
                    <a:pt x="1854" y="74930"/>
                  </a:lnTo>
                  <a:lnTo>
                    <a:pt x="1905" y="81280"/>
                  </a:lnTo>
                  <a:lnTo>
                    <a:pt x="1905" y="83820"/>
                  </a:lnTo>
                  <a:lnTo>
                    <a:pt x="1905" y="157480"/>
                  </a:lnTo>
                  <a:lnTo>
                    <a:pt x="30607" y="157480"/>
                  </a:lnTo>
                  <a:lnTo>
                    <a:pt x="30607" y="83820"/>
                  </a:lnTo>
                  <a:lnTo>
                    <a:pt x="108077" y="83820"/>
                  </a:lnTo>
                  <a:lnTo>
                    <a:pt x="108077" y="157480"/>
                  </a:lnTo>
                  <a:lnTo>
                    <a:pt x="138696" y="157480"/>
                  </a:lnTo>
                  <a:lnTo>
                    <a:pt x="13869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60" name="object 36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3678535" y="7666494"/>
              <a:ext cx="140208" cy="157975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3864336" y="7663332"/>
              <a:ext cx="214503" cy="161137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117066" y="7663395"/>
              <a:ext cx="147193" cy="164947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302306" y="7663395"/>
              <a:ext cx="139371" cy="164947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14475333" y="76670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65" name="object 36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655292" y="7663395"/>
              <a:ext cx="128524" cy="164947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4816963" y="7663395"/>
              <a:ext cx="134747" cy="161074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083790" y="7666494"/>
              <a:ext cx="182880" cy="226123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5297912" y="7663395"/>
              <a:ext cx="147066" cy="164947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5477109" y="7666494"/>
              <a:ext cx="151765" cy="159524"/>
            </a:xfrm>
            <a:prstGeom prst="rect">
              <a:avLst/>
            </a:prstGeom>
          </p:spPr>
        </p:pic>
        <p:sp>
          <p:nvSpPr>
            <p:cNvPr id="370" name="object 370"/>
            <p:cNvSpPr/>
            <p:nvPr/>
          </p:nvSpPr>
          <p:spPr>
            <a:xfrm>
              <a:off x="15682671" y="766700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80" h="157479">
                  <a:moveTo>
                    <a:pt x="118922" y="0"/>
                  </a:moveTo>
                  <a:lnTo>
                    <a:pt x="1193" y="0"/>
                  </a:lnTo>
                  <a:lnTo>
                    <a:pt x="1193" y="22860"/>
                  </a:lnTo>
                  <a:lnTo>
                    <a:pt x="1193" y="110490"/>
                  </a:lnTo>
                  <a:lnTo>
                    <a:pt x="1168" y="118110"/>
                  </a:lnTo>
                  <a:lnTo>
                    <a:pt x="1092" y="132080"/>
                  </a:lnTo>
                  <a:lnTo>
                    <a:pt x="1041" y="138430"/>
                  </a:lnTo>
                  <a:lnTo>
                    <a:pt x="990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22" y="22860"/>
                  </a:lnTo>
                  <a:lnTo>
                    <a:pt x="11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71" name="object 37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940404" y="7666494"/>
              <a:ext cx="140208" cy="157975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1403007" y="766700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4" h="157479">
                  <a:moveTo>
                    <a:pt x="133629" y="151130"/>
                  </a:moveTo>
                  <a:lnTo>
                    <a:pt x="132956" y="151130"/>
                  </a:lnTo>
                  <a:lnTo>
                    <a:pt x="132956" y="143510"/>
                  </a:lnTo>
                  <a:lnTo>
                    <a:pt x="132410" y="143510"/>
                  </a:lnTo>
                  <a:lnTo>
                    <a:pt x="132410" y="134620"/>
                  </a:lnTo>
                  <a:lnTo>
                    <a:pt x="132105" y="134620"/>
                  </a:lnTo>
                  <a:lnTo>
                    <a:pt x="132105" y="124460"/>
                  </a:lnTo>
                  <a:lnTo>
                    <a:pt x="131940" y="124460"/>
                  </a:lnTo>
                  <a:lnTo>
                    <a:pt x="131940" y="114300"/>
                  </a:lnTo>
                  <a:lnTo>
                    <a:pt x="131775" y="114300"/>
                  </a:lnTo>
                  <a:lnTo>
                    <a:pt x="131775" y="104140"/>
                  </a:lnTo>
                  <a:lnTo>
                    <a:pt x="131648" y="104140"/>
                  </a:lnTo>
                  <a:lnTo>
                    <a:pt x="131648" y="92710"/>
                  </a:lnTo>
                  <a:lnTo>
                    <a:pt x="131635" y="81280"/>
                  </a:lnTo>
                  <a:lnTo>
                    <a:pt x="131673" y="21590"/>
                  </a:lnTo>
                  <a:lnTo>
                    <a:pt x="131673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63" y="157480"/>
                  </a:lnTo>
                  <a:lnTo>
                    <a:pt x="28663" y="21590"/>
                  </a:lnTo>
                  <a:lnTo>
                    <a:pt x="102997" y="21590"/>
                  </a:lnTo>
                  <a:lnTo>
                    <a:pt x="102997" y="157480"/>
                  </a:lnTo>
                  <a:lnTo>
                    <a:pt x="133629" y="157480"/>
                  </a:lnTo>
                  <a:lnTo>
                    <a:pt x="13362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73" name="object 3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88528" y="7663382"/>
              <a:ext cx="150241" cy="236994"/>
            </a:xfrm>
            <a:prstGeom prst="rect">
              <a:avLst/>
            </a:prstGeom>
          </p:spPr>
        </p:pic>
        <p:pic>
          <p:nvPicPr>
            <p:cNvPr id="374" name="object 3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86280" y="7666469"/>
              <a:ext cx="140169" cy="158000"/>
            </a:xfrm>
            <a:prstGeom prst="rect">
              <a:avLst/>
            </a:prstGeom>
          </p:spPr>
        </p:pic>
        <p:pic>
          <p:nvPicPr>
            <p:cNvPr id="375" name="object 3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69579" y="7663382"/>
              <a:ext cx="147142" cy="164960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2250338" y="76670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77" name="object 3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28989" y="7663383"/>
              <a:ext cx="128549" cy="164960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583738" y="7666469"/>
              <a:ext cx="156451" cy="233908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2762148" y="76670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30" y="21590"/>
                  </a:lnTo>
                  <a:lnTo>
                    <a:pt x="144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80" name="object 38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940799" y="7663383"/>
              <a:ext cx="128549" cy="164960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3102508" y="76670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30" y="21590"/>
                  </a:lnTo>
                  <a:lnTo>
                    <a:pt x="144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82" name="object 3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88906" y="7663319"/>
              <a:ext cx="133985" cy="163474"/>
            </a:xfrm>
            <a:prstGeom prst="rect">
              <a:avLst/>
            </a:prstGeom>
          </p:spPr>
        </p:pic>
        <p:pic>
          <p:nvPicPr>
            <p:cNvPr id="383" name="object 38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71570" y="7666469"/>
              <a:ext cx="140169" cy="158000"/>
            </a:xfrm>
            <a:prstGeom prst="rect">
              <a:avLst/>
            </a:prstGeom>
          </p:spPr>
        </p:pic>
        <p:pic>
          <p:nvPicPr>
            <p:cNvPr id="384" name="object 3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669690" y="7666469"/>
              <a:ext cx="140169" cy="158000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952989" y="7663382"/>
              <a:ext cx="147142" cy="164960"/>
            </a:xfrm>
            <a:prstGeom prst="rect">
              <a:avLst/>
            </a:prstGeom>
          </p:spPr>
        </p:pic>
        <p:pic>
          <p:nvPicPr>
            <p:cNvPr id="386" name="object 38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137139" y="7663383"/>
              <a:ext cx="128549" cy="164960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4300118" y="76670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88" name="object 38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80318" y="7663382"/>
              <a:ext cx="147142" cy="164960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4660798" y="76670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90" name="object 39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847196" y="7663319"/>
              <a:ext cx="132435" cy="161150"/>
            </a:xfrm>
            <a:prstGeom prst="rect">
              <a:avLst/>
            </a:prstGeom>
          </p:spPr>
        </p:pic>
        <p:pic>
          <p:nvPicPr>
            <p:cNvPr id="391" name="object 3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015979" y="7663382"/>
              <a:ext cx="147142" cy="164960"/>
            </a:xfrm>
            <a:prstGeom prst="rect">
              <a:avLst/>
            </a:prstGeom>
          </p:spPr>
        </p:pic>
        <p:pic>
          <p:nvPicPr>
            <p:cNvPr id="392" name="object 39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07876" y="7663319"/>
              <a:ext cx="133985" cy="163474"/>
            </a:xfrm>
            <a:prstGeom prst="rect">
              <a:avLst/>
            </a:prstGeom>
          </p:spPr>
        </p:pic>
        <p:pic>
          <p:nvPicPr>
            <p:cNvPr id="393" name="object 39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74449" y="7663383"/>
              <a:ext cx="128549" cy="164960"/>
            </a:xfrm>
            <a:prstGeom prst="rect">
              <a:avLst/>
            </a:prstGeom>
          </p:spPr>
        </p:pic>
        <p:pic>
          <p:nvPicPr>
            <p:cNvPr id="394" name="object 39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42368" y="7663382"/>
              <a:ext cx="150241" cy="236994"/>
            </a:xfrm>
            <a:prstGeom prst="rect">
              <a:avLst/>
            </a:prstGeom>
          </p:spPr>
        </p:pic>
        <p:pic>
          <p:nvPicPr>
            <p:cNvPr id="395" name="object 39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831393" y="7663382"/>
              <a:ext cx="139333" cy="164960"/>
            </a:xfrm>
            <a:prstGeom prst="rect">
              <a:avLst/>
            </a:prstGeom>
          </p:spPr>
        </p:pic>
        <p:pic>
          <p:nvPicPr>
            <p:cNvPr id="396" name="object 3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98273" y="7666469"/>
              <a:ext cx="182778" cy="226148"/>
            </a:xfrm>
            <a:prstGeom prst="rect">
              <a:avLst/>
            </a:prstGeom>
          </p:spPr>
        </p:pic>
        <p:pic>
          <p:nvPicPr>
            <p:cNvPr id="397" name="object 39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12319" y="7663383"/>
              <a:ext cx="128549" cy="164960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6375298" y="76670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99" name="object 39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61696" y="7663319"/>
              <a:ext cx="133985" cy="163474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6837451" y="766700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79">
                  <a:moveTo>
                    <a:pt x="138658" y="151130"/>
                  </a:moveTo>
                  <a:lnTo>
                    <a:pt x="137972" y="151130"/>
                  </a:lnTo>
                  <a:lnTo>
                    <a:pt x="137972" y="143510"/>
                  </a:lnTo>
                  <a:lnTo>
                    <a:pt x="137426" y="143510"/>
                  </a:lnTo>
                  <a:lnTo>
                    <a:pt x="137426" y="134620"/>
                  </a:lnTo>
                  <a:lnTo>
                    <a:pt x="137134" y="134620"/>
                  </a:lnTo>
                  <a:lnTo>
                    <a:pt x="137134" y="124460"/>
                  </a:lnTo>
                  <a:lnTo>
                    <a:pt x="136969" y="124460"/>
                  </a:lnTo>
                  <a:lnTo>
                    <a:pt x="136969" y="114300"/>
                  </a:lnTo>
                  <a:lnTo>
                    <a:pt x="136791" y="114300"/>
                  </a:lnTo>
                  <a:lnTo>
                    <a:pt x="136791" y="104140"/>
                  </a:lnTo>
                  <a:lnTo>
                    <a:pt x="136664" y="104140"/>
                  </a:lnTo>
                  <a:lnTo>
                    <a:pt x="136664" y="92710"/>
                  </a:lnTo>
                  <a:lnTo>
                    <a:pt x="136652" y="83820"/>
                  </a:lnTo>
                  <a:lnTo>
                    <a:pt x="136677" y="81280"/>
                  </a:lnTo>
                  <a:lnTo>
                    <a:pt x="136690" y="74930"/>
                  </a:lnTo>
                  <a:lnTo>
                    <a:pt x="136690" y="60960"/>
                  </a:lnTo>
                  <a:lnTo>
                    <a:pt x="136690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58" y="157480"/>
                  </a:lnTo>
                  <a:lnTo>
                    <a:pt x="13865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01" name="object 40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05789" y="7663383"/>
              <a:ext cx="128549" cy="164960"/>
            </a:xfrm>
            <a:prstGeom prst="rect">
              <a:avLst/>
            </a:prstGeom>
          </p:spPr>
        </p:pic>
        <p:pic>
          <p:nvPicPr>
            <p:cNvPr id="402" name="object 40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026668" y="7663382"/>
              <a:ext cx="147142" cy="164960"/>
            </a:xfrm>
            <a:prstGeom prst="rect">
              <a:avLst/>
            </a:prstGeom>
          </p:spPr>
        </p:pic>
        <p:pic>
          <p:nvPicPr>
            <p:cNvPr id="403" name="object 40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469568" y="7666228"/>
              <a:ext cx="124675" cy="158242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642413" y="7595031"/>
              <a:ext cx="139333" cy="233311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7815478" y="76670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06" name="object 40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94203" y="7663382"/>
              <a:ext cx="139333" cy="164960"/>
            </a:xfrm>
            <a:prstGeom prst="rect">
              <a:avLst/>
            </a:prstGeom>
          </p:spPr>
        </p:pic>
        <p:pic>
          <p:nvPicPr>
            <p:cNvPr id="407" name="object 40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774967" y="8024076"/>
              <a:ext cx="1029650" cy="306692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2838348" y="81051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30" y="21590"/>
                  </a:lnTo>
                  <a:lnTo>
                    <a:pt x="144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09" name="object 40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18548" y="8101533"/>
              <a:ext cx="147142" cy="164960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3214535" y="8008594"/>
              <a:ext cx="513080" cy="318135"/>
            </a:xfrm>
            <a:custGeom>
              <a:avLst/>
              <a:gdLst/>
              <a:ahLst/>
              <a:cxnLst/>
              <a:rect l="l" t="t" r="r" b="b"/>
              <a:pathLst>
                <a:path w="513079" h="318134">
                  <a:moveTo>
                    <a:pt x="79768" y="157213"/>
                  </a:moveTo>
                  <a:lnTo>
                    <a:pt x="74930" y="108407"/>
                  </a:lnTo>
                  <a:lnTo>
                    <a:pt x="60947" y="64465"/>
                  </a:lnTo>
                  <a:lnTo>
                    <a:pt x="39471" y="27647"/>
                  </a:lnTo>
                  <a:lnTo>
                    <a:pt x="11620" y="0"/>
                  </a:lnTo>
                  <a:lnTo>
                    <a:pt x="0" y="24015"/>
                  </a:lnTo>
                  <a:lnTo>
                    <a:pt x="12179" y="36626"/>
                  </a:lnTo>
                  <a:lnTo>
                    <a:pt x="22593" y="50634"/>
                  </a:lnTo>
                  <a:lnTo>
                    <a:pt x="43484" y="100711"/>
                  </a:lnTo>
                  <a:lnTo>
                    <a:pt x="50342" y="157213"/>
                  </a:lnTo>
                  <a:lnTo>
                    <a:pt x="49568" y="176949"/>
                  </a:lnTo>
                  <a:lnTo>
                    <a:pt x="38252" y="231343"/>
                  </a:lnTo>
                  <a:lnTo>
                    <a:pt x="12179" y="279819"/>
                  </a:lnTo>
                  <a:lnTo>
                    <a:pt x="0" y="295059"/>
                  </a:lnTo>
                  <a:lnTo>
                    <a:pt x="14681" y="317525"/>
                  </a:lnTo>
                  <a:lnTo>
                    <a:pt x="42621" y="282613"/>
                  </a:lnTo>
                  <a:lnTo>
                    <a:pt x="63169" y="244449"/>
                  </a:lnTo>
                  <a:lnTo>
                    <a:pt x="75463" y="202539"/>
                  </a:lnTo>
                  <a:lnTo>
                    <a:pt x="78562" y="180251"/>
                  </a:lnTo>
                  <a:lnTo>
                    <a:pt x="79768" y="157213"/>
                  </a:lnTo>
                  <a:close/>
                </a:path>
                <a:path w="513079" h="318134">
                  <a:moveTo>
                    <a:pt x="176974" y="231203"/>
                  </a:moveTo>
                  <a:lnTo>
                    <a:pt x="174663" y="225882"/>
                  </a:lnTo>
                  <a:lnTo>
                    <a:pt x="170865" y="222199"/>
                  </a:lnTo>
                  <a:lnTo>
                    <a:pt x="166789" y="218109"/>
                  </a:lnTo>
                  <a:lnTo>
                    <a:pt x="161848" y="216014"/>
                  </a:lnTo>
                  <a:lnTo>
                    <a:pt x="156070" y="216065"/>
                  </a:lnTo>
                  <a:lnTo>
                    <a:pt x="150393" y="216065"/>
                  </a:lnTo>
                  <a:lnTo>
                    <a:pt x="145300" y="217716"/>
                  </a:lnTo>
                  <a:lnTo>
                    <a:pt x="141363" y="222199"/>
                  </a:lnTo>
                  <a:lnTo>
                    <a:pt x="137236" y="226275"/>
                  </a:lnTo>
                  <a:lnTo>
                    <a:pt x="134937" y="230962"/>
                  </a:lnTo>
                  <a:lnTo>
                    <a:pt x="135166" y="236982"/>
                  </a:lnTo>
                  <a:lnTo>
                    <a:pt x="135166" y="242671"/>
                  </a:lnTo>
                  <a:lnTo>
                    <a:pt x="137045" y="247510"/>
                  </a:lnTo>
                  <a:lnTo>
                    <a:pt x="141363" y="251701"/>
                  </a:lnTo>
                  <a:lnTo>
                    <a:pt x="145491" y="255828"/>
                  </a:lnTo>
                  <a:lnTo>
                    <a:pt x="150380" y="257873"/>
                  </a:lnTo>
                  <a:lnTo>
                    <a:pt x="156070" y="257898"/>
                  </a:lnTo>
                  <a:lnTo>
                    <a:pt x="161861" y="257898"/>
                  </a:lnTo>
                  <a:lnTo>
                    <a:pt x="176974" y="236982"/>
                  </a:lnTo>
                  <a:lnTo>
                    <a:pt x="176974" y="231203"/>
                  </a:lnTo>
                  <a:close/>
                </a:path>
                <a:path w="513079" h="318134">
                  <a:moveTo>
                    <a:pt x="512495" y="248958"/>
                  </a:moveTo>
                  <a:lnTo>
                    <a:pt x="511784" y="248958"/>
                  </a:lnTo>
                  <a:lnTo>
                    <a:pt x="511784" y="242608"/>
                  </a:lnTo>
                  <a:lnTo>
                    <a:pt x="511263" y="242608"/>
                  </a:lnTo>
                  <a:lnTo>
                    <a:pt x="511263" y="236258"/>
                  </a:lnTo>
                  <a:lnTo>
                    <a:pt x="510959" y="236258"/>
                  </a:lnTo>
                  <a:lnTo>
                    <a:pt x="510959" y="227368"/>
                  </a:lnTo>
                  <a:lnTo>
                    <a:pt x="510794" y="227368"/>
                  </a:lnTo>
                  <a:lnTo>
                    <a:pt x="510794" y="218478"/>
                  </a:lnTo>
                  <a:lnTo>
                    <a:pt x="510667" y="218478"/>
                  </a:lnTo>
                  <a:lnTo>
                    <a:pt x="510667" y="208318"/>
                  </a:lnTo>
                  <a:lnTo>
                    <a:pt x="510578" y="198158"/>
                  </a:lnTo>
                  <a:lnTo>
                    <a:pt x="510565" y="187998"/>
                  </a:lnTo>
                  <a:lnTo>
                    <a:pt x="510578" y="95288"/>
                  </a:lnTo>
                  <a:lnTo>
                    <a:pt x="510578" y="73698"/>
                  </a:lnTo>
                  <a:lnTo>
                    <a:pt x="510616" y="63538"/>
                  </a:lnTo>
                  <a:lnTo>
                    <a:pt x="510768" y="63538"/>
                  </a:lnTo>
                  <a:lnTo>
                    <a:pt x="510768" y="54648"/>
                  </a:lnTo>
                  <a:lnTo>
                    <a:pt x="510882" y="53378"/>
                  </a:lnTo>
                  <a:lnTo>
                    <a:pt x="510959" y="47028"/>
                  </a:lnTo>
                  <a:lnTo>
                    <a:pt x="511187" y="47028"/>
                  </a:lnTo>
                  <a:lnTo>
                    <a:pt x="511187" y="39408"/>
                  </a:lnTo>
                  <a:lnTo>
                    <a:pt x="511632" y="39408"/>
                  </a:lnTo>
                  <a:lnTo>
                    <a:pt x="511632" y="33058"/>
                  </a:lnTo>
                  <a:lnTo>
                    <a:pt x="512394" y="33058"/>
                  </a:lnTo>
                  <a:lnTo>
                    <a:pt x="512394" y="27978"/>
                  </a:lnTo>
                  <a:lnTo>
                    <a:pt x="339788" y="27978"/>
                  </a:lnTo>
                  <a:lnTo>
                    <a:pt x="339788" y="33058"/>
                  </a:lnTo>
                  <a:lnTo>
                    <a:pt x="340385" y="33058"/>
                  </a:lnTo>
                  <a:lnTo>
                    <a:pt x="340385" y="39408"/>
                  </a:lnTo>
                  <a:lnTo>
                    <a:pt x="340842" y="39408"/>
                  </a:lnTo>
                  <a:lnTo>
                    <a:pt x="340842" y="47028"/>
                  </a:lnTo>
                  <a:lnTo>
                    <a:pt x="341198" y="47028"/>
                  </a:lnTo>
                  <a:lnTo>
                    <a:pt x="341198" y="53378"/>
                  </a:lnTo>
                  <a:lnTo>
                    <a:pt x="341401" y="53378"/>
                  </a:lnTo>
                  <a:lnTo>
                    <a:pt x="341401" y="54648"/>
                  </a:lnTo>
                  <a:lnTo>
                    <a:pt x="341490" y="63538"/>
                  </a:lnTo>
                  <a:lnTo>
                    <a:pt x="341604" y="73698"/>
                  </a:lnTo>
                  <a:lnTo>
                    <a:pt x="341693" y="95288"/>
                  </a:lnTo>
                  <a:lnTo>
                    <a:pt x="341757" y="187998"/>
                  </a:lnTo>
                  <a:lnTo>
                    <a:pt x="341706" y="198158"/>
                  </a:lnTo>
                  <a:lnTo>
                    <a:pt x="341604" y="208318"/>
                  </a:lnTo>
                  <a:lnTo>
                    <a:pt x="341464" y="208318"/>
                  </a:lnTo>
                  <a:lnTo>
                    <a:pt x="341464" y="218478"/>
                  </a:lnTo>
                  <a:lnTo>
                    <a:pt x="341414" y="227368"/>
                  </a:lnTo>
                  <a:lnTo>
                    <a:pt x="341299" y="236258"/>
                  </a:lnTo>
                  <a:lnTo>
                    <a:pt x="340931" y="236258"/>
                  </a:lnTo>
                  <a:lnTo>
                    <a:pt x="340931" y="242608"/>
                  </a:lnTo>
                  <a:lnTo>
                    <a:pt x="340423" y="242608"/>
                  </a:lnTo>
                  <a:lnTo>
                    <a:pt x="340423" y="248958"/>
                  </a:lnTo>
                  <a:lnTo>
                    <a:pt x="339775" y="248958"/>
                  </a:lnTo>
                  <a:lnTo>
                    <a:pt x="339775" y="254038"/>
                  </a:lnTo>
                  <a:lnTo>
                    <a:pt x="371170" y="254038"/>
                  </a:lnTo>
                  <a:lnTo>
                    <a:pt x="371170" y="248958"/>
                  </a:lnTo>
                  <a:lnTo>
                    <a:pt x="371170" y="242608"/>
                  </a:lnTo>
                  <a:lnTo>
                    <a:pt x="371170" y="53378"/>
                  </a:lnTo>
                  <a:lnTo>
                    <a:pt x="481139" y="53378"/>
                  </a:lnTo>
                  <a:lnTo>
                    <a:pt x="481139" y="254038"/>
                  </a:lnTo>
                  <a:lnTo>
                    <a:pt x="512495" y="254038"/>
                  </a:lnTo>
                  <a:lnTo>
                    <a:pt x="512495" y="2489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11" name="object 41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86898" y="8101533"/>
              <a:ext cx="150241" cy="236994"/>
            </a:xfrm>
            <a:prstGeom prst="rect">
              <a:avLst/>
            </a:prstGeom>
          </p:spPr>
        </p:pic>
        <p:pic>
          <p:nvPicPr>
            <p:cNvPr id="412" name="object 41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985920" y="8104619"/>
              <a:ext cx="140169" cy="158000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57103" y="8104619"/>
              <a:ext cx="182778" cy="226148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71223" y="8101533"/>
              <a:ext cx="139333" cy="164960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4648682" y="8030286"/>
              <a:ext cx="193675" cy="308610"/>
            </a:xfrm>
            <a:custGeom>
              <a:avLst/>
              <a:gdLst/>
              <a:ahLst/>
              <a:cxnLst/>
              <a:rect l="l" t="t" r="r" b="b"/>
              <a:pathLst>
                <a:path w="193675" h="308609">
                  <a:moveTo>
                    <a:pt x="83629" y="235728"/>
                  </a:moveTo>
                  <a:lnTo>
                    <a:pt x="83629" y="308241"/>
                  </a:lnTo>
                  <a:lnTo>
                    <a:pt x="114592" y="308241"/>
                  </a:lnTo>
                  <a:lnTo>
                    <a:pt x="113969" y="302552"/>
                  </a:lnTo>
                  <a:lnTo>
                    <a:pt x="113284" y="295021"/>
                  </a:lnTo>
                  <a:lnTo>
                    <a:pt x="112966" y="286232"/>
                  </a:lnTo>
                  <a:lnTo>
                    <a:pt x="112606" y="279408"/>
                  </a:lnTo>
                  <a:lnTo>
                    <a:pt x="112268" y="272480"/>
                  </a:lnTo>
                  <a:lnTo>
                    <a:pt x="112005" y="265535"/>
                  </a:lnTo>
                  <a:lnTo>
                    <a:pt x="111874" y="258660"/>
                  </a:lnTo>
                  <a:lnTo>
                    <a:pt x="111417" y="240919"/>
                  </a:lnTo>
                  <a:lnTo>
                    <a:pt x="111474" y="236207"/>
                  </a:lnTo>
                  <a:lnTo>
                    <a:pt x="95250" y="236207"/>
                  </a:lnTo>
                  <a:lnTo>
                    <a:pt x="83629" y="235728"/>
                  </a:lnTo>
                  <a:close/>
                </a:path>
                <a:path w="193675" h="308609">
                  <a:moveTo>
                    <a:pt x="83629" y="210466"/>
                  </a:moveTo>
                  <a:lnTo>
                    <a:pt x="83629" y="235728"/>
                  </a:lnTo>
                  <a:lnTo>
                    <a:pt x="95250" y="236207"/>
                  </a:lnTo>
                  <a:lnTo>
                    <a:pt x="104910" y="235892"/>
                  </a:lnTo>
                  <a:lnTo>
                    <a:pt x="111486" y="235248"/>
                  </a:lnTo>
                  <a:lnTo>
                    <a:pt x="111493" y="211416"/>
                  </a:lnTo>
                  <a:lnTo>
                    <a:pt x="96786" y="211416"/>
                  </a:lnTo>
                  <a:lnTo>
                    <a:pt x="87586" y="210997"/>
                  </a:lnTo>
                  <a:lnTo>
                    <a:pt x="83629" y="210466"/>
                  </a:lnTo>
                  <a:close/>
                </a:path>
                <a:path w="193675" h="308609">
                  <a:moveTo>
                    <a:pt x="111486" y="235248"/>
                  </a:moveTo>
                  <a:lnTo>
                    <a:pt x="104910" y="235892"/>
                  </a:lnTo>
                  <a:lnTo>
                    <a:pt x="95250" y="236207"/>
                  </a:lnTo>
                  <a:lnTo>
                    <a:pt x="111474" y="236207"/>
                  </a:lnTo>
                  <a:lnTo>
                    <a:pt x="111486" y="235248"/>
                  </a:lnTo>
                  <a:close/>
                </a:path>
                <a:path w="193675" h="308609">
                  <a:moveTo>
                    <a:pt x="83620" y="71929"/>
                  </a:moveTo>
                  <a:lnTo>
                    <a:pt x="44464" y="82065"/>
                  </a:lnTo>
                  <a:lnTo>
                    <a:pt x="12213" y="109030"/>
                  </a:lnTo>
                  <a:lnTo>
                    <a:pt x="0" y="154114"/>
                  </a:lnTo>
                  <a:lnTo>
                    <a:pt x="769" y="167892"/>
                  </a:lnTo>
                  <a:lnTo>
                    <a:pt x="19556" y="209631"/>
                  </a:lnTo>
                  <a:lnTo>
                    <a:pt x="58201" y="231482"/>
                  </a:lnTo>
                  <a:lnTo>
                    <a:pt x="83629" y="235728"/>
                  </a:lnTo>
                  <a:lnTo>
                    <a:pt x="83629" y="210466"/>
                  </a:lnTo>
                  <a:lnTo>
                    <a:pt x="78763" y="209813"/>
                  </a:lnTo>
                  <a:lnTo>
                    <a:pt x="70395" y="207977"/>
                  </a:lnTo>
                  <a:lnTo>
                    <a:pt x="37833" y="187109"/>
                  </a:lnTo>
                  <a:lnTo>
                    <a:pt x="28625" y="154114"/>
                  </a:lnTo>
                  <a:lnTo>
                    <a:pt x="29208" y="144293"/>
                  </a:lnTo>
                  <a:lnTo>
                    <a:pt x="49161" y="109618"/>
                  </a:lnTo>
                  <a:lnTo>
                    <a:pt x="83629" y="96842"/>
                  </a:lnTo>
                  <a:lnTo>
                    <a:pt x="83620" y="71929"/>
                  </a:lnTo>
                  <a:close/>
                </a:path>
                <a:path w="193675" h="308609">
                  <a:moveTo>
                    <a:pt x="111493" y="71886"/>
                  </a:moveTo>
                  <a:lnTo>
                    <a:pt x="111493" y="97070"/>
                  </a:lnTo>
                  <a:lnTo>
                    <a:pt x="114630" y="97461"/>
                  </a:lnTo>
                  <a:lnTo>
                    <a:pt x="123050" y="99344"/>
                  </a:lnTo>
                  <a:lnTo>
                    <a:pt x="155727" y="120815"/>
                  </a:lnTo>
                  <a:lnTo>
                    <a:pt x="164960" y="154114"/>
                  </a:lnTo>
                  <a:lnTo>
                    <a:pt x="164317" y="163761"/>
                  </a:lnTo>
                  <a:lnTo>
                    <a:pt x="144122" y="197926"/>
                  </a:lnTo>
                  <a:lnTo>
                    <a:pt x="111493" y="210206"/>
                  </a:lnTo>
                  <a:lnTo>
                    <a:pt x="111486" y="235248"/>
                  </a:lnTo>
                  <a:lnTo>
                    <a:pt x="149288" y="225334"/>
                  </a:lnTo>
                  <a:lnTo>
                    <a:pt x="181279" y="198671"/>
                  </a:lnTo>
                  <a:lnTo>
                    <a:pt x="193586" y="154114"/>
                  </a:lnTo>
                  <a:lnTo>
                    <a:pt x="192735" y="140283"/>
                  </a:lnTo>
                  <a:lnTo>
                    <a:pt x="173048" y="98341"/>
                  </a:lnTo>
                  <a:lnTo>
                    <a:pt x="134156" y="76124"/>
                  </a:lnTo>
                  <a:lnTo>
                    <a:pt x="122562" y="73394"/>
                  </a:lnTo>
                  <a:lnTo>
                    <a:pt x="111493" y="71886"/>
                  </a:lnTo>
                  <a:close/>
                </a:path>
                <a:path w="193675" h="308609">
                  <a:moveTo>
                    <a:pt x="96786" y="96024"/>
                  </a:moveTo>
                  <a:lnTo>
                    <a:pt x="87852" y="96280"/>
                  </a:lnTo>
                  <a:lnTo>
                    <a:pt x="83629" y="96842"/>
                  </a:lnTo>
                  <a:lnTo>
                    <a:pt x="83629" y="210466"/>
                  </a:lnTo>
                  <a:lnTo>
                    <a:pt x="87586" y="210997"/>
                  </a:lnTo>
                  <a:lnTo>
                    <a:pt x="96786" y="211416"/>
                  </a:lnTo>
                  <a:lnTo>
                    <a:pt x="105507" y="210963"/>
                  </a:lnTo>
                  <a:lnTo>
                    <a:pt x="111493" y="210206"/>
                  </a:lnTo>
                  <a:lnTo>
                    <a:pt x="111493" y="97070"/>
                  </a:lnTo>
                  <a:lnTo>
                    <a:pt x="105922" y="96376"/>
                  </a:lnTo>
                  <a:lnTo>
                    <a:pt x="96786" y="96024"/>
                  </a:lnTo>
                  <a:close/>
                </a:path>
                <a:path w="193675" h="308609">
                  <a:moveTo>
                    <a:pt x="111493" y="210206"/>
                  </a:moveTo>
                  <a:lnTo>
                    <a:pt x="105507" y="210963"/>
                  </a:lnTo>
                  <a:lnTo>
                    <a:pt x="96786" y="211416"/>
                  </a:lnTo>
                  <a:lnTo>
                    <a:pt x="111493" y="211416"/>
                  </a:lnTo>
                  <a:lnTo>
                    <a:pt x="111493" y="210206"/>
                  </a:lnTo>
                  <a:close/>
                </a:path>
                <a:path w="193675" h="308609">
                  <a:moveTo>
                    <a:pt x="111493" y="96024"/>
                  </a:moveTo>
                  <a:lnTo>
                    <a:pt x="96786" y="96024"/>
                  </a:lnTo>
                  <a:lnTo>
                    <a:pt x="105922" y="96376"/>
                  </a:lnTo>
                  <a:lnTo>
                    <a:pt x="111493" y="97070"/>
                  </a:lnTo>
                  <a:lnTo>
                    <a:pt x="111493" y="96024"/>
                  </a:lnTo>
                  <a:close/>
                </a:path>
                <a:path w="193675" h="308609">
                  <a:moveTo>
                    <a:pt x="98336" y="71247"/>
                  </a:moveTo>
                  <a:lnTo>
                    <a:pt x="88731" y="71491"/>
                  </a:lnTo>
                  <a:lnTo>
                    <a:pt x="83620" y="71929"/>
                  </a:lnTo>
                  <a:lnTo>
                    <a:pt x="83629" y="96842"/>
                  </a:lnTo>
                  <a:lnTo>
                    <a:pt x="87852" y="96280"/>
                  </a:lnTo>
                  <a:lnTo>
                    <a:pt x="96786" y="96024"/>
                  </a:lnTo>
                  <a:lnTo>
                    <a:pt x="111493" y="96024"/>
                  </a:lnTo>
                  <a:lnTo>
                    <a:pt x="111493" y="71886"/>
                  </a:lnTo>
                  <a:lnTo>
                    <a:pt x="110590" y="71763"/>
                  </a:lnTo>
                  <a:lnTo>
                    <a:pt x="98336" y="71247"/>
                  </a:lnTo>
                  <a:close/>
                </a:path>
                <a:path w="193675" h="308609">
                  <a:moveTo>
                    <a:pt x="111493" y="0"/>
                  </a:moveTo>
                  <a:lnTo>
                    <a:pt x="80543" y="0"/>
                  </a:lnTo>
                  <a:lnTo>
                    <a:pt x="81881" y="14813"/>
                  </a:lnTo>
                  <a:lnTo>
                    <a:pt x="82824" y="31853"/>
                  </a:lnTo>
                  <a:lnTo>
                    <a:pt x="83399" y="51161"/>
                  </a:lnTo>
                  <a:lnTo>
                    <a:pt x="83620" y="71929"/>
                  </a:lnTo>
                  <a:lnTo>
                    <a:pt x="88731" y="71491"/>
                  </a:lnTo>
                  <a:lnTo>
                    <a:pt x="98336" y="71247"/>
                  </a:lnTo>
                  <a:lnTo>
                    <a:pt x="111493" y="71247"/>
                  </a:lnTo>
                  <a:lnTo>
                    <a:pt x="111493" y="0"/>
                  </a:lnTo>
                  <a:close/>
                </a:path>
                <a:path w="193675" h="308609">
                  <a:moveTo>
                    <a:pt x="111493" y="71247"/>
                  </a:moveTo>
                  <a:lnTo>
                    <a:pt x="98336" y="71247"/>
                  </a:lnTo>
                  <a:lnTo>
                    <a:pt x="110590" y="71763"/>
                  </a:lnTo>
                  <a:lnTo>
                    <a:pt x="111493" y="71886"/>
                  </a:lnTo>
                  <a:lnTo>
                    <a:pt x="111493" y="712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16" name="object 41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88890" y="8104619"/>
              <a:ext cx="140169" cy="158000"/>
            </a:xfrm>
            <a:prstGeom prst="rect">
              <a:avLst/>
            </a:prstGeom>
          </p:spPr>
        </p:pic>
        <p:pic>
          <p:nvPicPr>
            <p:cNvPr id="417" name="object 41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281320" y="8104619"/>
              <a:ext cx="140169" cy="158000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087010" y="8104619"/>
              <a:ext cx="152577" cy="226148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5464708" y="8105152"/>
              <a:ext cx="328295" cy="157480"/>
            </a:xfrm>
            <a:custGeom>
              <a:avLst/>
              <a:gdLst/>
              <a:ahLst/>
              <a:cxnLst/>
              <a:rect l="l" t="t" r="r" b="b"/>
              <a:pathLst>
                <a:path w="328295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  <a:path w="328295" h="157479">
                  <a:moveTo>
                    <a:pt x="327761" y="151130"/>
                  </a:moveTo>
                  <a:lnTo>
                    <a:pt x="327075" y="151130"/>
                  </a:lnTo>
                  <a:lnTo>
                    <a:pt x="327075" y="143510"/>
                  </a:lnTo>
                  <a:lnTo>
                    <a:pt x="326529" y="143510"/>
                  </a:lnTo>
                  <a:lnTo>
                    <a:pt x="326529" y="134620"/>
                  </a:lnTo>
                  <a:lnTo>
                    <a:pt x="326237" y="134620"/>
                  </a:lnTo>
                  <a:lnTo>
                    <a:pt x="326237" y="124460"/>
                  </a:lnTo>
                  <a:lnTo>
                    <a:pt x="326072" y="124460"/>
                  </a:lnTo>
                  <a:lnTo>
                    <a:pt x="326072" y="114300"/>
                  </a:lnTo>
                  <a:lnTo>
                    <a:pt x="325894" y="114300"/>
                  </a:lnTo>
                  <a:lnTo>
                    <a:pt x="325894" y="104140"/>
                  </a:lnTo>
                  <a:lnTo>
                    <a:pt x="325767" y="104140"/>
                  </a:lnTo>
                  <a:lnTo>
                    <a:pt x="325767" y="92710"/>
                  </a:lnTo>
                  <a:lnTo>
                    <a:pt x="325755" y="83820"/>
                  </a:lnTo>
                  <a:lnTo>
                    <a:pt x="325780" y="81280"/>
                  </a:lnTo>
                  <a:lnTo>
                    <a:pt x="325793" y="74930"/>
                  </a:lnTo>
                  <a:lnTo>
                    <a:pt x="325793" y="60960"/>
                  </a:lnTo>
                  <a:lnTo>
                    <a:pt x="325793" y="0"/>
                  </a:lnTo>
                  <a:lnTo>
                    <a:pt x="297141" y="0"/>
                  </a:lnTo>
                  <a:lnTo>
                    <a:pt x="297141" y="60960"/>
                  </a:lnTo>
                  <a:lnTo>
                    <a:pt x="219697" y="60960"/>
                  </a:lnTo>
                  <a:lnTo>
                    <a:pt x="219697" y="0"/>
                  </a:lnTo>
                  <a:lnTo>
                    <a:pt x="189103" y="0"/>
                  </a:lnTo>
                  <a:lnTo>
                    <a:pt x="189103" y="6350"/>
                  </a:lnTo>
                  <a:lnTo>
                    <a:pt x="189699" y="6350"/>
                  </a:lnTo>
                  <a:lnTo>
                    <a:pt x="189699" y="13970"/>
                  </a:lnTo>
                  <a:lnTo>
                    <a:pt x="190182" y="13970"/>
                  </a:lnTo>
                  <a:lnTo>
                    <a:pt x="190182" y="22860"/>
                  </a:lnTo>
                  <a:lnTo>
                    <a:pt x="190500" y="22860"/>
                  </a:lnTo>
                  <a:lnTo>
                    <a:pt x="190500" y="31750"/>
                  </a:lnTo>
                  <a:lnTo>
                    <a:pt x="190715" y="31750"/>
                  </a:lnTo>
                  <a:lnTo>
                    <a:pt x="190715" y="43180"/>
                  </a:lnTo>
                  <a:lnTo>
                    <a:pt x="190855" y="43180"/>
                  </a:lnTo>
                  <a:lnTo>
                    <a:pt x="190855" y="60960"/>
                  </a:lnTo>
                  <a:lnTo>
                    <a:pt x="190969" y="74930"/>
                  </a:lnTo>
                  <a:lnTo>
                    <a:pt x="191033" y="81280"/>
                  </a:lnTo>
                  <a:lnTo>
                    <a:pt x="191033" y="157480"/>
                  </a:lnTo>
                  <a:lnTo>
                    <a:pt x="219697" y="157480"/>
                  </a:lnTo>
                  <a:lnTo>
                    <a:pt x="219697" y="83820"/>
                  </a:lnTo>
                  <a:lnTo>
                    <a:pt x="297141" y="83820"/>
                  </a:lnTo>
                  <a:lnTo>
                    <a:pt x="297141" y="157480"/>
                  </a:lnTo>
                  <a:lnTo>
                    <a:pt x="327761" y="157480"/>
                  </a:lnTo>
                  <a:lnTo>
                    <a:pt x="327761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20" name="object 42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33871" y="8104378"/>
              <a:ext cx="181991" cy="158242"/>
            </a:xfrm>
            <a:prstGeom prst="rect">
              <a:avLst/>
            </a:prstGeom>
          </p:spPr>
        </p:pic>
        <p:pic>
          <p:nvPicPr>
            <p:cNvPr id="421" name="object 42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41479" y="8101533"/>
              <a:ext cx="147142" cy="164960"/>
            </a:xfrm>
            <a:prstGeom prst="rect">
              <a:avLst/>
            </a:prstGeom>
          </p:spPr>
        </p:pic>
        <p:pic>
          <p:nvPicPr>
            <p:cNvPr id="422" name="object 42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354587" y="8024076"/>
              <a:ext cx="1028380" cy="306692"/>
            </a:xfrm>
            <a:prstGeom prst="rect">
              <a:avLst/>
            </a:prstGeom>
          </p:spPr>
        </p:pic>
        <p:sp>
          <p:nvSpPr>
            <p:cNvPr id="423" name="object 423"/>
            <p:cNvSpPr/>
            <p:nvPr/>
          </p:nvSpPr>
          <p:spPr>
            <a:xfrm>
              <a:off x="7417968" y="81051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24" name="object 42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96693" y="8101533"/>
              <a:ext cx="139333" cy="164960"/>
            </a:xfrm>
            <a:prstGeom prst="rect">
              <a:avLst/>
            </a:prstGeom>
          </p:spPr>
        </p:pic>
        <p:sp>
          <p:nvSpPr>
            <p:cNvPr id="425" name="object 425"/>
            <p:cNvSpPr/>
            <p:nvPr/>
          </p:nvSpPr>
          <p:spPr>
            <a:xfrm>
              <a:off x="10718838" y="8008619"/>
              <a:ext cx="80010" cy="317500"/>
            </a:xfrm>
            <a:custGeom>
              <a:avLst/>
              <a:gdLst/>
              <a:ahLst/>
              <a:cxnLst/>
              <a:rect l="l" t="t" r="r" b="b"/>
              <a:pathLst>
                <a:path w="80009" h="317500">
                  <a:moveTo>
                    <a:pt x="68148" y="0"/>
                  </a:moveTo>
                  <a:lnTo>
                    <a:pt x="40262" y="27553"/>
                  </a:lnTo>
                  <a:lnTo>
                    <a:pt x="18616" y="64523"/>
                  </a:lnTo>
                  <a:lnTo>
                    <a:pt x="4788" y="108399"/>
                  </a:lnTo>
                  <a:lnTo>
                    <a:pt x="0" y="157200"/>
                  </a:lnTo>
                  <a:lnTo>
                    <a:pt x="1030" y="180346"/>
                  </a:lnTo>
                  <a:lnTo>
                    <a:pt x="9306" y="223894"/>
                  </a:lnTo>
                  <a:lnTo>
                    <a:pt x="25796" y="263959"/>
                  </a:lnTo>
                  <a:lnTo>
                    <a:pt x="50004" y="300502"/>
                  </a:lnTo>
                  <a:lnTo>
                    <a:pt x="65049" y="317500"/>
                  </a:lnTo>
                  <a:lnTo>
                    <a:pt x="79756" y="295033"/>
                  </a:lnTo>
                  <a:lnTo>
                    <a:pt x="67092" y="279836"/>
                  </a:lnTo>
                  <a:lnTo>
                    <a:pt x="56384" y="264142"/>
                  </a:lnTo>
                  <a:lnTo>
                    <a:pt x="35896" y="213945"/>
                  </a:lnTo>
                  <a:lnTo>
                    <a:pt x="29413" y="157200"/>
                  </a:lnTo>
                  <a:lnTo>
                    <a:pt x="30118" y="136896"/>
                  </a:lnTo>
                  <a:lnTo>
                    <a:pt x="35858" y="99136"/>
                  </a:lnTo>
                  <a:lnTo>
                    <a:pt x="56299" y="50228"/>
                  </a:lnTo>
                  <a:lnTo>
                    <a:pt x="79756" y="24015"/>
                  </a:lnTo>
                  <a:lnTo>
                    <a:pt x="681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26" name="object 42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040999" y="8104644"/>
              <a:ext cx="151790" cy="159524"/>
            </a:xfrm>
            <a:prstGeom prst="rect">
              <a:avLst/>
            </a:prstGeom>
          </p:spPr>
        </p:pic>
        <p:pic>
          <p:nvPicPr>
            <p:cNvPr id="427" name="object 4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857890" y="8104644"/>
              <a:ext cx="140157" cy="157975"/>
            </a:xfrm>
            <a:prstGeom prst="rect">
              <a:avLst/>
            </a:prstGeom>
          </p:spPr>
        </p:pic>
        <p:pic>
          <p:nvPicPr>
            <p:cNvPr id="428" name="object 4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47780" y="8104644"/>
              <a:ext cx="140157" cy="157975"/>
            </a:xfrm>
            <a:prstGeom prst="rect">
              <a:avLst/>
            </a:prstGeom>
          </p:spPr>
        </p:pic>
        <p:sp>
          <p:nvSpPr>
            <p:cNvPr id="429" name="object 429"/>
            <p:cNvSpPr/>
            <p:nvPr/>
          </p:nvSpPr>
          <p:spPr>
            <a:xfrm>
              <a:off x="11447945" y="8008619"/>
              <a:ext cx="80010" cy="317500"/>
            </a:xfrm>
            <a:custGeom>
              <a:avLst/>
              <a:gdLst/>
              <a:ahLst/>
              <a:cxnLst/>
              <a:rect l="l" t="t" r="r" b="b"/>
              <a:pathLst>
                <a:path w="80009" h="317500">
                  <a:moveTo>
                    <a:pt x="11607" y="0"/>
                  </a:moveTo>
                  <a:lnTo>
                    <a:pt x="0" y="24015"/>
                  </a:lnTo>
                  <a:lnTo>
                    <a:pt x="12184" y="36616"/>
                  </a:lnTo>
                  <a:lnTo>
                    <a:pt x="22602" y="50611"/>
                  </a:lnTo>
                  <a:lnTo>
                    <a:pt x="43491" y="100679"/>
                  </a:lnTo>
                  <a:lnTo>
                    <a:pt x="50342" y="157200"/>
                  </a:lnTo>
                  <a:lnTo>
                    <a:pt x="49571" y="176925"/>
                  </a:lnTo>
                  <a:lnTo>
                    <a:pt x="38252" y="231317"/>
                  </a:lnTo>
                  <a:lnTo>
                    <a:pt x="12179" y="279789"/>
                  </a:lnTo>
                  <a:lnTo>
                    <a:pt x="0" y="295033"/>
                  </a:lnTo>
                  <a:lnTo>
                    <a:pt x="14693" y="317500"/>
                  </a:lnTo>
                  <a:lnTo>
                    <a:pt x="42629" y="282584"/>
                  </a:lnTo>
                  <a:lnTo>
                    <a:pt x="63182" y="244411"/>
                  </a:lnTo>
                  <a:lnTo>
                    <a:pt x="75453" y="202506"/>
                  </a:lnTo>
                  <a:lnTo>
                    <a:pt x="79743" y="157200"/>
                  </a:lnTo>
                  <a:lnTo>
                    <a:pt x="79197" y="140453"/>
                  </a:lnTo>
                  <a:lnTo>
                    <a:pt x="71234" y="93141"/>
                  </a:lnTo>
                  <a:lnTo>
                    <a:pt x="54576" y="51318"/>
                  </a:lnTo>
                  <a:lnTo>
                    <a:pt x="30824" y="17367"/>
                  </a:lnTo>
                  <a:lnTo>
                    <a:pt x="21522" y="8137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30" name="object 4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64709" y="8101545"/>
              <a:ext cx="150215" cy="236982"/>
            </a:xfrm>
            <a:prstGeom prst="rect">
              <a:avLst/>
            </a:prstGeom>
          </p:spPr>
        </p:pic>
        <p:pic>
          <p:nvPicPr>
            <p:cNvPr id="431" name="object 4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855209" y="8101545"/>
              <a:ext cx="147129" cy="164947"/>
            </a:xfrm>
            <a:prstGeom prst="rect">
              <a:avLst/>
            </a:prstGeom>
          </p:spPr>
        </p:pic>
        <p:pic>
          <p:nvPicPr>
            <p:cNvPr id="432" name="object 43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2040349" y="8101545"/>
              <a:ext cx="128549" cy="164947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12202058" y="81051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28" y="157480"/>
                  </a:lnTo>
                  <a:lnTo>
                    <a:pt x="86728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34" name="object 43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2369088" y="8104644"/>
              <a:ext cx="156425" cy="233883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12547498" y="81051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28" y="157480"/>
                  </a:lnTo>
                  <a:lnTo>
                    <a:pt x="86728" y="21590"/>
                  </a:lnTo>
                  <a:lnTo>
                    <a:pt x="144818" y="21590"/>
                  </a:lnTo>
                  <a:lnTo>
                    <a:pt x="14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36" name="object 43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2804902" y="8101545"/>
              <a:ext cx="147066" cy="164947"/>
            </a:xfrm>
            <a:prstGeom prst="rect">
              <a:avLst/>
            </a:prstGeom>
          </p:spPr>
        </p:pic>
        <p:pic>
          <p:nvPicPr>
            <p:cNvPr id="437" name="object 43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990322" y="8101545"/>
              <a:ext cx="128524" cy="164947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13153263" y="81051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39" name="object 43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333476" y="8101545"/>
              <a:ext cx="147193" cy="164947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13513943" y="81051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41" name="object 44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3700379" y="8101482"/>
              <a:ext cx="132461" cy="161137"/>
            </a:xfrm>
            <a:prstGeom prst="rect">
              <a:avLst/>
            </a:prstGeom>
          </p:spPr>
        </p:pic>
        <p:pic>
          <p:nvPicPr>
            <p:cNvPr id="442" name="object 44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3879195" y="8104644"/>
              <a:ext cx="140208" cy="157975"/>
            </a:xfrm>
            <a:prstGeom prst="rect">
              <a:avLst/>
            </a:prstGeom>
          </p:spPr>
        </p:pic>
        <p:pic>
          <p:nvPicPr>
            <p:cNvPr id="443" name="object 44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161262" y="8101545"/>
              <a:ext cx="128524" cy="164947"/>
            </a:xfrm>
            <a:prstGeom prst="rect">
              <a:avLst/>
            </a:prstGeom>
          </p:spPr>
        </p:pic>
        <p:pic>
          <p:nvPicPr>
            <p:cNvPr id="444" name="object 44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4330425" y="8101545"/>
              <a:ext cx="150241" cy="236982"/>
            </a:xfrm>
            <a:prstGeom prst="rect">
              <a:avLst/>
            </a:prstGeom>
          </p:spPr>
        </p:pic>
        <p:pic>
          <p:nvPicPr>
            <p:cNvPr id="445" name="object 44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518206" y="8101545"/>
              <a:ext cx="139371" cy="164947"/>
            </a:xfrm>
            <a:prstGeom prst="rect">
              <a:avLst/>
            </a:prstGeom>
          </p:spPr>
        </p:pic>
        <p:pic>
          <p:nvPicPr>
            <p:cNvPr id="446" name="object 44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4686279" y="8104644"/>
              <a:ext cx="182880" cy="226123"/>
            </a:xfrm>
            <a:prstGeom prst="rect">
              <a:avLst/>
            </a:prstGeom>
          </p:spPr>
        </p:pic>
        <p:pic>
          <p:nvPicPr>
            <p:cNvPr id="447" name="object 44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900401" y="8101545"/>
              <a:ext cx="128524" cy="164947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15062074" y="81051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907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166" y="21590"/>
                  </a:lnTo>
                  <a:lnTo>
                    <a:pt x="58166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907" y="21590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49" name="object 44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248509" y="8101482"/>
              <a:ext cx="133985" cy="163461"/>
            </a:xfrm>
            <a:prstGeom prst="rect">
              <a:avLst/>
            </a:prstGeom>
          </p:spPr>
        </p:pic>
        <p:pic>
          <p:nvPicPr>
            <p:cNvPr id="450" name="object 4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53298" y="8539683"/>
              <a:ext cx="150241" cy="236994"/>
            </a:xfrm>
            <a:prstGeom prst="rect">
              <a:avLst/>
            </a:prstGeom>
          </p:spPr>
        </p:pic>
        <p:pic>
          <p:nvPicPr>
            <p:cNvPr id="451" name="object 45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43798" y="8539683"/>
              <a:ext cx="147142" cy="164960"/>
            </a:xfrm>
            <a:prstGeom prst="rect">
              <a:avLst/>
            </a:prstGeom>
          </p:spPr>
        </p:pic>
        <p:pic>
          <p:nvPicPr>
            <p:cNvPr id="452" name="object 4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028939" y="8539683"/>
              <a:ext cx="128549" cy="164960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2191918" y="85433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54" name="object 45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370643" y="8471331"/>
              <a:ext cx="139333" cy="233311"/>
            </a:xfrm>
            <a:prstGeom prst="rect">
              <a:avLst/>
            </a:prstGeom>
          </p:spPr>
        </p:pic>
        <p:sp>
          <p:nvSpPr>
            <p:cNvPr id="455" name="object 455"/>
            <p:cNvSpPr/>
            <p:nvPr/>
          </p:nvSpPr>
          <p:spPr>
            <a:xfrm>
              <a:off x="2543708" y="85433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30" y="21590"/>
                  </a:lnTo>
                  <a:lnTo>
                    <a:pt x="144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56" name="object 4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805493" y="8542769"/>
              <a:ext cx="182778" cy="226148"/>
            </a:xfrm>
            <a:prstGeom prst="rect">
              <a:avLst/>
            </a:prstGeom>
          </p:spPr>
        </p:pic>
        <p:pic>
          <p:nvPicPr>
            <p:cNvPr id="457" name="object 4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19539" y="8539683"/>
              <a:ext cx="147142" cy="164960"/>
            </a:xfrm>
            <a:prstGeom prst="rect">
              <a:avLst/>
            </a:prstGeom>
          </p:spPr>
        </p:pic>
        <p:pic>
          <p:nvPicPr>
            <p:cNvPr id="458" name="object 45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198748" y="8542769"/>
              <a:ext cx="151803" cy="159550"/>
            </a:xfrm>
            <a:prstGeom prst="rect">
              <a:avLst/>
            </a:prstGeom>
          </p:spPr>
        </p:pic>
        <p:sp>
          <p:nvSpPr>
            <p:cNvPr id="459" name="object 459"/>
            <p:cNvSpPr/>
            <p:nvPr/>
          </p:nvSpPr>
          <p:spPr>
            <a:xfrm>
              <a:off x="3404286" y="8543302"/>
              <a:ext cx="119380" cy="157480"/>
            </a:xfrm>
            <a:custGeom>
              <a:avLst/>
              <a:gdLst/>
              <a:ahLst/>
              <a:cxnLst/>
              <a:rect l="l" t="t" r="r" b="b"/>
              <a:pathLst>
                <a:path w="119379" h="157479">
                  <a:moveTo>
                    <a:pt x="118948" y="0"/>
                  </a:moveTo>
                  <a:lnTo>
                    <a:pt x="1244" y="0"/>
                  </a:lnTo>
                  <a:lnTo>
                    <a:pt x="1244" y="22860"/>
                  </a:lnTo>
                  <a:lnTo>
                    <a:pt x="1244" y="110490"/>
                  </a:lnTo>
                  <a:lnTo>
                    <a:pt x="1219" y="118110"/>
                  </a:lnTo>
                  <a:lnTo>
                    <a:pt x="1143" y="132080"/>
                  </a:lnTo>
                  <a:lnTo>
                    <a:pt x="1066" y="138430"/>
                  </a:lnTo>
                  <a:lnTo>
                    <a:pt x="1028" y="147320"/>
                  </a:lnTo>
                  <a:lnTo>
                    <a:pt x="635" y="147320"/>
                  </a:lnTo>
                  <a:lnTo>
                    <a:pt x="635" y="15367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29895" y="157480"/>
                  </a:lnTo>
                  <a:lnTo>
                    <a:pt x="29895" y="153670"/>
                  </a:lnTo>
                  <a:lnTo>
                    <a:pt x="29895" y="147320"/>
                  </a:lnTo>
                  <a:lnTo>
                    <a:pt x="29895" y="22860"/>
                  </a:lnTo>
                  <a:lnTo>
                    <a:pt x="118948" y="22860"/>
                  </a:lnTo>
                  <a:lnTo>
                    <a:pt x="118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60" name="object 4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662070" y="8542769"/>
              <a:ext cx="140169" cy="158000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3947198" y="8446744"/>
              <a:ext cx="80010" cy="318135"/>
            </a:xfrm>
            <a:custGeom>
              <a:avLst/>
              <a:gdLst/>
              <a:ahLst/>
              <a:cxnLst/>
              <a:rect l="l" t="t" r="r" b="b"/>
              <a:pathLst>
                <a:path w="80010" h="318134">
                  <a:moveTo>
                    <a:pt x="68148" y="0"/>
                  </a:moveTo>
                  <a:lnTo>
                    <a:pt x="40262" y="27558"/>
                  </a:lnTo>
                  <a:lnTo>
                    <a:pt x="18626" y="64536"/>
                  </a:lnTo>
                  <a:lnTo>
                    <a:pt x="4788" y="108425"/>
                  </a:lnTo>
                  <a:lnTo>
                    <a:pt x="0" y="157213"/>
                  </a:lnTo>
                  <a:lnTo>
                    <a:pt x="1030" y="180361"/>
                  </a:lnTo>
                  <a:lnTo>
                    <a:pt x="9306" y="223918"/>
                  </a:lnTo>
                  <a:lnTo>
                    <a:pt x="25796" y="263984"/>
                  </a:lnTo>
                  <a:lnTo>
                    <a:pt x="50004" y="300527"/>
                  </a:lnTo>
                  <a:lnTo>
                    <a:pt x="65049" y="317525"/>
                  </a:lnTo>
                  <a:lnTo>
                    <a:pt x="79768" y="295059"/>
                  </a:lnTo>
                  <a:lnTo>
                    <a:pt x="67103" y="279861"/>
                  </a:lnTo>
                  <a:lnTo>
                    <a:pt x="56391" y="264167"/>
                  </a:lnTo>
                  <a:lnTo>
                    <a:pt x="35896" y="213970"/>
                  </a:lnTo>
                  <a:lnTo>
                    <a:pt x="29413" y="157213"/>
                  </a:lnTo>
                  <a:lnTo>
                    <a:pt x="30118" y="136911"/>
                  </a:lnTo>
                  <a:lnTo>
                    <a:pt x="35858" y="99159"/>
                  </a:lnTo>
                  <a:lnTo>
                    <a:pt x="56300" y="50250"/>
                  </a:lnTo>
                  <a:lnTo>
                    <a:pt x="79768" y="24015"/>
                  </a:lnTo>
                  <a:lnTo>
                    <a:pt x="681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62" name="object 4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86250" y="8542769"/>
              <a:ext cx="140169" cy="158000"/>
            </a:xfrm>
            <a:prstGeom prst="rect">
              <a:avLst/>
            </a:prstGeom>
          </p:spPr>
        </p:pic>
        <p:pic>
          <p:nvPicPr>
            <p:cNvPr id="463" name="object 46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269359" y="8542769"/>
              <a:ext cx="151803" cy="159550"/>
            </a:xfrm>
            <a:prstGeom prst="rect">
              <a:avLst/>
            </a:prstGeom>
          </p:spPr>
        </p:pic>
        <p:pic>
          <p:nvPicPr>
            <p:cNvPr id="464" name="object 4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76140" y="8542769"/>
              <a:ext cx="140169" cy="158000"/>
            </a:xfrm>
            <a:prstGeom prst="rect">
              <a:avLst/>
            </a:prstGeom>
          </p:spPr>
        </p:pic>
        <p:sp>
          <p:nvSpPr>
            <p:cNvPr id="465" name="object 465"/>
            <p:cNvSpPr/>
            <p:nvPr/>
          </p:nvSpPr>
          <p:spPr>
            <a:xfrm>
              <a:off x="4675035" y="8446744"/>
              <a:ext cx="80010" cy="318135"/>
            </a:xfrm>
            <a:custGeom>
              <a:avLst/>
              <a:gdLst/>
              <a:ahLst/>
              <a:cxnLst/>
              <a:rect l="l" t="t" r="r" b="b"/>
              <a:pathLst>
                <a:path w="80010" h="318134">
                  <a:moveTo>
                    <a:pt x="11620" y="0"/>
                  </a:moveTo>
                  <a:lnTo>
                    <a:pt x="0" y="24015"/>
                  </a:lnTo>
                  <a:lnTo>
                    <a:pt x="12184" y="36625"/>
                  </a:lnTo>
                  <a:lnTo>
                    <a:pt x="22602" y="50628"/>
                  </a:lnTo>
                  <a:lnTo>
                    <a:pt x="43491" y="100704"/>
                  </a:lnTo>
                  <a:lnTo>
                    <a:pt x="50342" y="157213"/>
                  </a:lnTo>
                  <a:lnTo>
                    <a:pt x="49571" y="176939"/>
                  </a:lnTo>
                  <a:lnTo>
                    <a:pt x="38252" y="231343"/>
                  </a:lnTo>
                  <a:lnTo>
                    <a:pt x="12179" y="279815"/>
                  </a:lnTo>
                  <a:lnTo>
                    <a:pt x="0" y="295059"/>
                  </a:lnTo>
                  <a:lnTo>
                    <a:pt x="14693" y="317525"/>
                  </a:lnTo>
                  <a:lnTo>
                    <a:pt x="42629" y="282609"/>
                  </a:lnTo>
                  <a:lnTo>
                    <a:pt x="63182" y="244436"/>
                  </a:lnTo>
                  <a:lnTo>
                    <a:pt x="75471" y="202530"/>
                  </a:lnTo>
                  <a:lnTo>
                    <a:pt x="79768" y="157213"/>
                  </a:lnTo>
                  <a:lnTo>
                    <a:pt x="79222" y="140467"/>
                  </a:lnTo>
                  <a:lnTo>
                    <a:pt x="71234" y="93167"/>
                  </a:lnTo>
                  <a:lnTo>
                    <a:pt x="54576" y="51320"/>
                  </a:lnTo>
                  <a:lnTo>
                    <a:pt x="30826" y="17214"/>
                  </a:lnTo>
                  <a:lnTo>
                    <a:pt x="21528" y="7962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66" name="object 4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890249" y="8539683"/>
              <a:ext cx="128549" cy="164960"/>
            </a:xfrm>
            <a:prstGeom prst="rect">
              <a:avLst/>
            </a:prstGeom>
          </p:spPr>
        </p:pic>
        <p:sp>
          <p:nvSpPr>
            <p:cNvPr id="467" name="object 467"/>
            <p:cNvSpPr/>
            <p:nvPr/>
          </p:nvSpPr>
          <p:spPr>
            <a:xfrm>
              <a:off x="5068341" y="854330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4" h="157479">
                  <a:moveTo>
                    <a:pt x="138658" y="151130"/>
                  </a:moveTo>
                  <a:lnTo>
                    <a:pt x="137972" y="151130"/>
                  </a:lnTo>
                  <a:lnTo>
                    <a:pt x="137972" y="143510"/>
                  </a:lnTo>
                  <a:lnTo>
                    <a:pt x="137426" y="143510"/>
                  </a:lnTo>
                  <a:lnTo>
                    <a:pt x="137426" y="134620"/>
                  </a:lnTo>
                  <a:lnTo>
                    <a:pt x="137134" y="134620"/>
                  </a:lnTo>
                  <a:lnTo>
                    <a:pt x="137134" y="124460"/>
                  </a:lnTo>
                  <a:lnTo>
                    <a:pt x="136969" y="124460"/>
                  </a:lnTo>
                  <a:lnTo>
                    <a:pt x="136969" y="114300"/>
                  </a:lnTo>
                  <a:lnTo>
                    <a:pt x="136791" y="114300"/>
                  </a:lnTo>
                  <a:lnTo>
                    <a:pt x="136791" y="104140"/>
                  </a:lnTo>
                  <a:lnTo>
                    <a:pt x="136664" y="104140"/>
                  </a:lnTo>
                  <a:lnTo>
                    <a:pt x="136664" y="92710"/>
                  </a:lnTo>
                  <a:lnTo>
                    <a:pt x="136652" y="83820"/>
                  </a:lnTo>
                  <a:lnTo>
                    <a:pt x="136677" y="81280"/>
                  </a:lnTo>
                  <a:lnTo>
                    <a:pt x="136690" y="74930"/>
                  </a:lnTo>
                  <a:lnTo>
                    <a:pt x="136690" y="60960"/>
                  </a:lnTo>
                  <a:lnTo>
                    <a:pt x="136690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58" y="157480"/>
                  </a:lnTo>
                  <a:lnTo>
                    <a:pt x="13865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68" name="object 4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64810" y="8542769"/>
              <a:ext cx="140169" cy="158000"/>
            </a:xfrm>
            <a:prstGeom prst="rect">
              <a:avLst/>
            </a:prstGeom>
          </p:spPr>
        </p:pic>
        <p:pic>
          <p:nvPicPr>
            <p:cNvPr id="469" name="object 46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450547" y="8539619"/>
              <a:ext cx="214503" cy="161150"/>
            </a:xfrm>
            <a:prstGeom prst="rect">
              <a:avLst/>
            </a:prstGeom>
          </p:spPr>
        </p:pic>
        <p:pic>
          <p:nvPicPr>
            <p:cNvPr id="470" name="object 47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703329" y="8539683"/>
              <a:ext cx="147142" cy="164960"/>
            </a:xfrm>
            <a:prstGeom prst="rect">
              <a:avLst/>
            </a:prstGeom>
          </p:spPr>
        </p:pic>
        <p:pic>
          <p:nvPicPr>
            <p:cNvPr id="471" name="object 47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900077" y="8539683"/>
              <a:ext cx="201358" cy="164960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6135268" y="85433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41" y="157480"/>
                  </a:lnTo>
                  <a:lnTo>
                    <a:pt x="86741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73" name="object 47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13919" y="8539683"/>
              <a:ext cx="128549" cy="164960"/>
            </a:xfrm>
            <a:prstGeom prst="rect">
              <a:avLst/>
            </a:prstGeom>
          </p:spPr>
        </p:pic>
        <p:pic>
          <p:nvPicPr>
            <p:cNvPr id="474" name="object 47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75628" y="8539683"/>
              <a:ext cx="134759" cy="161086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753339" y="8539683"/>
              <a:ext cx="147142" cy="164960"/>
            </a:xfrm>
            <a:prstGeom prst="rect">
              <a:avLst/>
            </a:prstGeom>
          </p:spPr>
        </p:pic>
        <p:pic>
          <p:nvPicPr>
            <p:cNvPr id="476" name="object 4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938759" y="8539683"/>
              <a:ext cx="128549" cy="164960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7100468" y="85433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78" name="object 47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80668" y="8539683"/>
              <a:ext cx="147142" cy="164960"/>
            </a:xfrm>
            <a:prstGeom prst="rect">
              <a:avLst/>
            </a:prstGeom>
          </p:spPr>
        </p:pic>
        <p:sp>
          <p:nvSpPr>
            <p:cNvPr id="479" name="object 479"/>
            <p:cNvSpPr/>
            <p:nvPr/>
          </p:nvSpPr>
          <p:spPr>
            <a:xfrm>
              <a:off x="7461148" y="854330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5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80" name="object 48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647546" y="8539619"/>
              <a:ext cx="132435" cy="161150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26400" y="8542769"/>
              <a:ext cx="140169" cy="158000"/>
            </a:xfrm>
            <a:prstGeom prst="rect">
              <a:avLst/>
            </a:prstGeom>
          </p:spPr>
        </p:pic>
        <p:sp>
          <p:nvSpPr>
            <p:cNvPr id="482" name="object 482"/>
            <p:cNvSpPr/>
            <p:nvPr/>
          </p:nvSpPr>
          <p:spPr>
            <a:xfrm>
              <a:off x="11948198" y="8446769"/>
              <a:ext cx="278130" cy="317500"/>
            </a:xfrm>
            <a:custGeom>
              <a:avLst/>
              <a:gdLst/>
              <a:ahLst/>
              <a:cxnLst/>
              <a:rect l="l" t="t" r="r" b="b"/>
              <a:pathLst>
                <a:path w="278129" h="317500">
                  <a:moveTo>
                    <a:pt x="79756" y="24015"/>
                  </a:moveTo>
                  <a:lnTo>
                    <a:pt x="68148" y="0"/>
                  </a:lnTo>
                  <a:lnTo>
                    <a:pt x="58204" y="8102"/>
                  </a:lnTo>
                  <a:lnTo>
                    <a:pt x="48895" y="17246"/>
                  </a:lnTo>
                  <a:lnTo>
                    <a:pt x="25069" y="51447"/>
                  </a:lnTo>
                  <a:lnTo>
                    <a:pt x="8509" y="93141"/>
                  </a:lnTo>
                  <a:lnTo>
                    <a:pt x="520" y="140347"/>
                  </a:lnTo>
                  <a:lnTo>
                    <a:pt x="0" y="157200"/>
                  </a:lnTo>
                  <a:lnTo>
                    <a:pt x="1028" y="180352"/>
                  </a:lnTo>
                  <a:lnTo>
                    <a:pt x="9296" y="223901"/>
                  </a:lnTo>
                  <a:lnTo>
                    <a:pt x="25793" y="263969"/>
                  </a:lnTo>
                  <a:lnTo>
                    <a:pt x="49999" y="300507"/>
                  </a:lnTo>
                  <a:lnTo>
                    <a:pt x="65049" y="317500"/>
                  </a:lnTo>
                  <a:lnTo>
                    <a:pt x="79756" y="295033"/>
                  </a:lnTo>
                  <a:lnTo>
                    <a:pt x="67081" y="279844"/>
                  </a:lnTo>
                  <a:lnTo>
                    <a:pt x="56375" y="264147"/>
                  </a:lnTo>
                  <a:lnTo>
                    <a:pt x="35890" y="213956"/>
                  </a:lnTo>
                  <a:lnTo>
                    <a:pt x="29413" y="157200"/>
                  </a:lnTo>
                  <a:lnTo>
                    <a:pt x="30111" y="136906"/>
                  </a:lnTo>
                  <a:lnTo>
                    <a:pt x="35852" y="99148"/>
                  </a:lnTo>
                  <a:lnTo>
                    <a:pt x="56299" y="50228"/>
                  </a:lnTo>
                  <a:lnTo>
                    <a:pt x="66954" y="36410"/>
                  </a:lnTo>
                  <a:lnTo>
                    <a:pt x="79756" y="24015"/>
                  </a:lnTo>
                  <a:close/>
                </a:path>
                <a:path w="278129" h="317500">
                  <a:moveTo>
                    <a:pt x="278066" y="247662"/>
                  </a:moveTo>
                  <a:lnTo>
                    <a:pt x="277393" y="247662"/>
                  </a:lnTo>
                  <a:lnTo>
                    <a:pt x="277393" y="240042"/>
                  </a:lnTo>
                  <a:lnTo>
                    <a:pt x="276847" y="240042"/>
                  </a:lnTo>
                  <a:lnTo>
                    <a:pt x="276847" y="231152"/>
                  </a:lnTo>
                  <a:lnTo>
                    <a:pt x="276542" y="231152"/>
                  </a:lnTo>
                  <a:lnTo>
                    <a:pt x="276542" y="220992"/>
                  </a:lnTo>
                  <a:lnTo>
                    <a:pt x="276377" y="220992"/>
                  </a:lnTo>
                  <a:lnTo>
                    <a:pt x="276377" y="210832"/>
                  </a:lnTo>
                  <a:lnTo>
                    <a:pt x="276212" y="210832"/>
                  </a:lnTo>
                  <a:lnTo>
                    <a:pt x="276212" y="200672"/>
                  </a:lnTo>
                  <a:lnTo>
                    <a:pt x="276085" y="200672"/>
                  </a:lnTo>
                  <a:lnTo>
                    <a:pt x="276085" y="189242"/>
                  </a:lnTo>
                  <a:lnTo>
                    <a:pt x="276072" y="180352"/>
                  </a:lnTo>
                  <a:lnTo>
                    <a:pt x="276098" y="177812"/>
                  </a:lnTo>
                  <a:lnTo>
                    <a:pt x="276110" y="171462"/>
                  </a:lnTo>
                  <a:lnTo>
                    <a:pt x="276110" y="157492"/>
                  </a:lnTo>
                  <a:lnTo>
                    <a:pt x="276110" y="96532"/>
                  </a:lnTo>
                  <a:lnTo>
                    <a:pt x="247472" y="96532"/>
                  </a:lnTo>
                  <a:lnTo>
                    <a:pt x="247472" y="157492"/>
                  </a:lnTo>
                  <a:lnTo>
                    <a:pt x="170027" y="157492"/>
                  </a:lnTo>
                  <a:lnTo>
                    <a:pt x="170027" y="96532"/>
                  </a:lnTo>
                  <a:lnTo>
                    <a:pt x="139433" y="96532"/>
                  </a:lnTo>
                  <a:lnTo>
                    <a:pt x="139433" y="102882"/>
                  </a:lnTo>
                  <a:lnTo>
                    <a:pt x="140030" y="102882"/>
                  </a:lnTo>
                  <a:lnTo>
                    <a:pt x="140030" y="110502"/>
                  </a:lnTo>
                  <a:lnTo>
                    <a:pt x="140512" y="110502"/>
                  </a:lnTo>
                  <a:lnTo>
                    <a:pt x="140512" y="119392"/>
                  </a:lnTo>
                  <a:lnTo>
                    <a:pt x="140830" y="119392"/>
                  </a:lnTo>
                  <a:lnTo>
                    <a:pt x="140830" y="128282"/>
                  </a:lnTo>
                  <a:lnTo>
                    <a:pt x="141046" y="128282"/>
                  </a:lnTo>
                  <a:lnTo>
                    <a:pt x="141046" y="139712"/>
                  </a:lnTo>
                  <a:lnTo>
                    <a:pt x="141185" y="139712"/>
                  </a:lnTo>
                  <a:lnTo>
                    <a:pt x="141185" y="157492"/>
                  </a:lnTo>
                  <a:lnTo>
                    <a:pt x="141300" y="171462"/>
                  </a:lnTo>
                  <a:lnTo>
                    <a:pt x="141363" y="177812"/>
                  </a:lnTo>
                  <a:lnTo>
                    <a:pt x="141363" y="254012"/>
                  </a:lnTo>
                  <a:lnTo>
                    <a:pt x="170027" y="254012"/>
                  </a:lnTo>
                  <a:lnTo>
                    <a:pt x="170027" y="180352"/>
                  </a:lnTo>
                  <a:lnTo>
                    <a:pt x="247472" y="180352"/>
                  </a:lnTo>
                  <a:lnTo>
                    <a:pt x="247472" y="254012"/>
                  </a:lnTo>
                  <a:lnTo>
                    <a:pt x="278066" y="254012"/>
                  </a:lnTo>
                  <a:lnTo>
                    <a:pt x="278066" y="2476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83" name="object 4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276848" y="8539695"/>
              <a:ext cx="147129" cy="164947"/>
            </a:xfrm>
            <a:prstGeom prst="rect">
              <a:avLst/>
            </a:prstGeom>
          </p:spPr>
        </p:pic>
        <p:pic>
          <p:nvPicPr>
            <p:cNvPr id="484" name="object 48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2469736" y="8539632"/>
              <a:ext cx="132410" cy="161137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2637249" y="8539695"/>
              <a:ext cx="147078" cy="164947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12835509" y="854330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4" h="157479">
                  <a:moveTo>
                    <a:pt x="133629" y="151130"/>
                  </a:moveTo>
                  <a:lnTo>
                    <a:pt x="132981" y="151130"/>
                  </a:lnTo>
                  <a:lnTo>
                    <a:pt x="132981" y="143510"/>
                  </a:lnTo>
                  <a:lnTo>
                    <a:pt x="132448" y="143510"/>
                  </a:lnTo>
                  <a:lnTo>
                    <a:pt x="132448" y="134620"/>
                  </a:lnTo>
                  <a:lnTo>
                    <a:pt x="132054" y="134620"/>
                  </a:lnTo>
                  <a:lnTo>
                    <a:pt x="132054" y="114300"/>
                  </a:lnTo>
                  <a:lnTo>
                    <a:pt x="131813" y="114300"/>
                  </a:lnTo>
                  <a:lnTo>
                    <a:pt x="131813" y="104140"/>
                  </a:lnTo>
                  <a:lnTo>
                    <a:pt x="131699" y="92710"/>
                  </a:lnTo>
                  <a:lnTo>
                    <a:pt x="131673" y="81280"/>
                  </a:lnTo>
                  <a:lnTo>
                    <a:pt x="131699" y="21590"/>
                  </a:lnTo>
                  <a:lnTo>
                    <a:pt x="131699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89" y="157480"/>
                  </a:lnTo>
                  <a:lnTo>
                    <a:pt x="28689" y="21590"/>
                  </a:lnTo>
                  <a:lnTo>
                    <a:pt x="102984" y="21590"/>
                  </a:lnTo>
                  <a:lnTo>
                    <a:pt x="102984" y="157480"/>
                  </a:lnTo>
                  <a:lnTo>
                    <a:pt x="133629" y="157480"/>
                  </a:lnTo>
                  <a:lnTo>
                    <a:pt x="133629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87" name="object 48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3013309" y="8542794"/>
              <a:ext cx="151765" cy="159524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210107" y="8539695"/>
              <a:ext cx="139371" cy="164947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13398246" y="854330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79">
                  <a:moveTo>
                    <a:pt x="138696" y="151130"/>
                  </a:moveTo>
                  <a:lnTo>
                    <a:pt x="138010" y="151130"/>
                  </a:lnTo>
                  <a:lnTo>
                    <a:pt x="138010" y="143510"/>
                  </a:lnTo>
                  <a:lnTo>
                    <a:pt x="137452" y="143510"/>
                  </a:lnTo>
                  <a:lnTo>
                    <a:pt x="137452" y="134620"/>
                  </a:lnTo>
                  <a:lnTo>
                    <a:pt x="137020" y="134620"/>
                  </a:lnTo>
                  <a:lnTo>
                    <a:pt x="137020" y="114300"/>
                  </a:lnTo>
                  <a:lnTo>
                    <a:pt x="136766" y="114300"/>
                  </a:lnTo>
                  <a:lnTo>
                    <a:pt x="136766" y="104140"/>
                  </a:lnTo>
                  <a:lnTo>
                    <a:pt x="136652" y="92710"/>
                  </a:lnTo>
                  <a:lnTo>
                    <a:pt x="136626" y="83820"/>
                  </a:lnTo>
                  <a:lnTo>
                    <a:pt x="136639" y="81280"/>
                  </a:lnTo>
                  <a:lnTo>
                    <a:pt x="136652" y="81280"/>
                  </a:lnTo>
                  <a:lnTo>
                    <a:pt x="136652" y="0"/>
                  </a:lnTo>
                  <a:lnTo>
                    <a:pt x="108077" y="0"/>
                  </a:lnTo>
                  <a:lnTo>
                    <a:pt x="108077" y="60960"/>
                  </a:lnTo>
                  <a:lnTo>
                    <a:pt x="30607" y="60960"/>
                  </a:lnTo>
                  <a:lnTo>
                    <a:pt x="3060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66" y="13970"/>
                  </a:lnTo>
                  <a:lnTo>
                    <a:pt x="1066" y="22860"/>
                  </a:lnTo>
                  <a:lnTo>
                    <a:pt x="1384" y="22860"/>
                  </a:lnTo>
                  <a:lnTo>
                    <a:pt x="1384" y="31750"/>
                  </a:lnTo>
                  <a:lnTo>
                    <a:pt x="1587" y="31750"/>
                  </a:lnTo>
                  <a:lnTo>
                    <a:pt x="1587" y="43180"/>
                  </a:lnTo>
                  <a:lnTo>
                    <a:pt x="1714" y="43180"/>
                  </a:lnTo>
                  <a:lnTo>
                    <a:pt x="1714" y="53340"/>
                  </a:lnTo>
                  <a:lnTo>
                    <a:pt x="1778" y="60960"/>
                  </a:lnTo>
                  <a:lnTo>
                    <a:pt x="1854" y="74930"/>
                  </a:lnTo>
                  <a:lnTo>
                    <a:pt x="1905" y="81280"/>
                  </a:lnTo>
                  <a:lnTo>
                    <a:pt x="1905" y="83820"/>
                  </a:lnTo>
                  <a:lnTo>
                    <a:pt x="1905" y="157480"/>
                  </a:lnTo>
                  <a:lnTo>
                    <a:pt x="30607" y="157480"/>
                  </a:lnTo>
                  <a:lnTo>
                    <a:pt x="30607" y="83820"/>
                  </a:lnTo>
                  <a:lnTo>
                    <a:pt x="108077" y="83820"/>
                  </a:lnTo>
                  <a:lnTo>
                    <a:pt x="108077" y="157480"/>
                  </a:lnTo>
                  <a:lnTo>
                    <a:pt x="138696" y="157480"/>
                  </a:lnTo>
                  <a:lnTo>
                    <a:pt x="138696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90" name="object 49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595985" y="8542794"/>
              <a:ext cx="140208" cy="157975"/>
            </a:xfrm>
            <a:prstGeom prst="rect">
              <a:avLst/>
            </a:prstGeom>
          </p:spPr>
        </p:pic>
        <p:pic>
          <p:nvPicPr>
            <p:cNvPr id="491" name="object 49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3780643" y="8539695"/>
              <a:ext cx="134747" cy="161074"/>
            </a:xfrm>
            <a:prstGeom prst="rect">
              <a:avLst/>
            </a:prstGeom>
          </p:spPr>
        </p:pic>
        <p:sp>
          <p:nvSpPr>
            <p:cNvPr id="492" name="object 492"/>
            <p:cNvSpPr/>
            <p:nvPr/>
          </p:nvSpPr>
          <p:spPr>
            <a:xfrm>
              <a:off x="13973937" y="8446769"/>
              <a:ext cx="177165" cy="317500"/>
            </a:xfrm>
            <a:custGeom>
              <a:avLst/>
              <a:gdLst/>
              <a:ahLst/>
              <a:cxnLst/>
              <a:rect l="l" t="t" r="r" b="b"/>
              <a:pathLst>
                <a:path w="177165" h="317500">
                  <a:moveTo>
                    <a:pt x="79743" y="157200"/>
                  </a:moveTo>
                  <a:lnTo>
                    <a:pt x="74930" y="108394"/>
                  </a:lnTo>
                  <a:lnTo>
                    <a:pt x="60985" y="64452"/>
                  </a:lnTo>
                  <a:lnTo>
                    <a:pt x="39522" y="27698"/>
                  </a:lnTo>
                  <a:lnTo>
                    <a:pt x="11684" y="0"/>
                  </a:lnTo>
                  <a:lnTo>
                    <a:pt x="0" y="24015"/>
                  </a:lnTo>
                  <a:lnTo>
                    <a:pt x="12217" y="36626"/>
                  </a:lnTo>
                  <a:lnTo>
                    <a:pt x="22644" y="50622"/>
                  </a:lnTo>
                  <a:lnTo>
                    <a:pt x="43561" y="100685"/>
                  </a:lnTo>
                  <a:lnTo>
                    <a:pt x="50419" y="157200"/>
                  </a:lnTo>
                  <a:lnTo>
                    <a:pt x="49631" y="176936"/>
                  </a:lnTo>
                  <a:lnTo>
                    <a:pt x="38354" y="231330"/>
                  </a:lnTo>
                  <a:lnTo>
                    <a:pt x="12179" y="279793"/>
                  </a:lnTo>
                  <a:lnTo>
                    <a:pt x="0" y="295033"/>
                  </a:lnTo>
                  <a:lnTo>
                    <a:pt x="14732" y="317500"/>
                  </a:lnTo>
                  <a:lnTo>
                    <a:pt x="42697" y="282587"/>
                  </a:lnTo>
                  <a:lnTo>
                    <a:pt x="63233" y="244411"/>
                  </a:lnTo>
                  <a:lnTo>
                    <a:pt x="75501" y="202514"/>
                  </a:lnTo>
                  <a:lnTo>
                    <a:pt x="78562" y="180238"/>
                  </a:lnTo>
                  <a:lnTo>
                    <a:pt x="79743" y="157200"/>
                  </a:lnTo>
                  <a:close/>
                </a:path>
                <a:path w="177165" h="317500">
                  <a:moveTo>
                    <a:pt x="177038" y="231178"/>
                  </a:moveTo>
                  <a:lnTo>
                    <a:pt x="174752" y="225856"/>
                  </a:lnTo>
                  <a:lnTo>
                    <a:pt x="170942" y="222173"/>
                  </a:lnTo>
                  <a:lnTo>
                    <a:pt x="166878" y="218097"/>
                  </a:lnTo>
                  <a:lnTo>
                    <a:pt x="161925" y="216014"/>
                  </a:lnTo>
                  <a:lnTo>
                    <a:pt x="156083" y="216052"/>
                  </a:lnTo>
                  <a:lnTo>
                    <a:pt x="150368" y="216052"/>
                  </a:lnTo>
                  <a:lnTo>
                    <a:pt x="145288" y="217703"/>
                  </a:lnTo>
                  <a:lnTo>
                    <a:pt x="141351" y="222173"/>
                  </a:lnTo>
                  <a:lnTo>
                    <a:pt x="137287" y="226263"/>
                  </a:lnTo>
                  <a:lnTo>
                    <a:pt x="135001" y="230936"/>
                  </a:lnTo>
                  <a:lnTo>
                    <a:pt x="135255" y="236956"/>
                  </a:lnTo>
                  <a:lnTo>
                    <a:pt x="135255" y="242646"/>
                  </a:lnTo>
                  <a:lnTo>
                    <a:pt x="137033" y="247484"/>
                  </a:lnTo>
                  <a:lnTo>
                    <a:pt x="141351" y="251675"/>
                  </a:lnTo>
                  <a:lnTo>
                    <a:pt x="145542" y="255803"/>
                  </a:lnTo>
                  <a:lnTo>
                    <a:pt x="150368" y="257848"/>
                  </a:lnTo>
                  <a:lnTo>
                    <a:pt x="156083" y="257873"/>
                  </a:lnTo>
                  <a:lnTo>
                    <a:pt x="161925" y="257873"/>
                  </a:lnTo>
                  <a:lnTo>
                    <a:pt x="177038" y="236956"/>
                  </a:lnTo>
                  <a:lnTo>
                    <a:pt x="177038" y="2311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93" name="object 49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237219" y="8977833"/>
              <a:ext cx="128549" cy="164956"/>
            </a:xfrm>
            <a:prstGeom prst="rect">
              <a:avLst/>
            </a:prstGeom>
          </p:spPr>
        </p:pic>
        <p:pic>
          <p:nvPicPr>
            <p:cNvPr id="494" name="object 494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405138" y="8977833"/>
              <a:ext cx="150241" cy="236989"/>
            </a:xfrm>
            <a:prstGeom prst="rect">
              <a:avLst/>
            </a:prstGeom>
          </p:spPr>
        </p:pic>
        <p:pic>
          <p:nvPicPr>
            <p:cNvPr id="495" name="object 49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594163" y="8977833"/>
              <a:ext cx="139333" cy="164956"/>
            </a:xfrm>
            <a:prstGeom prst="rect">
              <a:avLst/>
            </a:prstGeom>
          </p:spPr>
        </p:pic>
        <p:pic>
          <p:nvPicPr>
            <p:cNvPr id="496" name="object 49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762313" y="8980919"/>
              <a:ext cx="182778" cy="226143"/>
            </a:xfrm>
            <a:prstGeom prst="rect">
              <a:avLst/>
            </a:prstGeom>
          </p:spPr>
        </p:pic>
        <p:pic>
          <p:nvPicPr>
            <p:cNvPr id="497" name="object 49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975089" y="8977833"/>
              <a:ext cx="128549" cy="164956"/>
            </a:xfrm>
            <a:prstGeom prst="rect">
              <a:avLst/>
            </a:prstGeom>
          </p:spPr>
        </p:pic>
        <p:sp>
          <p:nvSpPr>
            <p:cNvPr id="498" name="object 498"/>
            <p:cNvSpPr/>
            <p:nvPr/>
          </p:nvSpPr>
          <p:spPr>
            <a:xfrm>
              <a:off x="3138068" y="89814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30" y="21590"/>
                  </a:lnTo>
                  <a:lnTo>
                    <a:pt x="144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99" name="object 499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324466" y="8977769"/>
              <a:ext cx="133985" cy="163471"/>
            </a:xfrm>
            <a:prstGeom prst="rect">
              <a:avLst/>
            </a:prstGeom>
          </p:spPr>
        </p:pic>
        <p:pic>
          <p:nvPicPr>
            <p:cNvPr id="500" name="object 50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589797" y="8900376"/>
              <a:ext cx="1029650" cy="306687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4653178" y="8981452"/>
              <a:ext cx="145415" cy="157480"/>
            </a:xfrm>
            <a:custGeom>
              <a:avLst/>
              <a:gdLst/>
              <a:ahLst/>
              <a:cxnLst/>
              <a:rect l="l" t="t" r="r" b="b"/>
              <a:pathLst>
                <a:path w="145414" h="157479">
                  <a:moveTo>
                    <a:pt x="14484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8089" y="21590"/>
                  </a:lnTo>
                  <a:lnTo>
                    <a:pt x="58089" y="157480"/>
                  </a:lnTo>
                  <a:lnTo>
                    <a:pt x="86753" y="157480"/>
                  </a:lnTo>
                  <a:lnTo>
                    <a:pt x="86753" y="21590"/>
                  </a:lnTo>
                  <a:lnTo>
                    <a:pt x="144843" y="21590"/>
                  </a:lnTo>
                  <a:lnTo>
                    <a:pt x="14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02" name="object 50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833378" y="8977833"/>
              <a:ext cx="147142" cy="164956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5115598" y="8884894"/>
              <a:ext cx="278130" cy="318135"/>
            </a:xfrm>
            <a:custGeom>
              <a:avLst/>
              <a:gdLst/>
              <a:ahLst/>
              <a:cxnLst/>
              <a:rect l="l" t="t" r="r" b="b"/>
              <a:pathLst>
                <a:path w="278129" h="318134">
                  <a:moveTo>
                    <a:pt x="79768" y="24028"/>
                  </a:moveTo>
                  <a:lnTo>
                    <a:pt x="68148" y="0"/>
                  </a:lnTo>
                  <a:lnTo>
                    <a:pt x="58204" y="8102"/>
                  </a:lnTo>
                  <a:lnTo>
                    <a:pt x="48895" y="17259"/>
                  </a:lnTo>
                  <a:lnTo>
                    <a:pt x="25082" y="51447"/>
                  </a:lnTo>
                  <a:lnTo>
                    <a:pt x="8509" y="93167"/>
                  </a:lnTo>
                  <a:lnTo>
                    <a:pt x="520" y="140360"/>
                  </a:lnTo>
                  <a:lnTo>
                    <a:pt x="0" y="157213"/>
                  </a:lnTo>
                  <a:lnTo>
                    <a:pt x="1028" y="180365"/>
                  </a:lnTo>
                  <a:lnTo>
                    <a:pt x="9296" y="223926"/>
                  </a:lnTo>
                  <a:lnTo>
                    <a:pt x="25793" y="263994"/>
                  </a:lnTo>
                  <a:lnTo>
                    <a:pt x="49999" y="300532"/>
                  </a:lnTo>
                  <a:lnTo>
                    <a:pt x="65049" y="317525"/>
                  </a:lnTo>
                  <a:lnTo>
                    <a:pt x="79768" y="295071"/>
                  </a:lnTo>
                  <a:lnTo>
                    <a:pt x="67094" y="279869"/>
                  </a:lnTo>
                  <a:lnTo>
                    <a:pt x="56388" y="264172"/>
                  </a:lnTo>
                  <a:lnTo>
                    <a:pt x="35890" y="213982"/>
                  </a:lnTo>
                  <a:lnTo>
                    <a:pt x="29413" y="157213"/>
                  </a:lnTo>
                  <a:lnTo>
                    <a:pt x="30111" y="136918"/>
                  </a:lnTo>
                  <a:lnTo>
                    <a:pt x="35852" y="99161"/>
                  </a:lnTo>
                  <a:lnTo>
                    <a:pt x="56299" y="50253"/>
                  </a:lnTo>
                  <a:lnTo>
                    <a:pt x="66967" y="36423"/>
                  </a:lnTo>
                  <a:lnTo>
                    <a:pt x="79768" y="24028"/>
                  </a:lnTo>
                  <a:close/>
                </a:path>
                <a:path w="278129" h="318134">
                  <a:moveTo>
                    <a:pt x="278091" y="247688"/>
                  </a:moveTo>
                  <a:lnTo>
                    <a:pt x="277406" y="247688"/>
                  </a:lnTo>
                  <a:lnTo>
                    <a:pt x="277406" y="240068"/>
                  </a:lnTo>
                  <a:lnTo>
                    <a:pt x="276860" y="240068"/>
                  </a:lnTo>
                  <a:lnTo>
                    <a:pt x="276860" y="231178"/>
                  </a:lnTo>
                  <a:lnTo>
                    <a:pt x="276567" y="231178"/>
                  </a:lnTo>
                  <a:lnTo>
                    <a:pt x="276567" y="221018"/>
                  </a:lnTo>
                  <a:lnTo>
                    <a:pt x="276402" y="221018"/>
                  </a:lnTo>
                  <a:lnTo>
                    <a:pt x="276402" y="210858"/>
                  </a:lnTo>
                  <a:lnTo>
                    <a:pt x="276225" y="210858"/>
                  </a:lnTo>
                  <a:lnTo>
                    <a:pt x="276225" y="200698"/>
                  </a:lnTo>
                  <a:lnTo>
                    <a:pt x="276098" y="200698"/>
                  </a:lnTo>
                  <a:lnTo>
                    <a:pt x="276098" y="189268"/>
                  </a:lnTo>
                  <a:lnTo>
                    <a:pt x="276085" y="180378"/>
                  </a:lnTo>
                  <a:lnTo>
                    <a:pt x="276110" y="177838"/>
                  </a:lnTo>
                  <a:lnTo>
                    <a:pt x="276123" y="171488"/>
                  </a:lnTo>
                  <a:lnTo>
                    <a:pt x="276123" y="157518"/>
                  </a:lnTo>
                  <a:lnTo>
                    <a:pt x="276123" y="96558"/>
                  </a:lnTo>
                  <a:lnTo>
                    <a:pt x="247472" y="96558"/>
                  </a:lnTo>
                  <a:lnTo>
                    <a:pt x="247472" y="157518"/>
                  </a:lnTo>
                  <a:lnTo>
                    <a:pt x="170027" y="157518"/>
                  </a:lnTo>
                  <a:lnTo>
                    <a:pt x="170027" y="96558"/>
                  </a:lnTo>
                  <a:lnTo>
                    <a:pt x="139433" y="96558"/>
                  </a:lnTo>
                  <a:lnTo>
                    <a:pt x="139433" y="102908"/>
                  </a:lnTo>
                  <a:lnTo>
                    <a:pt x="140030" y="102908"/>
                  </a:lnTo>
                  <a:lnTo>
                    <a:pt x="140030" y="110528"/>
                  </a:lnTo>
                  <a:lnTo>
                    <a:pt x="140512" y="110528"/>
                  </a:lnTo>
                  <a:lnTo>
                    <a:pt x="140512" y="119418"/>
                  </a:lnTo>
                  <a:lnTo>
                    <a:pt x="140830" y="119418"/>
                  </a:lnTo>
                  <a:lnTo>
                    <a:pt x="140830" y="128308"/>
                  </a:lnTo>
                  <a:lnTo>
                    <a:pt x="141046" y="128308"/>
                  </a:lnTo>
                  <a:lnTo>
                    <a:pt x="141046" y="139738"/>
                  </a:lnTo>
                  <a:lnTo>
                    <a:pt x="141185" y="139738"/>
                  </a:lnTo>
                  <a:lnTo>
                    <a:pt x="141185" y="157518"/>
                  </a:lnTo>
                  <a:lnTo>
                    <a:pt x="141300" y="171488"/>
                  </a:lnTo>
                  <a:lnTo>
                    <a:pt x="141363" y="177838"/>
                  </a:lnTo>
                  <a:lnTo>
                    <a:pt x="141363" y="254038"/>
                  </a:lnTo>
                  <a:lnTo>
                    <a:pt x="170027" y="254038"/>
                  </a:lnTo>
                  <a:lnTo>
                    <a:pt x="170027" y="180378"/>
                  </a:lnTo>
                  <a:lnTo>
                    <a:pt x="247472" y="180378"/>
                  </a:lnTo>
                  <a:lnTo>
                    <a:pt x="247472" y="254038"/>
                  </a:lnTo>
                  <a:lnTo>
                    <a:pt x="278091" y="254038"/>
                  </a:lnTo>
                  <a:lnTo>
                    <a:pt x="278091" y="247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04" name="object 50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444248" y="8977833"/>
              <a:ext cx="147142" cy="164956"/>
            </a:xfrm>
            <a:prstGeom prst="rect">
              <a:avLst/>
            </a:prstGeom>
          </p:spPr>
        </p:pic>
        <p:pic>
          <p:nvPicPr>
            <p:cNvPr id="505" name="object 50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637136" y="8977769"/>
              <a:ext cx="132435" cy="161150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805919" y="8977833"/>
              <a:ext cx="147142" cy="164956"/>
            </a:xfrm>
            <a:prstGeom prst="rect">
              <a:avLst/>
            </a:prstGeom>
          </p:spPr>
        </p:pic>
        <p:sp>
          <p:nvSpPr>
            <p:cNvPr id="507" name="object 507"/>
            <p:cNvSpPr/>
            <p:nvPr/>
          </p:nvSpPr>
          <p:spPr>
            <a:xfrm>
              <a:off x="6001664" y="8981452"/>
              <a:ext cx="133985" cy="157480"/>
            </a:xfrm>
            <a:custGeom>
              <a:avLst/>
              <a:gdLst/>
              <a:ahLst/>
              <a:cxnLst/>
              <a:rect l="l" t="t" r="r" b="b"/>
              <a:pathLst>
                <a:path w="133985" h="157479">
                  <a:moveTo>
                    <a:pt x="133642" y="151130"/>
                  </a:moveTo>
                  <a:lnTo>
                    <a:pt x="132969" y="151130"/>
                  </a:lnTo>
                  <a:lnTo>
                    <a:pt x="132969" y="143510"/>
                  </a:lnTo>
                  <a:lnTo>
                    <a:pt x="132422" y="143510"/>
                  </a:lnTo>
                  <a:lnTo>
                    <a:pt x="132422" y="134620"/>
                  </a:lnTo>
                  <a:lnTo>
                    <a:pt x="132118" y="134620"/>
                  </a:lnTo>
                  <a:lnTo>
                    <a:pt x="132118" y="124460"/>
                  </a:lnTo>
                  <a:lnTo>
                    <a:pt x="131953" y="124460"/>
                  </a:lnTo>
                  <a:lnTo>
                    <a:pt x="131953" y="114300"/>
                  </a:lnTo>
                  <a:lnTo>
                    <a:pt x="131787" y="114300"/>
                  </a:lnTo>
                  <a:lnTo>
                    <a:pt x="131787" y="104140"/>
                  </a:lnTo>
                  <a:lnTo>
                    <a:pt x="131660" y="104140"/>
                  </a:lnTo>
                  <a:lnTo>
                    <a:pt x="131660" y="92710"/>
                  </a:lnTo>
                  <a:lnTo>
                    <a:pt x="131648" y="81280"/>
                  </a:lnTo>
                  <a:lnTo>
                    <a:pt x="131686" y="21590"/>
                  </a:lnTo>
                  <a:lnTo>
                    <a:pt x="131686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1280"/>
                  </a:lnTo>
                  <a:lnTo>
                    <a:pt x="0" y="157480"/>
                  </a:lnTo>
                  <a:lnTo>
                    <a:pt x="28676" y="157480"/>
                  </a:lnTo>
                  <a:lnTo>
                    <a:pt x="28676" y="21590"/>
                  </a:lnTo>
                  <a:lnTo>
                    <a:pt x="103009" y="21590"/>
                  </a:lnTo>
                  <a:lnTo>
                    <a:pt x="103009" y="157480"/>
                  </a:lnTo>
                  <a:lnTo>
                    <a:pt x="133642" y="157480"/>
                  </a:lnTo>
                  <a:lnTo>
                    <a:pt x="133642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08" name="object 50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6179439" y="8980919"/>
              <a:ext cx="151803" cy="159548"/>
            </a:xfrm>
            <a:prstGeom prst="rect">
              <a:avLst/>
            </a:prstGeom>
          </p:spPr>
        </p:pic>
        <p:pic>
          <p:nvPicPr>
            <p:cNvPr id="509" name="object 50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376223" y="8977833"/>
              <a:ext cx="139333" cy="164956"/>
            </a:xfrm>
            <a:prstGeom prst="rect">
              <a:avLst/>
            </a:prstGeom>
          </p:spPr>
        </p:pic>
        <p:sp>
          <p:nvSpPr>
            <p:cNvPr id="510" name="object 510"/>
            <p:cNvSpPr/>
            <p:nvPr/>
          </p:nvSpPr>
          <p:spPr>
            <a:xfrm>
              <a:off x="6565671" y="8981452"/>
              <a:ext cx="139065" cy="157480"/>
            </a:xfrm>
            <a:custGeom>
              <a:avLst/>
              <a:gdLst/>
              <a:ahLst/>
              <a:cxnLst/>
              <a:rect l="l" t="t" r="r" b="b"/>
              <a:pathLst>
                <a:path w="139065" h="157479">
                  <a:moveTo>
                    <a:pt x="138658" y="151130"/>
                  </a:moveTo>
                  <a:lnTo>
                    <a:pt x="137972" y="151130"/>
                  </a:lnTo>
                  <a:lnTo>
                    <a:pt x="137972" y="143510"/>
                  </a:lnTo>
                  <a:lnTo>
                    <a:pt x="137426" y="143510"/>
                  </a:lnTo>
                  <a:lnTo>
                    <a:pt x="137426" y="134620"/>
                  </a:lnTo>
                  <a:lnTo>
                    <a:pt x="137134" y="134620"/>
                  </a:lnTo>
                  <a:lnTo>
                    <a:pt x="137134" y="124460"/>
                  </a:lnTo>
                  <a:lnTo>
                    <a:pt x="136969" y="124460"/>
                  </a:lnTo>
                  <a:lnTo>
                    <a:pt x="136969" y="114300"/>
                  </a:lnTo>
                  <a:lnTo>
                    <a:pt x="136791" y="114300"/>
                  </a:lnTo>
                  <a:lnTo>
                    <a:pt x="136791" y="104140"/>
                  </a:lnTo>
                  <a:lnTo>
                    <a:pt x="136664" y="104140"/>
                  </a:lnTo>
                  <a:lnTo>
                    <a:pt x="136664" y="92710"/>
                  </a:lnTo>
                  <a:lnTo>
                    <a:pt x="136652" y="83820"/>
                  </a:lnTo>
                  <a:lnTo>
                    <a:pt x="136677" y="81280"/>
                  </a:lnTo>
                  <a:lnTo>
                    <a:pt x="136690" y="74930"/>
                  </a:lnTo>
                  <a:lnTo>
                    <a:pt x="136690" y="60960"/>
                  </a:lnTo>
                  <a:lnTo>
                    <a:pt x="136690" y="0"/>
                  </a:lnTo>
                  <a:lnTo>
                    <a:pt x="108038" y="0"/>
                  </a:lnTo>
                  <a:lnTo>
                    <a:pt x="108038" y="60960"/>
                  </a:lnTo>
                  <a:lnTo>
                    <a:pt x="30594" y="60960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596" y="6350"/>
                  </a:lnTo>
                  <a:lnTo>
                    <a:pt x="596" y="13970"/>
                  </a:lnTo>
                  <a:lnTo>
                    <a:pt x="1079" y="13970"/>
                  </a:lnTo>
                  <a:lnTo>
                    <a:pt x="1079" y="22860"/>
                  </a:lnTo>
                  <a:lnTo>
                    <a:pt x="1397" y="22860"/>
                  </a:lnTo>
                  <a:lnTo>
                    <a:pt x="1397" y="31750"/>
                  </a:lnTo>
                  <a:lnTo>
                    <a:pt x="1612" y="31750"/>
                  </a:lnTo>
                  <a:lnTo>
                    <a:pt x="1612" y="43180"/>
                  </a:lnTo>
                  <a:lnTo>
                    <a:pt x="1752" y="43180"/>
                  </a:lnTo>
                  <a:lnTo>
                    <a:pt x="1752" y="60960"/>
                  </a:lnTo>
                  <a:lnTo>
                    <a:pt x="1866" y="74930"/>
                  </a:lnTo>
                  <a:lnTo>
                    <a:pt x="1930" y="81280"/>
                  </a:lnTo>
                  <a:lnTo>
                    <a:pt x="1930" y="157480"/>
                  </a:lnTo>
                  <a:lnTo>
                    <a:pt x="30594" y="157480"/>
                  </a:lnTo>
                  <a:lnTo>
                    <a:pt x="30594" y="83820"/>
                  </a:lnTo>
                  <a:lnTo>
                    <a:pt x="108038" y="83820"/>
                  </a:lnTo>
                  <a:lnTo>
                    <a:pt x="108038" y="157480"/>
                  </a:lnTo>
                  <a:lnTo>
                    <a:pt x="138658" y="157480"/>
                  </a:lnTo>
                  <a:lnTo>
                    <a:pt x="138658" y="151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11" name="object 51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62140" y="8980919"/>
              <a:ext cx="140169" cy="158000"/>
            </a:xfrm>
            <a:prstGeom prst="rect">
              <a:avLst/>
            </a:prstGeom>
          </p:spPr>
        </p:pic>
        <p:pic>
          <p:nvPicPr>
            <p:cNvPr id="512" name="object 51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946798" y="8977833"/>
              <a:ext cx="134759" cy="161086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7140105" y="8884894"/>
              <a:ext cx="177165" cy="318135"/>
            </a:xfrm>
            <a:custGeom>
              <a:avLst/>
              <a:gdLst/>
              <a:ahLst/>
              <a:cxnLst/>
              <a:rect l="l" t="t" r="r" b="b"/>
              <a:pathLst>
                <a:path w="177165" h="318134">
                  <a:moveTo>
                    <a:pt x="79768" y="157213"/>
                  </a:moveTo>
                  <a:lnTo>
                    <a:pt x="74930" y="108407"/>
                  </a:lnTo>
                  <a:lnTo>
                    <a:pt x="60947" y="64465"/>
                  </a:lnTo>
                  <a:lnTo>
                    <a:pt x="39471" y="27647"/>
                  </a:lnTo>
                  <a:lnTo>
                    <a:pt x="11620" y="0"/>
                  </a:lnTo>
                  <a:lnTo>
                    <a:pt x="0" y="24028"/>
                  </a:lnTo>
                  <a:lnTo>
                    <a:pt x="12179" y="36626"/>
                  </a:lnTo>
                  <a:lnTo>
                    <a:pt x="22593" y="50634"/>
                  </a:lnTo>
                  <a:lnTo>
                    <a:pt x="43484" y="100711"/>
                  </a:lnTo>
                  <a:lnTo>
                    <a:pt x="50342" y="157213"/>
                  </a:lnTo>
                  <a:lnTo>
                    <a:pt x="49568" y="176949"/>
                  </a:lnTo>
                  <a:lnTo>
                    <a:pt x="38252" y="231355"/>
                  </a:lnTo>
                  <a:lnTo>
                    <a:pt x="12179" y="279819"/>
                  </a:lnTo>
                  <a:lnTo>
                    <a:pt x="0" y="295071"/>
                  </a:lnTo>
                  <a:lnTo>
                    <a:pt x="14681" y="317525"/>
                  </a:lnTo>
                  <a:lnTo>
                    <a:pt x="42621" y="282613"/>
                  </a:lnTo>
                  <a:lnTo>
                    <a:pt x="63182" y="244449"/>
                  </a:lnTo>
                  <a:lnTo>
                    <a:pt x="75463" y="202539"/>
                  </a:lnTo>
                  <a:lnTo>
                    <a:pt x="78562" y="180251"/>
                  </a:lnTo>
                  <a:lnTo>
                    <a:pt x="79768" y="157213"/>
                  </a:lnTo>
                  <a:close/>
                </a:path>
                <a:path w="177165" h="318134">
                  <a:moveTo>
                    <a:pt x="176974" y="231203"/>
                  </a:moveTo>
                  <a:lnTo>
                    <a:pt x="174663" y="225882"/>
                  </a:lnTo>
                  <a:lnTo>
                    <a:pt x="170865" y="222199"/>
                  </a:lnTo>
                  <a:lnTo>
                    <a:pt x="166789" y="218109"/>
                  </a:lnTo>
                  <a:lnTo>
                    <a:pt x="161848" y="216027"/>
                  </a:lnTo>
                  <a:lnTo>
                    <a:pt x="156070" y="216065"/>
                  </a:lnTo>
                  <a:lnTo>
                    <a:pt x="150393" y="216065"/>
                  </a:lnTo>
                  <a:lnTo>
                    <a:pt x="145300" y="217716"/>
                  </a:lnTo>
                  <a:lnTo>
                    <a:pt x="141363" y="222199"/>
                  </a:lnTo>
                  <a:lnTo>
                    <a:pt x="137236" y="226275"/>
                  </a:lnTo>
                  <a:lnTo>
                    <a:pt x="134937" y="230962"/>
                  </a:lnTo>
                  <a:lnTo>
                    <a:pt x="135166" y="236982"/>
                  </a:lnTo>
                  <a:lnTo>
                    <a:pt x="135166" y="242671"/>
                  </a:lnTo>
                  <a:lnTo>
                    <a:pt x="137045" y="247510"/>
                  </a:lnTo>
                  <a:lnTo>
                    <a:pt x="141363" y="251714"/>
                  </a:lnTo>
                  <a:lnTo>
                    <a:pt x="145491" y="255841"/>
                  </a:lnTo>
                  <a:lnTo>
                    <a:pt x="150380" y="257886"/>
                  </a:lnTo>
                  <a:lnTo>
                    <a:pt x="161861" y="257898"/>
                  </a:lnTo>
                  <a:lnTo>
                    <a:pt x="166509" y="255765"/>
                  </a:lnTo>
                  <a:lnTo>
                    <a:pt x="170865" y="251714"/>
                  </a:lnTo>
                  <a:lnTo>
                    <a:pt x="174942" y="247586"/>
                  </a:lnTo>
                  <a:lnTo>
                    <a:pt x="176771" y="242430"/>
                  </a:lnTo>
                  <a:lnTo>
                    <a:pt x="176974" y="236982"/>
                  </a:lnTo>
                  <a:lnTo>
                    <a:pt x="176974" y="2312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625914"/>
            <a:ext cx="10046144" cy="89700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ОСНОВНЫЕ НАПРАВЛЕНИЯ БЮДЖЕТНОЙ И НАЛОГОВОЙ ПОЛИТИКИ НА 2023 ГОД И ПЛАНОВЫЙ ПЕРИОД 2024-2025 ГОДОВ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0" y="1833627"/>
            <a:ext cx="12192000" cy="467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муниципального образования МО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№ 72 </a:t>
            </a:r>
            <a:b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2023 год и на плановый период 2024 и 2025 годов определяют основные цели, задачи и направления бюджетной </a:t>
            </a:r>
            <a:b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налоговой политики муниципального образования МО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№ 72 (далее – бюджетная и налоговая политика) в области доходов и расходов бюджета, управления муниципальным финансами, муниципального контроля в финансово-бюджетной сфере и являются основой для составления проекта бюджета на 2023 год и на плановый период 2024 и 2025 годов.</a:t>
            </a:r>
          </a:p>
          <a:p>
            <a:pPr indent="44958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подготовке Основных направлений бюджетной и налоговой политики были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Послания Президента Российской Федерации Федеральному Собранию Российской Федерации от 21 апреля 2021 года, положения  «Основных направлений бюджетной, налоговой и таможенно- тарифной политики Российской Федерации на 2023 год и на плановый период 2024-2025 годы», муниципальные программы муниципального образования МО № 72.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определение условий, используемых при составлении проекта бюджета, подходов к его формированию, основных характеристик и прогнозируемых параметров, а также обеспечение прозрачности и открытости бюджетного планирования. 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определение подходов к планированию доходов и расходов, источников финансирования местного бюджета.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0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0C0E-2AA6-8A26-B756-A69383D0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81" y="625914"/>
            <a:ext cx="10046144" cy="89700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Основные цели и задачи бюджетной политики </a:t>
            </a:r>
            <a:b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ru-RU" sz="2400" b="1" cap="all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на 2023 год и на плановый период 2024 и 2025 годов</a:t>
            </a:r>
            <a:endParaRPr lang="ru-RU" sz="24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179-7101-097F-3027-63B3E9D13E63}"/>
              </a:ext>
            </a:extLst>
          </p:cNvPr>
          <p:cNvSpPr txBox="1"/>
          <p:nvPr/>
        </p:nvSpPr>
        <p:spPr>
          <a:xfrm>
            <a:off x="371475" y="1633602"/>
            <a:ext cx="11449050" cy="507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Борьба с последствиями пандемии и содействие восстановлению экономики в условиях введенных санкций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Ранее поставленные цели бюджетной политики МО </a:t>
            </a:r>
            <a:r>
              <a:rPr lang="ru-RU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№ 72: обеспечение устойчивости бюджетной системы Российской Федерации и безусловное исполнение принятых обязательств наиболее эффективным способом, не потеряли своей актуальности и должны быть достигнуты с учетом решения новых задач </a:t>
            </a:r>
            <a:br>
              <a:rPr lang="ru-RU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преодолению существующих проблем.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7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устойчивости бюджета 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 </a:t>
            </a:r>
            <a:r>
              <a:rPr lang="ru-RU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№ 72 и безусловное </a:t>
            </a:r>
            <a:r>
              <a:rPr lang="ru-RU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исполнение принятых обязательств 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наиболее эффективным способом</a:t>
            </a:r>
            <a:r>
              <a:rPr lang="ru-RU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разработке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Основных направлений бюджетной политики на местном уровне </a:t>
            </a:r>
            <a:r>
              <a:rPr lang="ru-RU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учитывается экономическая ситуация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сложившаяся в Российской Федерации на настоящий момент, и </a:t>
            </a:r>
            <a:r>
              <a:rPr lang="ru-RU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показатели проекта федерального бюджета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принципа эффективности использования бюджетных средств предполагает обеспечение долгосрочной сбалансированности и устойчивости местного бюджета как ключевого звена бюджетной системы, что является важнейшей предпосылкой для сохранения финансовой стабильности, которая, в свою очередь, создает базовые условия для развития в социально-экономический сфере.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525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3700</Words>
  <Application>Microsoft Office PowerPoint</Application>
  <PresentationFormat>Широкоэкранный</PresentationFormat>
  <Paragraphs>393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Bahnschrift Light</vt:lpstr>
      <vt:lpstr>Calibri</vt:lpstr>
      <vt:lpstr>Trebuchet MS</vt:lpstr>
      <vt:lpstr>Wingdings 3</vt:lpstr>
      <vt:lpstr>Аспект</vt:lpstr>
      <vt:lpstr>Презентация PowerPoint</vt:lpstr>
      <vt:lpstr>СОДЕРЖАНИЕ</vt:lpstr>
      <vt:lpstr>Презентация PowerPoint</vt:lpstr>
      <vt:lpstr>ОСНОВНЫЕ ХАРАКТЕРИСТИКИ МУНИЦИПАЛЬНОГО ОБРАЗОВАНИЯ №72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НА 2023 ГОД И ПЛАНОВЫЙ ПЕРИОД 2024-2025 ГОДОВ</vt:lpstr>
      <vt:lpstr>Основные цели и задачи бюджетной политики  на 2023 год и на плановый период 2024 и 2025 годов</vt:lpstr>
      <vt:lpstr>Основные цели и задачи бюджетной политики  на 2023 год и на плановый период 2024 и 2025 годов</vt:lpstr>
      <vt:lpstr>Основные цели и задачи бюджетной политики  на 2023 год и на плановый период 2024 и 2025 годов</vt:lpstr>
      <vt:lpstr>Презентация PowerPoint</vt:lpstr>
      <vt:lpstr>Презентация PowerPoint</vt:lpstr>
      <vt:lpstr>ПРИОРИТЕТЫ ПОЛИТИКИ РАСХОДОВАНИЯ БЮДЖЕТНЫХ СРЕДСТВ</vt:lpstr>
      <vt:lpstr>ПРИОРИТЕТЫ ПОЛИТИКИ РАСХОДОВАНИЯ БЮДЖЕТНЫХ СРЕДСТВ</vt:lpstr>
      <vt:lpstr>СОВЕРШЕНСТВОВАНИЕ КОНТРОЛЯ ЗА ЦЕЛЕВЫМ И ЭФФЕКТИВНЫМ ИСПОЛЬЗОВАНИЕМ БЮДЖЕТНЫХ СРЕДСТВ</vt:lpstr>
      <vt:lpstr>ОСНОВНЫЕ НАПРАВЛЕНИЯ НАЛОГОВОЙ ПОЛИТИКИ</vt:lpstr>
      <vt:lpstr>ОСНОВНЫЕ НАПРАВЛЕНИЯ НАЛОГОВОЙ ПОЛИТИКИ</vt:lpstr>
      <vt:lpstr>ОСНОВНЫЕ НАПРАВЛЕНИЯ НАЛОГОВОЙ ПОЛИТИКИ</vt:lpstr>
      <vt:lpstr>Презентация PowerPoint</vt:lpstr>
      <vt:lpstr>ОСНОВНЫЕ ХАРАКТЕРИСТИКИ БЮДЖЕТА</vt:lpstr>
      <vt:lpstr>ДИНАМИКА ДОХОДОВ</vt:lpstr>
      <vt:lpstr>Презентация PowerPoint</vt:lpstr>
      <vt:lpstr>Презентация PowerPoint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Мероприятия в области социальной политики</vt:lpstr>
      <vt:lpstr>Мероприятия в области социальной политики</vt:lpstr>
      <vt:lpstr>Контактная информация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31</cp:revision>
  <dcterms:created xsi:type="dcterms:W3CDTF">2023-02-09T13:09:34Z</dcterms:created>
  <dcterms:modified xsi:type="dcterms:W3CDTF">2023-02-10T11:20:40Z</dcterms:modified>
</cp:coreProperties>
</file>